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1"/>
  </p:sldMasterIdLst>
  <p:notesMasterIdLst>
    <p:notesMasterId r:id="rId22"/>
  </p:notesMasterIdLst>
  <p:sldIdLst>
    <p:sldId id="256" r:id="rId12"/>
    <p:sldId id="306" r:id="rId13"/>
    <p:sldId id="305" r:id="rId14"/>
    <p:sldId id="307" r:id="rId15"/>
    <p:sldId id="317" r:id="rId16"/>
    <p:sldId id="318" r:id="rId17"/>
    <p:sldId id="319" r:id="rId18"/>
    <p:sldId id="320" r:id="rId19"/>
    <p:sldId id="301" r:id="rId20"/>
    <p:sldId id="313" r:id="rId21"/>
  </p:sldIdLst>
  <p:sldSz cx="12192000" cy="6858000"/>
  <p:notesSz cx="6858000" cy="9144000"/>
  <p:custDataLst>
    <p:custData r:id="rId7"/>
    <p:custData r:id="rId2"/>
    <p:custData r:id="rId8"/>
    <p:custData r:id="rId10"/>
    <p:custData r:id="rId1"/>
    <p:custData r:id="rId4"/>
    <p:custData r:id="rId5"/>
  </p:custDataLst>
  <p:defaultTextStyle>
    <a:defPPr>
      <a:defRPr lang="en-US"/>
    </a:defPPr>
    <a:lvl1pPr marL="0" algn="l" defTabSz="736194" rtl="0" eaLnBrk="1" latinLnBrk="0" hangingPunct="1">
      <a:defRPr sz="1449" kern="1200">
        <a:solidFill>
          <a:schemeClr val="tx1"/>
        </a:solidFill>
        <a:latin typeface="+mn-lt"/>
        <a:ea typeface="+mn-ea"/>
        <a:cs typeface="+mn-cs"/>
      </a:defRPr>
    </a:lvl1pPr>
    <a:lvl2pPr marL="368097" algn="l" defTabSz="736194" rtl="0" eaLnBrk="1" latinLnBrk="0" hangingPunct="1">
      <a:defRPr sz="1449" kern="1200">
        <a:solidFill>
          <a:schemeClr val="tx1"/>
        </a:solidFill>
        <a:latin typeface="+mn-lt"/>
        <a:ea typeface="+mn-ea"/>
        <a:cs typeface="+mn-cs"/>
      </a:defRPr>
    </a:lvl2pPr>
    <a:lvl3pPr marL="736194" algn="l" defTabSz="736194" rtl="0" eaLnBrk="1" latinLnBrk="0" hangingPunct="1">
      <a:defRPr sz="1449" kern="1200">
        <a:solidFill>
          <a:schemeClr val="tx1"/>
        </a:solidFill>
        <a:latin typeface="+mn-lt"/>
        <a:ea typeface="+mn-ea"/>
        <a:cs typeface="+mn-cs"/>
      </a:defRPr>
    </a:lvl3pPr>
    <a:lvl4pPr marL="1104292" algn="l" defTabSz="736194" rtl="0" eaLnBrk="1" latinLnBrk="0" hangingPunct="1">
      <a:defRPr sz="1449" kern="1200">
        <a:solidFill>
          <a:schemeClr val="tx1"/>
        </a:solidFill>
        <a:latin typeface="+mn-lt"/>
        <a:ea typeface="+mn-ea"/>
        <a:cs typeface="+mn-cs"/>
      </a:defRPr>
    </a:lvl4pPr>
    <a:lvl5pPr marL="1472391" algn="l" defTabSz="736194" rtl="0" eaLnBrk="1" latinLnBrk="0" hangingPunct="1">
      <a:defRPr sz="1449" kern="1200">
        <a:solidFill>
          <a:schemeClr val="tx1"/>
        </a:solidFill>
        <a:latin typeface="+mn-lt"/>
        <a:ea typeface="+mn-ea"/>
        <a:cs typeface="+mn-cs"/>
      </a:defRPr>
    </a:lvl5pPr>
    <a:lvl6pPr marL="1840488" algn="l" defTabSz="736194" rtl="0" eaLnBrk="1" latinLnBrk="0" hangingPunct="1">
      <a:defRPr sz="1449" kern="1200">
        <a:solidFill>
          <a:schemeClr val="tx1"/>
        </a:solidFill>
        <a:latin typeface="+mn-lt"/>
        <a:ea typeface="+mn-ea"/>
        <a:cs typeface="+mn-cs"/>
      </a:defRPr>
    </a:lvl6pPr>
    <a:lvl7pPr marL="2208586" algn="l" defTabSz="736194" rtl="0" eaLnBrk="1" latinLnBrk="0" hangingPunct="1">
      <a:defRPr sz="1449" kern="1200">
        <a:solidFill>
          <a:schemeClr val="tx1"/>
        </a:solidFill>
        <a:latin typeface="+mn-lt"/>
        <a:ea typeface="+mn-ea"/>
        <a:cs typeface="+mn-cs"/>
      </a:defRPr>
    </a:lvl7pPr>
    <a:lvl8pPr marL="2576683" algn="l" defTabSz="736194" rtl="0" eaLnBrk="1" latinLnBrk="0" hangingPunct="1">
      <a:defRPr sz="1449" kern="1200">
        <a:solidFill>
          <a:schemeClr val="tx1"/>
        </a:solidFill>
        <a:latin typeface="+mn-lt"/>
        <a:ea typeface="+mn-ea"/>
        <a:cs typeface="+mn-cs"/>
      </a:defRPr>
    </a:lvl8pPr>
    <a:lvl9pPr marL="2944781" algn="l" defTabSz="736194" rtl="0" eaLnBrk="1" latinLnBrk="0" hangingPunct="1">
      <a:defRPr sz="14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90AA03-6D71-B860-2D38-9C6679A2D236}" name="Caroline Spence-Thomas" initials="CST" userId="S::Caroline.Spence-Thomas@rathbones.com::4954ad25-7e6d-487a-8076-124d21b06606" providerId="AD"/>
  <p188:author id="{69731F5B-24D8-D90B-D972-CC0389DB9CCA}" name="Maria Sveidahl" initials="MS" userId="S::Maria.Sveidahl@rathbones.com::671f2cf9-07a4-4074-a5de-7187a0bb7bc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7E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90"/>
  </p:normalViewPr>
  <p:slideViewPr>
    <p:cSldViewPr snapToGrid="0" snapToObjects="1">
      <p:cViewPr varScale="1">
        <p:scale>
          <a:sx n="66" d="100"/>
          <a:sy n="66" d="100"/>
        </p:scale>
        <p:origin x="624"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notesMaster" Target="notesMasters/notesMaster1.xml"/><Relationship Id="rId27"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BERNSTE\AppData\Local\Microsoft\Windows\INetCache\Content.Outlook\R66XRSVT\Insights%20Q124%20Mag%207_updated%20to%2002-01-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BERNSTE\AppData\Local\Microsoft\Windows\INetCache\Content.Outlook\R66XRSVT\Insights%20Q124%20Mag%207_updated%20to%2002-01-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'Mag 7 v S&amp;P price return chart'!$B$2</c:f>
              <c:strCache>
                <c:ptCount val="1"/>
                <c:pt idx="0">
                  <c:v>Top seven listed companies by market cap</c:v>
                </c:pt>
              </c:strCache>
            </c:strRef>
          </c:tx>
          <c:spPr>
            <a:ln w="28575" cap="rnd">
              <a:solidFill>
                <a:srgbClr val="041640"/>
              </a:solidFill>
              <a:round/>
            </a:ln>
            <a:effectLst/>
          </c:spPr>
          <c:marker>
            <c:symbol val="none"/>
          </c:marker>
          <c:cat>
            <c:numRef>
              <c:f>'Mag 7 v S&amp;P price return chart'!$A$3:$A$265</c:f>
              <c:numCache>
                <c:formatCode>m/d/yyyy</c:formatCode>
                <c:ptCount val="263"/>
                <c:pt idx="0">
                  <c:v>44925</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45292</c:v>
                </c:pt>
                <c:pt idx="262">
                  <c:v>45293</c:v>
                </c:pt>
              </c:numCache>
            </c:numRef>
          </c:cat>
          <c:val>
            <c:numRef>
              <c:f>'Mag 7 v S&amp;P price return chart'!$B$3:$B$265</c:f>
              <c:numCache>
                <c:formatCode>0.00</c:formatCode>
                <c:ptCount val="263"/>
                <c:pt idx="0">
                  <c:v>100</c:v>
                </c:pt>
                <c:pt idx="1">
                  <c:v>100</c:v>
                </c:pt>
                <c:pt idx="2">
                  <c:v>98.613323151348595</c:v>
                </c:pt>
                <c:pt idx="3">
                  <c:v>97.985080680872755</c:v>
                </c:pt>
                <c:pt idx="4">
                  <c:v>95.941282719822581</c:v>
                </c:pt>
                <c:pt idx="5">
                  <c:v>98.417810172619298</c:v>
                </c:pt>
                <c:pt idx="6">
                  <c:v>99.66465734001693</c:v>
                </c:pt>
                <c:pt idx="7">
                  <c:v>100.6192873190555</c:v>
                </c:pt>
                <c:pt idx="8">
                  <c:v>103.58507958768641</c:v>
                </c:pt>
                <c:pt idx="9">
                  <c:v>104.1569852315754</c:v>
                </c:pt>
                <c:pt idx="10">
                  <c:v>105.2431190462971</c:v>
                </c:pt>
                <c:pt idx="11">
                  <c:v>105.2431190462971</c:v>
                </c:pt>
                <c:pt idx="12">
                  <c:v>105.85997881132916</c:v>
                </c:pt>
                <c:pt idx="13">
                  <c:v>104.73152933598186</c:v>
                </c:pt>
                <c:pt idx="14">
                  <c:v>104.21608452857079</c:v>
                </c:pt>
                <c:pt idx="15">
                  <c:v>107.97229765199667</c:v>
                </c:pt>
                <c:pt idx="16">
                  <c:v>110.45693258672185</c:v>
                </c:pt>
                <c:pt idx="17">
                  <c:v>110.21516918939719</c:v>
                </c:pt>
                <c:pt idx="18">
                  <c:v>109.5856596631229</c:v>
                </c:pt>
                <c:pt idx="19">
                  <c:v>112.71820075785867</c:v>
                </c:pt>
                <c:pt idx="20">
                  <c:v>115.12643533887699</c:v>
                </c:pt>
                <c:pt idx="21">
                  <c:v>112.0149075549584</c:v>
                </c:pt>
                <c:pt idx="22">
                  <c:v>114.10859860658557</c:v>
                </c:pt>
                <c:pt idx="23">
                  <c:v>116.53015264955647</c:v>
                </c:pt>
                <c:pt idx="24">
                  <c:v>123.32747358965678</c:v>
                </c:pt>
                <c:pt idx="25">
                  <c:v>121.26943912365689</c:v>
                </c:pt>
                <c:pt idx="26">
                  <c:v>120.15009495296407</c:v>
                </c:pt>
                <c:pt idx="27">
                  <c:v>123.49885577296932</c:v>
                </c:pt>
                <c:pt idx="28">
                  <c:v>120.97457498643584</c:v>
                </c:pt>
                <c:pt idx="29">
                  <c:v>119.47893598107635</c:v>
                </c:pt>
                <c:pt idx="30">
                  <c:v>118.26722750538676</c:v>
                </c:pt>
                <c:pt idx="31">
                  <c:v>120.40006667173982</c:v>
                </c:pt>
                <c:pt idx="32">
                  <c:v>121.4813062192179</c:v>
                </c:pt>
                <c:pt idx="33">
                  <c:v>122.35633818988613</c:v>
                </c:pt>
                <c:pt idx="34">
                  <c:v>119.49090853153849</c:v>
                </c:pt>
                <c:pt idx="35">
                  <c:v>118.50430190912481</c:v>
                </c:pt>
                <c:pt idx="36">
                  <c:v>118.50430190912481</c:v>
                </c:pt>
                <c:pt idx="37">
                  <c:v>115.31229773930212</c:v>
                </c:pt>
                <c:pt idx="38">
                  <c:v>115.60147234020477</c:v>
                </c:pt>
                <c:pt idx="39">
                  <c:v>117.09494889014906</c:v>
                </c:pt>
                <c:pt idx="40">
                  <c:v>114.76556742542493</c:v>
                </c:pt>
                <c:pt idx="41">
                  <c:v>115.87425585626559</c:v>
                </c:pt>
                <c:pt idx="42">
                  <c:v>115.76315428944422</c:v>
                </c:pt>
                <c:pt idx="43">
                  <c:v>114.28387753734773</c:v>
                </c:pt>
                <c:pt idx="44">
                  <c:v>114.95903320149087</c:v>
                </c:pt>
                <c:pt idx="45">
                  <c:v>118.212355113071</c:v>
                </c:pt>
                <c:pt idx="46">
                  <c:v>118.813386884984</c:v>
                </c:pt>
                <c:pt idx="47">
                  <c:v>117.33321537723971</c:v>
                </c:pt>
                <c:pt idx="48">
                  <c:v>117.78684141905319</c:v>
                </c:pt>
                <c:pt idx="49">
                  <c:v>115.70194719707753</c:v>
                </c:pt>
                <c:pt idx="50">
                  <c:v>114.0612622706666</c:v>
                </c:pt>
                <c:pt idx="51">
                  <c:v>115.55805549011112</c:v>
                </c:pt>
                <c:pt idx="52">
                  <c:v>118.89885106165319</c:v>
                </c:pt>
                <c:pt idx="53">
                  <c:v>120.14491884487467</c:v>
                </c:pt>
                <c:pt idx="54">
                  <c:v>124.23031215167575</c:v>
                </c:pt>
                <c:pt idx="55">
                  <c:v>124.0325424363662</c:v>
                </c:pt>
                <c:pt idx="56">
                  <c:v>123.81425941213611</c:v>
                </c:pt>
                <c:pt idx="57">
                  <c:v>126.45297700933668</c:v>
                </c:pt>
                <c:pt idx="58">
                  <c:v>125.10341039451134</c:v>
                </c:pt>
                <c:pt idx="59">
                  <c:v>126.78767565475408</c:v>
                </c:pt>
                <c:pt idx="60">
                  <c:v>127.11828811336336</c:v>
                </c:pt>
                <c:pt idx="61">
                  <c:v>125.52905510176878</c:v>
                </c:pt>
                <c:pt idx="62">
                  <c:v>124.62174418325355</c:v>
                </c:pt>
                <c:pt idx="63">
                  <c:v>127.04661425863218</c:v>
                </c:pt>
                <c:pt idx="64">
                  <c:v>128.26915601220023</c:v>
                </c:pt>
                <c:pt idx="65">
                  <c:v>130.85697965452704</c:v>
                </c:pt>
                <c:pt idx="66">
                  <c:v>130.54782351632139</c:v>
                </c:pt>
                <c:pt idx="67">
                  <c:v>130.46479942824487</c:v>
                </c:pt>
                <c:pt idx="68">
                  <c:v>128.60045355797388</c:v>
                </c:pt>
                <c:pt idx="69">
                  <c:v>130.63426130556437</c:v>
                </c:pt>
                <c:pt idx="70">
                  <c:v>130.63426130556437</c:v>
                </c:pt>
                <c:pt idx="71">
                  <c:v>129.57946481979016</c:v>
                </c:pt>
                <c:pt idx="72">
                  <c:v>127.98835859209733</c:v>
                </c:pt>
                <c:pt idx="73">
                  <c:v>126.90463072454219</c:v>
                </c:pt>
                <c:pt idx="74">
                  <c:v>130.52116268062349</c:v>
                </c:pt>
                <c:pt idx="75">
                  <c:v>130.38975404396746</c:v>
                </c:pt>
                <c:pt idx="76">
                  <c:v>130.30054321994976</c:v>
                </c:pt>
                <c:pt idx="77">
                  <c:v>130.31576670216253</c:v>
                </c:pt>
                <c:pt idx="78">
                  <c:v>130.71184702357806</c:v>
                </c:pt>
                <c:pt idx="79">
                  <c:v>129.11070208197</c:v>
                </c:pt>
                <c:pt idx="80">
                  <c:v>129.28033203355372</c:v>
                </c:pt>
                <c:pt idx="81">
                  <c:v>128.77402720221613</c:v>
                </c:pt>
                <c:pt idx="82">
                  <c:v>126.2301272130621</c:v>
                </c:pt>
                <c:pt idx="83">
                  <c:v>128.76185804168935</c:v>
                </c:pt>
                <c:pt idx="84">
                  <c:v>133.66017312195422</c:v>
                </c:pt>
                <c:pt idx="85">
                  <c:v>133.96704395193586</c:v>
                </c:pt>
                <c:pt idx="86">
                  <c:v>133.58815807238716</c:v>
                </c:pt>
                <c:pt idx="87">
                  <c:v>132.79457856564702</c:v>
                </c:pt>
                <c:pt idx="88">
                  <c:v>132.24494659734395</c:v>
                </c:pt>
                <c:pt idx="89">
                  <c:v>131.70508369849108</c:v>
                </c:pt>
                <c:pt idx="90">
                  <c:v>135.31116376213333</c:v>
                </c:pt>
                <c:pt idx="91">
                  <c:v>135.74063475291484</c:v>
                </c:pt>
                <c:pt idx="92">
                  <c:v>134.88002270890061</c:v>
                </c:pt>
                <c:pt idx="93">
                  <c:v>137.26416171285953</c:v>
                </c:pt>
                <c:pt idx="94">
                  <c:v>138.33804372207408</c:v>
                </c:pt>
                <c:pt idx="95">
                  <c:v>137.47297633640923</c:v>
                </c:pt>
                <c:pt idx="96">
                  <c:v>137.69524494942078</c:v>
                </c:pt>
                <c:pt idx="97">
                  <c:v>138.91854007106542</c:v>
                </c:pt>
                <c:pt idx="98">
                  <c:v>140.6866316659098</c:v>
                </c:pt>
                <c:pt idx="99">
                  <c:v>143.32348796677852</c:v>
                </c:pt>
                <c:pt idx="100">
                  <c:v>142.9722617392122</c:v>
                </c:pt>
                <c:pt idx="101">
                  <c:v>143.76766664217232</c:v>
                </c:pt>
                <c:pt idx="102">
                  <c:v>141.6786325844671</c:v>
                </c:pt>
                <c:pt idx="103">
                  <c:v>141.45781540650736</c:v>
                </c:pt>
                <c:pt idx="104">
                  <c:v>146.16125271203913</c:v>
                </c:pt>
                <c:pt idx="105">
                  <c:v>149.53480624640716</c:v>
                </c:pt>
                <c:pt idx="106">
                  <c:v>149.53480624640716</c:v>
                </c:pt>
                <c:pt idx="107">
                  <c:v>150.68637041697679</c:v>
                </c:pt>
                <c:pt idx="108">
                  <c:v>149.38848567293263</c:v>
                </c:pt>
                <c:pt idx="109">
                  <c:v>152.14101491199187</c:v>
                </c:pt>
                <c:pt idx="110">
                  <c:v>153.17577385141979</c:v>
                </c:pt>
                <c:pt idx="111">
                  <c:v>153.38916743250076</c:v>
                </c:pt>
                <c:pt idx="112">
                  <c:v>153.45466021213414</c:v>
                </c:pt>
                <c:pt idx="113">
                  <c:v>149.79926657935889</c:v>
                </c:pt>
                <c:pt idx="114">
                  <c:v>151.94417441225525</c:v>
                </c:pt>
                <c:pt idx="115">
                  <c:v>152.65918397124332</c:v>
                </c:pt>
                <c:pt idx="116">
                  <c:v>155.32054299425107</c:v>
                </c:pt>
                <c:pt idx="117">
                  <c:v>156.50367413643093</c:v>
                </c:pt>
                <c:pt idx="118">
                  <c:v>157.6324656708386</c:v>
                </c:pt>
                <c:pt idx="119">
                  <c:v>159.75970008303551</c:v>
                </c:pt>
                <c:pt idx="120">
                  <c:v>158.54144369057022</c:v>
                </c:pt>
                <c:pt idx="121">
                  <c:v>158.54144369057022</c:v>
                </c:pt>
                <c:pt idx="122">
                  <c:v>159.24927402734949</c:v>
                </c:pt>
                <c:pt idx="123">
                  <c:v>156.84557822099401</c:v>
                </c:pt>
                <c:pt idx="124">
                  <c:v>159.83544435773584</c:v>
                </c:pt>
                <c:pt idx="125">
                  <c:v>158.42641759845651</c:v>
                </c:pt>
                <c:pt idx="126">
                  <c:v>154.75065421723747</c:v>
                </c:pt>
                <c:pt idx="127">
                  <c:v>157.4971285948987</c:v>
                </c:pt>
                <c:pt idx="128">
                  <c:v>158.18455841454866</c:v>
                </c:pt>
                <c:pt idx="129">
                  <c:v>157.64244530541009</c:v>
                </c:pt>
                <c:pt idx="130">
                  <c:v>160.69754580989277</c:v>
                </c:pt>
                <c:pt idx="131">
                  <c:v>160.88243021532446</c:v>
                </c:pt>
                <c:pt idx="132">
                  <c:v>160.88243021532446</c:v>
                </c:pt>
                <c:pt idx="133">
                  <c:v>161.36764018966701</c:v>
                </c:pt>
                <c:pt idx="134">
                  <c:v>160.78720430270511</c:v>
                </c:pt>
                <c:pt idx="135">
                  <c:v>160.17151744949703</c:v>
                </c:pt>
                <c:pt idx="136">
                  <c:v>157.91489094945865</c:v>
                </c:pt>
                <c:pt idx="137">
                  <c:v>158.47639828048389</c:v>
                </c:pt>
                <c:pt idx="138">
                  <c:v>161.03588890599573</c:v>
                </c:pt>
                <c:pt idx="139">
                  <c:v>164.46681713797935</c:v>
                </c:pt>
                <c:pt idx="140">
                  <c:v>164.82523106448403</c:v>
                </c:pt>
                <c:pt idx="141">
                  <c:v>166.19479039861551</c:v>
                </c:pt>
                <c:pt idx="142">
                  <c:v>167.94120285957331</c:v>
                </c:pt>
                <c:pt idx="143">
                  <c:v>167.77519587421367</c:v>
                </c:pt>
                <c:pt idx="144">
                  <c:v>162.70964209134277</c:v>
                </c:pt>
                <c:pt idx="145">
                  <c:v>161.3867404403733</c:v>
                </c:pt>
                <c:pt idx="146">
                  <c:v>162.25583664072047</c:v>
                </c:pt>
                <c:pt idx="147">
                  <c:v>163.60041708648248</c:v>
                </c:pt>
                <c:pt idx="148">
                  <c:v>163.41937496941546</c:v>
                </c:pt>
                <c:pt idx="149">
                  <c:v>162.58095330229827</c:v>
                </c:pt>
                <c:pt idx="150">
                  <c:v>166.45604072479728</c:v>
                </c:pt>
                <c:pt idx="151">
                  <c:v>166.38781292214921</c:v>
                </c:pt>
                <c:pt idx="152">
                  <c:v>165.48041164386169</c:v>
                </c:pt>
                <c:pt idx="153">
                  <c:v>161.28881407508973</c:v>
                </c:pt>
                <c:pt idx="154">
                  <c:v>161.29220648860201</c:v>
                </c:pt>
                <c:pt idx="155">
                  <c:v>160.59079294816792</c:v>
                </c:pt>
                <c:pt idx="156">
                  <c:v>161.46711442855488</c:v>
                </c:pt>
                <c:pt idx="157">
                  <c:v>160.38366760711241</c:v>
                </c:pt>
                <c:pt idx="158">
                  <c:v>157.59930862110164</c:v>
                </c:pt>
                <c:pt idx="159">
                  <c:v>157.84681586548675</c:v>
                </c:pt>
                <c:pt idx="160">
                  <c:v>156.73218852118453</c:v>
                </c:pt>
                <c:pt idx="161">
                  <c:v>159.15833023350521</c:v>
                </c:pt>
                <c:pt idx="162">
                  <c:v>157.34607983177716</c:v>
                </c:pt>
                <c:pt idx="163">
                  <c:v>155.62289885290591</c:v>
                </c:pt>
                <c:pt idx="164">
                  <c:v>154.03978434037373</c:v>
                </c:pt>
                <c:pt idx="165">
                  <c:v>153.32174555120616</c:v>
                </c:pt>
                <c:pt idx="166">
                  <c:v>156.91054373414818</c:v>
                </c:pt>
                <c:pt idx="167">
                  <c:v>156.89705755359932</c:v>
                </c:pt>
                <c:pt idx="168">
                  <c:v>160.00853000671034</c:v>
                </c:pt>
                <c:pt idx="169">
                  <c:v>156.55250195867831</c:v>
                </c:pt>
                <c:pt idx="170">
                  <c:v>157.59256952732059</c:v>
                </c:pt>
                <c:pt idx="171">
                  <c:v>158.68116196949325</c:v>
                </c:pt>
                <c:pt idx="172">
                  <c:v>162.84750593052769</c:v>
                </c:pt>
                <c:pt idx="173">
                  <c:v>164.03908879869081</c:v>
                </c:pt>
                <c:pt idx="174">
                  <c:v>164.60312352212557</c:v>
                </c:pt>
                <c:pt idx="175">
                  <c:v>164.08650654568612</c:v>
                </c:pt>
                <c:pt idx="176">
                  <c:v>164.08650654568612</c:v>
                </c:pt>
                <c:pt idx="177">
                  <c:v>165.23201888198554</c:v>
                </c:pt>
                <c:pt idx="178">
                  <c:v>162.26835245726616</c:v>
                </c:pt>
                <c:pt idx="179">
                  <c:v>160.8860753572402</c:v>
                </c:pt>
                <c:pt idx="180">
                  <c:v>161.34155383859911</c:v>
                </c:pt>
                <c:pt idx="181">
                  <c:v>164.2142399711995</c:v>
                </c:pt>
                <c:pt idx="182">
                  <c:v>161.66110780593644</c:v>
                </c:pt>
                <c:pt idx="183">
                  <c:v>162.96415110307518</c:v>
                </c:pt>
                <c:pt idx="184">
                  <c:v>164.31838756238753</c:v>
                </c:pt>
                <c:pt idx="185">
                  <c:v>161.36109723089439</c:v>
                </c:pt>
                <c:pt idx="186">
                  <c:v>161.65414367282563</c:v>
                </c:pt>
                <c:pt idx="187">
                  <c:v>161.4553679177927</c:v>
                </c:pt>
                <c:pt idx="188">
                  <c:v>157.82386291670667</c:v>
                </c:pt>
                <c:pt idx="189">
                  <c:v>154.94291386879976</c:v>
                </c:pt>
                <c:pt idx="190">
                  <c:v>154.62461019079703</c:v>
                </c:pt>
                <c:pt idx="191">
                  <c:v>155.84733204121869</c:v>
                </c:pt>
                <c:pt idx="192">
                  <c:v>152.71837713021856</c:v>
                </c:pt>
                <c:pt idx="193">
                  <c:v>152.77541439791804</c:v>
                </c:pt>
                <c:pt idx="194">
                  <c:v>153.93828064173005</c:v>
                </c:pt>
                <c:pt idx="195">
                  <c:v>154.43550963738269</c:v>
                </c:pt>
                <c:pt idx="196">
                  <c:v>157.37940862073529</c:v>
                </c:pt>
                <c:pt idx="197">
                  <c:v>154.19993417986754</c:v>
                </c:pt>
                <c:pt idx="198">
                  <c:v>156.99276583673213</c:v>
                </c:pt>
                <c:pt idx="199">
                  <c:v>157.28694027870151</c:v>
                </c:pt>
                <c:pt idx="200">
                  <c:v>160.28626153730971</c:v>
                </c:pt>
                <c:pt idx="201">
                  <c:v>160.97816143752073</c:v>
                </c:pt>
                <c:pt idx="202">
                  <c:v>161.30559861809925</c:v>
                </c:pt>
                <c:pt idx="203">
                  <c:v>163.40802092938793</c:v>
                </c:pt>
                <c:pt idx="204">
                  <c:v>163.0322084921398</c:v>
                </c:pt>
                <c:pt idx="205">
                  <c:v>160.32242620007671</c:v>
                </c:pt>
                <c:pt idx="206">
                  <c:v>162.15256250809693</c:v>
                </c:pt>
                <c:pt idx="207">
                  <c:v>161.00383899730394</c:v>
                </c:pt>
                <c:pt idx="208">
                  <c:v>158.22512947906222</c:v>
                </c:pt>
                <c:pt idx="209">
                  <c:v>157.02948298503969</c:v>
                </c:pt>
                <c:pt idx="210">
                  <c:v>154.26006614720566</c:v>
                </c:pt>
                <c:pt idx="211">
                  <c:v>155.73627809897235</c:v>
                </c:pt>
                <c:pt idx="212">
                  <c:v>157.08538189047209</c:v>
                </c:pt>
                <c:pt idx="213">
                  <c:v>152.94205516830081</c:v>
                </c:pt>
                <c:pt idx="214">
                  <c:v>148.49201313809854</c:v>
                </c:pt>
                <c:pt idx="215">
                  <c:v>150.6668547505125</c:v>
                </c:pt>
                <c:pt idx="216">
                  <c:v>153.10770200282963</c:v>
                </c:pt>
                <c:pt idx="217">
                  <c:v>153.2724364513231</c:v>
                </c:pt>
                <c:pt idx="218">
                  <c:v>157.03838835671596</c:v>
                </c:pt>
                <c:pt idx="219">
                  <c:v>159.46975109208194</c:v>
                </c:pt>
                <c:pt idx="220">
                  <c:v>160.86946872380884</c:v>
                </c:pt>
                <c:pt idx="221">
                  <c:v>162.52724178033446</c:v>
                </c:pt>
                <c:pt idx="222">
                  <c:v>164.48056479349771</c:v>
                </c:pt>
                <c:pt idx="223">
                  <c:v>165.33157022714562</c:v>
                </c:pt>
                <c:pt idx="224">
                  <c:v>164.03171558822842</c:v>
                </c:pt>
                <c:pt idx="225">
                  <c:v>167.81011243423512</c:v>
                </c:pt>
                <c:pt idx="226">
                  <c:v>167.42771463057673</c:v>
                </c:pt>
                <c:pt idx="227">
                  <c:v>170.4776376001486</c:v>
                </c:pt>
                <c:pt idx="228">
                  <c:v>170.16831567012457</c:v>
                </c:pt>
                <c:pt idx="229">
                  <c:v>171.45243155132053</c:v>
                </c:pt>
                <c:pt idx="230">
                  <c:v>170.81307529899695</c:v>
                </c:pt>
                <c:pt idx="231">
                  <c:v>173.00266133885333</c:v>
                </c:pt>
                <c:pt idx="232">
                  <c:v>172.10810915431995</c:v>
                </c:pt>
                <c:pt idx="233">
                  <c:v>172.8432926625045</c:v>
                </c:pt>
                <c:pt idx="234">
                  <c:v>172.8432926625045</c:v>
                </c:pt>
                <c:pt idx="235">
                  <c:v>171.78600245496369</c:v>
                </c:pt>
                <c:pt idx="236">
                  <c:v>172.07217118227467</c:v>
                </c:pt>
                <c:pt idx="237">
                  <c:v>173.16534031866075</c:v>
                </c:pt>
                <c:pt idx="238">
                  <c:v>171.78053427829869</c:v>
                </c:pt>
                <c:pt idx="239">
                  <c:v>170.5968635486164</c:v>
                </c:pt>
                <c:pt idx="240">
                  <c:v>170.30557672795965</c:v>
                </c:pt>
                <c:pt idx="241">
                  <c:v>167.72770755475602</c:v>
                </c:pt>
                <c:pt idx="242">
                  <c:v>170.11724161328075</c:v>
                </c:pt>
                <c:pt idx="243">
                  <c:v>168.53498210349633</c:v>
                </c:pt>
                <c:pt idx="244">
                  <c:v>171.64872558170967</c:v>
                </c:pt>
                <c:pt idx="245">
                  <c:v>172.69638486004652</c:v>
                </c:pt>
                <c:pt idx="246">
                  <c:v>170.47500452325431</c:v>
                </c:pt>
                <c:pt idx="247">
                  <c:v>171.7995422876746</c:v>
                </c:pt>
                <c:pt idx="248">
                  <c:v>173.07443698134574</c:v>
                </c:pt>
                <c:pt idx="249">
                  <c:v>172.43765525658313</c:v>
                </c:pt>
                <c:pt idx="250">
                  <c:v>173.71921285187764</c:v>
                </c:pt>
                <c:pt idx="251">
                  <c:v>175.42826540195213</c:v>
                </c:pt>
                <c:pt idx="252">
                  <c:v>176.10627204148307</c:v>
                </c:pt>
                <c:pt idx="253">
                  <c:v>174.29141169908593</c:v>
                </c:pt>
                <c:pt idx="254">
                  <c:v>176.03796533898498</c:v>
                </c:pt>
                <c:pt idx="255">
                  <c:v>175.83663156453267</c:v>
                </c:pt>
                <c:pt idx="256">
                  <c:v>175.83663156453267</c:v>
                </c:pt>
                <c:pt idx="257">
                  <c:v>176.13263063940863</c:v>
                </c:pt>
                <c:pt idx="258">
                  <c:v>176.23912979866847</c:v>
                </c:pt>
                <c:pt idx="259">
                  <c:v>176.11683938094041</c:v>
                </c:pt>
                <c:pt idx="260">
                  <c:v>175.29355943079563</c:v>
                </c:pt>
                <c:pt idx="261">
                  <c:v>175.29355943079563</c:v>
                </c:pt>
                <c:pt idx="262">
                  <c:v>171.81714356475706</c:v>
                </c:pt>
              </c:numCache>
            </c:numRef>
          </c:val>
          <c:smooth val="0"/>
          <c:extLst>
            <c:ext xmlns:c16="http://schemas.microsoft.com/office/drawing/2014/chart" uri="{C3380CC4-5D6E-409C-BE32-E72D297353CC}">
              <c16:uniqueId val="{00000000-D46E-4A29-A991-4BC233419846}"/>
            </c:ext>
          </c:extLst>
        </c:ser>
        <c:ser>
          <c:idx val="1"/>
          <c:order val="1"/>
          <c:tx>
            <c:strRef>
              <c:f>'Mag 7 v S&amp;P price return chart'!$C$2</c:f>
              <c:strCache>
                <c:ptCount val="1"/>
                <c:pt idx="0">
                  <c:v>The rest</c:v>
                </c:pt>
              </c:strCache>
            </c:strRef>
          </c:tx>
          <c:spPr>
            <a:ln w="28575" cap="rnd">
              <a:solidFill>
                <a:srgbClr val="005F7F"/>
              </a:solidFill>
              <a:round/>
            </a:ln>
            <a:effectLst/>
          </c:spPr>
          <c:marker>
            <c:symbol val="none"/>
          </c:marker>
          <c:cat>
            <c:numRef>
              <c:f>'Mag 7 v S&amp;P price return chart'!$A$3:$A$265</c:f>
              <c:numCache>
                <c:formatCode>m/d/yyyy</c:formatCode>
                <c:ptCount val="263"/>
                <c:pt idx="0">
                  <c:v>44925</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45292</c:v>
                </c:pt>
                <c:pt idx="262">
                  <c:v>45293</c:v>
                </c:pt>
              </c:numCache>
            </c:numRef>
          </c:cat>
          <c:val>
            <c:numRef>
              <c:f>'Mag 7 v S&amp;P price return chart'!$C$3:$C$265</c:f>
              <c:numCache>
                <c:formatCode>0.00</c:formatCode>
                <c:ptCount val="263"/>
                <c:pt idx="0">
                  <c:v>100</c:v>
                </c:pt>
                <c:pt idx="1">
                  <c:v>100</c:v>
                </c:pt>
                <c:pt idx="2">
                  <c:v>99.846679712996902</c:v>
                </c:pt>
                <c:pt idx="3">
                  <c:v>100.94786260915298</c:v>
                </c:pt>
                <c:pt idx="4">
                  <c:v>100.0175646545529</c:v>
                </c:pt>
                <c:pt idx="5">
                  <c:v>102.23768709461582</c:v>
                </c:pt>
                <c:pt idx="6">
                  <c:v>101.83723399997068</c:v>
                </c:pt>
                <c:pt idx="7">
                  <c:v>102.47779885013149</c:v>
                </c:pt>
                <c:pt idx="8">
                  <c:v>103.37985152310173</c:v>
                </c:pt>
                <c:pt idx="9">
                  <c:v>103.66372307121904</c:v>
                </c:pt>
                <c:pt idx="10">
                  <c:v>103.92341613550335</c:v>
                </c:pt>
                <c:pt idx="11">
                  <c:v>103.92341613550335</c:v>
                </c:pt>
                <c:pt idx="12">
                  <c:v>103.51395467096171</c:v>
                </c:pt>
                <c:pt idx="13">
                  <c:v>101.77692031359622</c:v>
                </c:pt>
                <c:pt idx="14">
                  <c:v>100.91777042109722</c:v>
                </c:pt>
                <c:pt idx="15">
                  <c:v>102.36732800778329</c:v>
                </c:pt>
                <c:pt idx="16">
                  <c:v>103.28237138042205</c:v>
                </c:pt>
                <c:pt idx="17">
                  <c:v>103.25535704953268</c:v>
                </c:pt>
                <c:pt idx="18">
                  <c:v>103.39795679016929</c:v>
                </c:pt>
                <c:pt idx="19">
                  <c:v>104.06137130580122</c:v>
                </c:pt>
                <c:pt idx="20">
                  <c:v>103.82145414704718</c:v>
                </c:pt>
                <c:pt idx="21">
                  <c:v>102.87734940229277</c:v>
                </c:pt>
                <c:pt idx="22">
                  <c:v>104.27286225948467</c:v>
                </c:pt>
                <c:pt idx="23">
                  <c:v>105.0620026883029</c:v>
                </c:pt>
                <c:pt idx="24">
                  <c:v>105.29532589481458</c:v>
                </c:pt>
                <c:pt idx="25">
                  <c:v>104.40860643432873</c:v>
                </c:pt>
                <c:pt idx="26">
                  <c:v>103.85303488509186</c:v>
                </c:pt>
                <c:pt idx="27">
                  <c:v>104.69717812341636</c:v>
                </c:pt>
                <c:pt idx="28">
                  <c:v>103.84447697763299</c:v>
                </c:pt>
                <c:pt idx="29">
                  <c:v>103.05922738810942</c:v>
                </c:pt>
                <c:pt idx="30">
                  <c:v>103.64893740972595</c:v>
                </c:pt>
                <c:pt idx="31">
                  <c:v>104.64000896213611</c:v>
                </c:pt>
                <c:pt idx="32">
                  <c:v>104.34716670785691</c:v>
                </c:pt>
                <c:pt idx="33">
                  <c:v>104.51650017497512</c:v>
                </c:pt>
                <c:pt idx="34">
                  <c:v>103.36580998866333</c:v>
                </c:pt>
                <c:pt idx="35">
                  <c:v>103.27261535339579</c:v>
                </c:pt>
                <c:pt idx="36">
                  <c:v>103.27261535339579</c:v>
                </c:pt>
                <c:pt idx="37">
                  <c:v>101.42384112675715</c:v>
                </c:pt>
                <c:pt idx="38">
                  <c:v>101.15337006144421</c:v>
                </c:pt>
                <c:pt idx="39">
                  <c:v>101.42983321794433</c:v>
                </c:pt>
                <c:pt idx="40">
                  <c:v>100.64004542714596</c:v>
                </c:pt>
                <c:pt idx="41">
                  <c:v>100.74900414287399</c:v>
                </c:pt>
                <c:pt idx="42">
                  <c:v>100.37730235161531</c:v>
                </c:pt>
                <c:pt idx="43">
                  <c:v>100.11896917249403</c:v>
                </c:pt>
                <c:pt idx="44">
                  <c:v>100.88753098914825</c:v>
                </c:pt>
                <c:pt idx="45">
                  <c:v>102.16556428098484</c:v>
                </c:pt>
                <c:pt idx="46">
                  <c:v>102.09796956391698</c:v>
                </c:pt>
                <c:pt idx="47">
                  <c:v>100.45003694567022</c:v>
                </c:pt>
                <c:pt idx="48">
                  <c:v>100.50873295634698</c:v>
                </c:pt>
                <c:pt idx="49">
                  <c:v>98.621502137589829</c:v>
                </c:pt>
                <c:pt idx="50">
                  <c:v>97.171830639610491</c:v>
                </c:pt>
                <c:pt idx="51">
                  <c:v>96.614462475152763</c:v>
                </c:pt>
                <c:pt idx="52">
                  <c:v>97.88305792724357</c:v>
                </c:pt>
                <c:pt idx="53">
                  <c:v>96.708135510354865</c:v>
                </c:pt>
                <c:pt idx="54">
                  <c:v>97.878520345511305</c:v>
                </c:pt>
                <c:pt idx="55">
                  <c:v>96.537126807861569</c:v>
                </c:pt>
                <c:pt idx="56">
                  <c:v>97.726952562563909</c:v>
                </c:pt>
                <c:pt idx="57">
                  <c:v>98.744530564152811</c:v>
                </c:pt>
                <c:pt idx="58">
                  <c:v>96.943569708650685</c:v>
                </c:pt>
                <c:pt idx="59">
                  <c:v>96.890646773992614</c:v>
                </c:pt>
                <c:pt idx="60">
                  <c:v>97.525723161716058</c:v>
                </c:pt>
                <c:pt idx="61">
                  <c:v>98.161410005891028</c:v>
                </c:pt>
                <c:pt idx="62">
                  <c:v>98.135858471197736</c:v>
                </c:pt>
                <c:pt idx="63">
                  <c:v>99.362861972621175</c:v>
                </c:pt>
                <c:pt idx="64">
                  <c:v>99.802239395546053</c:v>
                </c:pt>
                <c:pt idx="65">
                  <c:v>101.07661044873299</c:v>
                </c:pt>
                <c:pt idx="66">
                  <c:v>101.6373688709416</c:v>
                </c:pt>
                <c:pt idx="67">
                  <c:v>100.8843434269817</c:v>
                </c:pt>
                <c:pt idx="68">
                  <c:v>101.02249969284244</c:v>
                </c:pt>
                <c:pt idx="69">
                  <c:v>100.99630305736051</c:v>
                </c:pt>
                <c:pt idx="70">
                  <c:v>100.99630305736051</c:v>
                </c:pt>
                <c:pt idx="71">
                  <c:v>101.37836568409601</c:v>
                </c:pt>
                <c:pt idx="72">
                  <c:v>101.76913255722489</c:v>
                </c:pt>
                <c:pt idx="73">
                  <c:v>101.47117796878864</c:v>
                </c:pt>
                <c:pt idx="74">
                  <c:v>102.33752006428192</c:v>
                </c:pt>
                <c:pt idx="75">
                  <c:v>102.0868345374848</c:v>
                </c:pt>
                <c:pt idx="76">
                  <c:v>102.55435729605614</c:v>
                </c:pt>
                <c:pt idx="77">
                  <c:v>102.66013451467956</c:v>
                </c:pt>
                <c:pt idx="78">
                  <c:v>102.55108089130898</c:v>
                </c:pt>
                <c:pt idx="79">
                  <c:v>102.13502809500773</c:v>
                </c:pt>
                <c:pt idx="80">
                  <c:v>102.23441465303515</c:v>
                </c:pt>
                <c:pt idx="81">
                  <c:v>102.47129585301816</c:v>
                </c:pt>
                <c:pt idx="82">
                  <c:v>100.99611766084622</c:v>
                </c:pt>
                <c:pt idx="83">
                  <c:v>99.828896359889569</c:v>
                </c:pt>
                <c:pt idx="84">
                  <c:v>101.17766773335104</c:v>
                </c:pt>
                <c:pt idx="85">
                  <c:v>102.17736136974851</c:v>
                </c:pt>
                <c:pt idx="86">
                  <c:v>102.20207197838673</c:v>
                </c:pt>
                <c:pt idx="87">
                  <c:v>100.84565099848845</c:v>
                </c:pt>
                <c:pt idx="88">
                  <c:v>100.07101059092882</c:v>
                </c:pt>
                <c:pt idx="89">
                  <c:v>99.265709820985094</c:v>
                </c:pt>
                <c:pt idx="90">
                  <c:v>100.813978025469</c:v>
                </c:pt>
                <c:pt idx="91">
                  <c:v>100.76990023825581</c:v>
                </c:pt>
                <c:pt idx="92">
                  <c:v>100.37370258650525</c:v>
                </c:pt>
                <c:pt idx="93">
                  <c:v>100.39757037252053</c:v>
                </c:pt>
                <c:pt idx="94">
                  <c:v>99.922993903236559</c:v>
                </c:pt>
                <c:pt idx="95">
                  <c:v>99.921655563308107</c:v>
                </c:pt>
                <c:pt idx="96">
                  <c:v>100.24804581474943</c:v>
                </c:pt>
                <c:pt idx="97">
                  <c:v>99.082794198414305</c:v>
                </c:pt>
                <c:pt idx="98">
                  <c:v>100.2232004879463</c:v>
                </c:pt>
                <c:pt idx="99">
                  <c:v>100.84067123959333</c:v>
                </c:pt>
                <c:pt idx="100">
                  <c:v>100.72721538140678</c:v>
                </c:pt>
                <c:pt idx="101">
                  <c:v>100.54358711155224</c:v>
                </c:pt>
                <c:pt idx="102">
                  <c:v>99.539676865746856</c:v>
                </c:pt>
                <c:pt idx="103">
                  <c:v>98.619718304855496</c:v>
                </c:pt>
                <c:pt idx="104">
                  <c:v>98.573191179441878</c:v>
                </c:pt>
                <c:pt idx="105">
                  <c:v>99.489404740725462</c:v>
                </c:pt>
                <c:pt idx="106">
                  <c:v>99.489404740725462</c:v>
                </c:pt>
                <c:pt idx="107">
                  <c:v>99.220721843626251</c:v>
                </c:pt>
                <c:pt idx="108">
                  <c:v>98.739446769672597</c:v>
                </c:pt>
                <c:pt idx="109">
                  <c:v>99.39694623464662</c:v>
                </c:pt>
                <c:pt idx="110">
                  <c:v>101.11748763600816</c:v>
                </c:pt>
                <c:pt idx="111">
                  <c:v>100.80767603254006</c:v>
                </c:pt>
                <c:pt idx="112">
                  <c:v>101.11518583373964</c:v>
                </c:pt>
                <c:pt idx="113">
                  <c:v>101.487293261396</c:v>
                </c:pt>
                <c:pt idx="114">
                  <c:v>101.8557872245638</c:v>
                </c:pt>
                <c:pt idx="115">
                  <c:v>101.85615360145046</c:v>
                </c:pt>
                <c:pt idx="116">
                  <c:v>102.52244976319183</c:v>
                </c:pt>
                <c:pt idx="117">
                  <c:v>103.20244422052092</c:v>
                </c:pt>
                <c:pt idx="118">
                  <c:v>103.05764951975469</c:v>
                </c:pt>
                <c:pt idx="119">
                  <c:v>104.25447914918247</c:v>
                </c:pt>
                <c:pt idx="120">
                  <c:v>104.01860990680079</c:v>
                </c:pt>
                <c:pt idx="121">
                  <c:v>104.01860990680079</c:v>
                </c:pt>
                <c:pt idx="122">
                  <c:v>103.16350465270138</c:v>
                </c:pt>
                <c:pt idx="123">
                  <c:v>103.01861717029541</c:v>
                </c:pt>
                <c:pt idx="124">
                  <c:v>102.80817779227414</c:v>
                </c:pt>
                <c:pt idx="125">
                  <c:v>102.06797914179377</c:v>
                </c:pt>
                <c:pt idx="126">
                  <c:v>102.34416632493887</c:v>
                </c:pt>
                <c:pt idx="127">
                  <c:v>103.27281849955672</c:v>
                </c:pt>
                <c:pt idx="128">
                  <c:v>103.06109643822857</c:v>
                </c:pt>
                <c:pt idx="129">
                  <c:v>103.83238919497774</c:v>
                </c:pt>
                <c:pt idx="130">
                  <c:v>104.82665727955268</c:v>
                </c:pt>
                <c:pt idx="131">
                  <c:v>104.96677521522417</c:v>
                </c:pt>
                <c:pt idx="132">
                  <c:v>104.96677521522417</c:v>
                </c:pt>
                <c:pt idx="133">
                  <c:v>104.55840779232371</c:v>
                </c:pt>
                <c:pt idx="134">
                  <c:v>103.55033362382632</c:v>
                </c:pt>
                <c:pt idx="135">
                  <c:v>103.28001880209534</c:v>
                </c:pt>
                <c:pt idx="136">
                  <c:v>104.1680691728302</c:v>
                </c:pt>
                <c:pt idx="137">
                  <c:v>104.98919292577513</c:v>
                </c:pt>
                <c:pt idx="138">
                  <c:v>105.43502414226059</c:v>
                </c:pt>
                <c:pt idx="139">
                  <c:v>105.80953512236731</c:v>
                </c:pt>
                <c:pt idx="140">
                  <c:v>105.58947316384143</c:v>
                </c:pt>
                <c:pt idx="141">
                  <c:v>105.78585213790736</c:v>
                </c:pt>
                <c:pt idx="142">
                  <c:v>106.39104010700892</c:v>
                </c:pt>
                <c:pt idx="143">
                  <c:v>106.79659493555835</c:v>
                </c:pt>
                <c:pt idx="144">
                  <c:v>107.04074675040479</c:v>
                </c:pt>
                <c:pt idx="145">
                  <c:v>107.43101031565892</c:v>
                </c:pt>
                <c:pt idx="146">
                  <c:v>107.81828349318333</c:v>
                </c:pt>
                <c:pt idx="147">
                  <c:v>107.88265326092713</c:v>
                </c:pt>
                <c:pt idx="148">
                  <c:v>107.91399248216783</c:v>
                </c:pt>
                <c:pt idx="149">
                  <c:v>107.15647775209709</c:v>
                </c:pt>
                <c:pt idx="150">
                  <c:v>107.64352787947806</c:v>
                </c:pt>
                <c:pt idx="151">
                  <c:v>107.87981462984852</c:v>
                </c:pt>
                <c:pt idx="152">
                  <c:v>107.69323232220198</c:v>
                </c:pt>
                <c:pt idx="153">
                  <c:v>106.70371580272864</c:v>
                </c:pt>
                <c:pt idx="154">
                  <c:v>106.32826838877598</c:v>
                </c:pt>
                <c:pt idx="155">
                  <c:v>105.76770647467387</c:v>
                </c:pt>
                <c:pt idx="156">
                  <c:v>106.85900051247802</c:v>
                </c:pt>
                <c:pt idx="157">
                  <c:v>106.55543488443971</c:v>
                </c:pt>
                <c:pt idx="158">
                  <c:v>106.22728097204502</c:v>
                </c:pt>
                <c:pt idx="159">
                  <c:v>106.20694300894934</c:v>
                </c:pt>
                <c:pt idx="160">
                  <c:v>106.34229532977928</c:v>
                </c:pt>
                <c:pt idx="161">
                  <c:v>106.5546327282178</c:v>
                </c:pt>
                <c:pt idx="162">
                  <c:v>105.32940377704425</c:v>
                </c:pt>
                <c:pt idx="163">
                  <c:v>104.66305097286879</c:v>
                </c:pt>
                <c:pt idx="164">
                  <c:v>103.93893957854745</c:v>
                </c:pt>
                <c:pt idx="165">
                  <c:v>104.10316617559089</c:v>
                </c:pt>
                <c:pt idx="166">
                  <c:v>104.14553782408919</c:v>
                </c:pt>
                <c:pt idx="167">
                  <c:v>103.76958481591235</c:v>
                </c:pt>
                <c:pt idx="168">
                  <c:v>104.56600292224502</c:v>
                </c:pt>
                <c:pt idx="169">
                  <c:v>103.45824661839357</c:v>
                </c:pt>
                <c:pt idx="170">
                  <c:v>104.1815428812797</c:v>
                </c:pt>
                <c:pt idx="171">
                  <c:v>104.81650673897489</c:v>
                </c:pt>
                <c:pt idx="172">
                  <c:v>105.88959156274103</c:v>
                </c:pt>
                <c:pt idx="173">
                  <c:v>106.13454867468616</c:v>
                </c:pt>
                <c:pt idx="174">
                  <c:v>105.77072871844027</c:v>
                </c:pt>
                <c:pt idx="175">
                  <c:v>106.1436902238992</c:v>
                </c:pt>
                <c:pt idx="176">
                  <c:v>106.1436902238992</c:v>
                </c:pt>
                <c:pt idx="177">
                  <c:v>105.2532399967928</c:v>
                </c:pt>
                <c:pt idx="178">
                  <c:v>104.96728765990596</c:v>
                </c:pt>
                <c:pt idx="179">
                  <c:v>104.89308639643313</c:v>
                </c:pt>
                <c:pt idx="180">
                  <c:v>104.99278095806814</c:v>
                </c:pt>
                <c:pt idx="181">
                  <c:v>105.28633415953452</c:v>
                </c:pt>
                <c:pt idx="182">
                  <c:v>105.03238641035929</c:v>
                </c:pt>
                <c:pt idx="183">
                  <c:v>104.90860329121195</c:v>
                </c:pt>
                <c:pt idx="184">
                  <c:v>105.79843253017485</c:v>
                </c:pt>
                <c:pt idx="185">
                  <c:v>104.78088170285042</c:v>
                </c:pt>
                <c:pt idx="186">
                  <c:v>104.77574899885086</c:v>
                </c:pt>
                <c:pt idx="187">
                  <c:v>104.52591054712384</c:v>
                </c:pt>
                <c:pt idx="188">
                  <c:v>104.09459982333955</c:v>
                </c:pt>
                <c:pt idx="189">
                  <c:v>102.43640191810991</c:v>
                </c:pt>
                <c:pt idx="190">
                  <c:v>102.17964813651568</c:v>
                </c:pt>
                <c:pt idx="191">
                  <c:v>102.43702292258888</c:v>
                </c:pt>
                <c:pt idx="192">
                  <c:v>101.12435736697255</c:v>
                </c:pt>
                <c:pt idx="193">
                  <c:v>101.1225057748143</c:v>
                </c:pt>
                <c:pt idx="194">
                  <c:v>101.64456464841608</c:v>
                </c:pt>
                <c:pt idx="195">
                  <c:v>101.15453059504269</c:v>
                </c:pt>
                <c:pt idx="196">
                  <c:v>100.42017448777436</c:v>
                </c:pt>
                <c:pt idx="197">
                  <c:v>99.314939494868597</c:v>
                </c:pt>
                <c:pt idx="198">
                  <c:v>99.76635740953958</c:v>
                </c:pt>
                <c:pt idx="199">
                  <c:v>99.505006924666361</c:v>
                </c:pt>
                <c:pt idx="200">
                  <c:v>100.3701224802238</c:v>
                </c:pt>
                <c:pt idx="201">
                  <c:v>101.082408176268</c:v>
                </c:pt>
                <c:pt idx="202">
                  <c:v>101.74428806612957</c:v>
                </c:pt>
                <c:pt idx="203">
                  <c:v>101.83327290098995</c:v>
                </c:pt>
                <c:pt idx="204">
                  <c:v>101.04178569618678</c:v>
                </c:pt>
                <c:pt idx="205">
                  <c:v>101.01047105933777</c:v>
                </c:pt>
                <c:pt idx="206">
                  <c:v>102.05990076421588</c:v>
                </c:pt>
                <c:pt idx="207">
                  <c:v>102.334974304705</c:v>
                </c:pt>
                <c:pt idx="208">
                  <c:v>101.11633858198003</c:v>
                </c:pt>
                <c:pt idx="209">
                  <c:v>100.2297895385084</c:v>
                </c:pt>
                <c:pt idx="210">
                  <c:v>99.134547342921906</c:v>
                </c:pt>
                <c:pt idx="211">
                  <c:v>98.523688333937258</c:v>
                </c:pt>
                <c:pt idx="212">
                  <c:v>99.198029029333924</c:v>
                </c:pt>
                <c:pt idx="213">
                  <c:v>98.247671817011906</c:v>
                </c:pt>
                <c:pt idx="214">
                  <c:v>97.766753497263579</c:v>
                </c:pt>
                <c:pt idx="215">
                  <c:v>96.596900311405719</c:v>
                </c:pt>
                <c:pt idx="216">
                  <c:v>97.584629819653131</c:v>
                </c:pt>
                <c:pt idx="217">
                  <c:v>98.429862614308135</c:v>
                </c:pt>
                <c:pt idx="218">
                  <c:v>98.911103739928294</c:v>
                </c:pt>
                <c:pt idx="219">
                  <c:v>100.92517590041329</c:v>
                </c:pt>
                <c:pt idx="220">
                  <c:v>101.86043592896053</c:v>
                </c:pt>
                <c:pt idx="221">
                  <c:v>101.74275995576792</c:v>
                </c:pt>
                <c:pt idx="222">
                  <c:v>101.64953332440724</c:v>
                </c:pt>
                <c:pt idx="223">
                  <c:v>101.59962760440503</c:v>
                </c:pt>
                <c:pt idx="224">
                  <c:v>100.73929574600675</c:v>
                </c:pt>
                <c:pt idx="225">
                  <c:v>101.98107952375345</c:v>
                </c:pt>
                <c:pt idx="226">
                  <c:v>101.97661470582567</c:v>
                </c:pt>
                <c:pt idx="227">
                  <c:v>103.9380142768951</c:v>
                </c:pt>
                <c:pt idx="228">
                  <c:v>104.23958935386121</c:v>
                </c:pt>
                <c:pt idx="229">
                  <c:v>104.03001961897419</c:v>
                </c:pt>
                <c:pt idx="230">
                  <c:v>104.3762160136265</c:v>
                </c:pt>
                <c:pt idx="231">
                  <c:v>104.88288015806023</c:v>
                </c:pt>
                <c:pt idx="232">
                  <c:v>104.81171792637126</c:v>
                </c:pt>
                <c:pt idx="233">
                  <c:v>105.21834025937071</c:v>
                </c:pt>
                <c:pt idx="234">
                  <c:v>105.21834025937071</c:v>
                </c:pt>
                <c:pt idx="235">
                  <c:v>105.57597586252244</c:v>
                </c:pt>
                <c:pt idx="236">
                  <c:v>105.20940938373485</c:v>
                </c:pt>
                <c:pt idx="237">
                  <c:v>105.09384208476808</c:v>
                </c:pt>
                <c:pt idx="238">
                  <c:v>105.26947199872488</c:v>
                </c:pt>
                <c:pt idx="239">
                  <c:v>106.10234536711735</c:v>
                </c:pt>
                <c:pt idx="240">
                  <c:v>107.03951055973651</c:v>
                </c:pt>
                <c:pt idx="241">
                  <c:v>106.88670751771127</c:v>
                </c:pt>
                <c:pt idx="242">
                  <c:v>106.20700583688868</c:v>
                </c:pt>
                <c:pt idx="243">
                  <c:v>106.03493209827668</c:v>
                </c:pt>
                <c:pt idx="244">
                  <c:v>106.39407455422945</c:v>
                </c:pt>
                <c:pt idx="245">
                  <c:v>106.72850025035638</c:v>
                </c:pt>
                <c:pt idx="246">
                  <c:v>107.85324619708625</c:v>
                </c:pt>
                <c:pt idx="247">
                  <c:v>108.13654206936198</c:v>
                </c:pt>
                <c:pt idx="248">
                  <c:v>109.88611328385021</c:v>
                </c:pt>
                <c:pt idx="249">
                  <c:v>110.44682253054111</c:v>
                </c:pt>
                <c:pt idx="250">
                  <c:v>110.12263842439837</c:v>
                </c:pt>
                <c:pt idx="251">
                  <c:v>110.40884651498672</c:v>
                </c:pt>
                <c:pt idx="252">
                  <c:v>111.13947985086922</c:v>
                </c:pt>
                <c:pt idx="253">
                  <c:v>109.3229306019563</c:v>
                </c:pt>
                <c:pt idx="254">
                  <c:v>110.46966723495737</c:v>
                </c:pt>
                <c:pt idx="255">
                  <c:v>110.78403712136551</c:v>
                </c:pt>
                <c:pt idx="256">
                  <c:v>110.78403712136551</c:v>
                </c:pt>
                <c:pt idx="257">
                  <c:v>111.37024293972205</c:v>
                </c:pt>
                <c:pt idx="258">
                  <c:v>111.54747618638009</c:v>
                </c:pt>
                <c:pt idx="259">
                  <c:v>111.63126913781812</c:v>
                </c:pt>
                <c:pt idx="260">
                  <c:v>111.40811581297693</c:v>
                </c:pt>
                <c:pt idx="261">
                  <c:v>111.40811581297693</c:v>
                </c:pt>
                <c:pt idx="262">
                  <c:v>111.45707499443002</c:v>
                </c:pt>
              </c:numCache>
            </c:numRef>
          </c:val>
          <c:smooth val="0"/>
          <c:extLst>
            <c:ext xmlns:c16="http://schemas.microsoft.com/office/drawing/2014/chart" uri="{C3380CC4-5D6E-409C-BE32-E72D297353CC}">
              <c16:uniqueId val="{00000001-D46E-4A29-A991-4BC233419846}"/>
            </c:ext>
          </c:extLst>
        </c:ser>
        <c:ser>
          <c:idx val="2"/>
          <c:order val="2"/>
          <c:tx>
            <c:strRef>
              <c:f>'Mag 7 v S&amp;P price return chart'!$D$2</c:f>
              <c:strCache>
                <c:ptCount val="1"/>
                <c:pt idx="0">
                  <c:v>S&amp;P 500</c:v>
                </c:pt>
              </c:strCache>
            </c:strRef>
          </c:tx>
          <c:spPr>
            <a:ln w="28575" cap="rnd">
              <a:solidFill>
                <a:srgbClr val="00BED6"/>
              </a:solidFill>
              <a:round/>
            </a:ln>
            <a:effectLst/>
          </c:spPr>
          <c:marker>
            <c:symbol val="none"/>
          </c:marker>
          <c:cat>
            <c:numRef>
              <c:f>'Mag 7 v S&amp;P price return chart'!$A$3:$A$265</c:f>
              <c:numCache>
                <c:formatCode>m/d/yyyy</c:formatCode>
                <c:ptCount val="263"/>
                <c:pt idx="0">
                  <c:v>44925</c:v>
                </c:pt>
                <c:pt idx="1">
                  <c:v>44928</c:v>
                </c:pt>
                <c:pt idx="2">
                  <c:v>44929</c:v>
                </c:pt>
                <c:pt idx="3">
                  <c:v>44930</c:v>
                </c:pt>
                <c:pt idx="4">
                  <c:v>44931</c:v>
                </c:pt>
                <c:pt idx="5">
                  <c:v>44932</c:v>
                </c:pt>
                <c:pt idx="6">
                  <c:v>44935</c:v>
                </c:pt>
                <c:pt idx="7">
                  <c:v>44936</c:v>
                </c:pt>
                <c:pt idx="8">
                  <c:v>44937</c:v>
                </c:pt>
                <c:pt idx="9">
                  <c:v>44938</c:v>
                </c:pt>
                <c:pt idx="10">
                  <c:v>44939</c:v>
                </c:pt>
                <c:pt idx="11">
                  <c:v>44942</c:v>
                </c:pt>
                <c:pt idx="12">
                  <c:v>44943</c:v>
                </c:pt>
                <c:pt idx="13">
                  <c:v>44944</c:v>
                </c:pt>
                <c:pt idx="14">
                  <c:v>44945</c:v>
                </c:pt>
                <c:pt idx="15">
                  <c:v>44946</c:v>
                </c:pt>
                <c:pt idx="16">
                  <c:v>44949</c:v>
                </c:pt>
                <c:pt idx="17">
                  <c:v>44950</c:v>
                </c:pt>
                <c:pt idx="18">
                  <c:v>44951</c:v>
                </c:pt>
                <c:pt idx="19">
                  <c:v>44952</c:v>
                </c:pt>
                <c:pt idx="20">
                  <c:v>44953</c:v>
                </c:pt>
                <c:pt idx="21">
                  <c:v>44956</c:v>
                </c:pt>
                <c:pt idx="22">
                  <c:v>44957</c:v>
                </c:pt>
                <c:pt idx="23">
                  <c:v>44958</c:v>
                </c:pt>
                <c:pt idx="24">
                  <c:v>44959</c:v>
                </c:pt>
                <c:pt idx="25">
                  <c:v>44960</c:v>
                </c:pt>
                <c:pt idx="26">
                  <c:v>44963</c:v>
                </c:pt>
                <c:pt idx="27">
                  <c:v>44964</c:v>
                </c:pt>
                <c:pt idx="28">
                  <c:v>44965</c:v>
                </c:pt>
                <c:pt idx="29">
                  <c:v>44966</c:v>
                </c:pt>
                <c:pt idx="30">
                  <c:v>44967</c:v>
                </c:pt>
                <c:pt idx="31">
                  <c:v>44970</c:v>
                </c:pt>
                <c:pt idx="32">
                  <c:v>44971</c:v>
                </c:pt>
                <c:pt idx="33">
                  <c:v>44972</c:v>
                </c:pt>
                <c:pt idx="34">
                  <c:v>44973</c:v>
                </c:pt>
                <c:pt idx="35">
                  <c:v>44974</c:v>
                </c:pt>
                <c:pt idx="36">
                  <c:v>44977</c:v>
                </c:pt>
                <c:pt idx="37">
                  <c:v>44978</c:v>
                </c:pt>
                <c:pt idx="38">
                  <c:v>44979</c:v>
                </c:pt>
                <c:pt idx="39">
                  <c:v>44980</c:v>
                </c:pt>
                <c:pt idx="40">
                  <c:v>44981</c:v>
                </c:pt>
                <c:pt idx="41">
                  <c:v>44984</c:v>
                </c:pt>
                <c:pt idx="42">
                  <c:v>44985</c:v>
                </c:pt>
                <c:pt idx="43">
                  <c:v>44986</c:v>
                </c:pt>
                <c:pt idx="44">
                  <c:v>44987</c:v>
                </c:pt>
                <c:pt idx="45">
                  <c:v>44988</c:v>
                </c:pt>
                <c:pt idx="46">
                  <c:v>44991</c:v>
                </c:pt>
                <c:pt idx="47">
                  <c:v>44992</c:v>
                </c:pt>
                <c:pt idx="48">
                  <c:v>44993</c:v>
                </c:pt>
                <c:pt idx="49">
                  <c:v>44994</c:v>
                </c:pt>
                <c:pt idx="50">
                  <c:v>44995</c:v>
                </c:pt>
                <c:pt idx="51">
                  <c:v>44998</c:v>
                </c:pt>
                <c:pt idx="52">
                  <c:v>44999</c:v>
                </c:pt>
                <c:pt idx="53">
                  <c:v>45000</c:v>
                </c:pt>
                <c:pt idx="54">
                  <c:v>45001</c:v>
                </c:pt>
                <c:pt idx="55">
                  <c:v>45002</c:v>
                </c:pt>
                <c:pt idx="56">
                  <c:v>45005</c:v>
                </c:pt>
                <c:pt idx="57">
                  <c:v>45006</c:v>
                </c:pt>
                <c:pt idx="58">
                  <c:v>45007</c:v>
                </c:pt>
                <c:pt idx="59">
                  <c:v>45008</c:v>
                </c:pt>
                <c:pt idx="60">
                  <c:v>45009</c:v>
                </c:pt>
                <c:pt idx="61">
                  <c:v>45012</c:v>
                </c:pt>
                <c:pt idx="62">
                  <c:v>45013</c:v>
                </c:pt>
                <c:pt idx="63">
                  <c:v>45014</c:v>
                </c:pt>
                <c:pt idx="64">
                  <c:v>45015</c:v>
                </c:pt>
                <c:pt idx="65">
                  <c:v>45016</c:v>
                </c:pt>
                <c:pt idx="66">
                  <c:v>45019</c:v>
                </c:pt>
                <c:pt idx="67">
                  <c:v>45020</c:v>
                </c:pt>
                <c:pt idx="68">
                  <c:v>45021</c:v>
                </c:pt>
                <c:pt idx="69">
                  <c:v>45022</c:v>
                </c:pt>
                <c:pt idx="70">
                  <c:v>45023</c:v>
                </c:pt>
                <c:pt idx="71">
                  <c:v>45026</c:v>
                </c:pt>
                <c:pt idx="72">
                  <c:v>45027</c:v>
                </c:pt>
                <c:pt idx="73">
                  <c:v>45028</c:v>
                </c:pt>
                <c:pt idx="74">
                  <c:v>45029</c:v>
                </c:pt>
                <c:pt idx="75">
                  <c:v>45030</c:v>
                </c:pt>
                <c:pt idx="76">
                  <c:v>45033</c:v>
                </c:pt>
                <c:pt idx="77">
                  <c:v>45034</c:v>
                </c:pt>
                <c:pt idx="78">
                  <c:v>45035</c:v>
                </c:pt>
                <c:pt idx="79">
                  <c:v>45036</c:v>
                </c:pt>
                <c:pt idx="80">
                  <c:v>45037</c:v>
                </c:pt>
                <c:pt idx="81">
                  <c:v>45040</c:v>
                </c:pt>
                <c:pt idx="82">
                  <c:v>45041</c:v>
                </c:pt>
                <c:pt idx="83">
                  <c:v>45042</c:v>
                </c:pt>
                <c:pt idx="84">
                  <c:v>45043</c:v>
                </c:pt>
                <c:pt idx="85">
                  <c:v>45044</c:v>
                </c:pt>
                <c:pt idx="86">
                  <c:v>45047</c:v>
                </c:pt>
                <c:pt idx="87">
                  <c:v>45048</c:v>
                </c:pt>
                <c:pt idx="88">
                  <c:v>45049</c:v>
                </c:pt>
                <c:pt idx="89">
                  <c:v>45050</c:v>
                </c:pt>
                <c:pt idx="90">
                  <c:v>45051</c:v>
                </c:pt>
                <c:pt idx="91">
                  <c:v>45054</c:v>
                </c:pt>
                <c:pt idx="92">
                  <c:v>45055</c:v>
                </c:pt>
                <c:pt idx="93">
                  <c:v>45056</c:v>
                </c:pt>
                <c:pt idx="94">
                  <c:v>45057</c:v>
                </c:pt>
                <c:pt idx="95">
                  <c:v>45058</c:v>
                </c:pt>
                <c:pt idx="96">
                  <c:v>45061</c:v>
                </c:pt>
                <c:pt idx="97">
                  <c:v>45062</c:v>
                </c:pt>
                <c:pt idx="98">
                  <c:v>45063</c:v>
                </c:pt>
                <c:pt idx="99">
                  <c:v>45064</c:v>
                </c:pt>
                <c:pt idx="100">
                  <c:v>45065</c:v>
                </c:pt>
                <c:pt idx="101">
                  <c:v>45068</c:v>
                </c:pt>
                <c:pt idx="102">
                  <c:v>45069</c:v>
                </c:pt>
                <c:pt idx="103">
                  <c:v>45070</c:v>
                </c:pt>
                <c:pt idx="104">
                  <c:v>45071</c:v>
                </c:pt>
                <c:pt idx="105">
                  <c:v>45072</c:v>
                </c:pt>
                <c:pt idx="106">
                  <c:v>45075</c:v>
                </c:pt>
                <c:pt idx="107">
                  <c:v>45076</c:v>
                </c:pt>
                <c:pt idx="108">
                  <c:v>45077</c:v>
                </c:pt>
                <c:pt idx="109">
                  <c:v>45078</c:v>
                </c:pt>
                <c:pt idx="110">
                  <c:v>45079</c:v>
                </c:pt>
                <c:pt idx="111">
                  <c:v>45082</c:v>
                </c:pt>
                <c:pt idx="112">
                  <c:v>45083</c:v>
                </c:pt>
                <c:pt idx="113">
                  <c:v>45084</c:v>
                </c:pt>
                <c:pt idx="114">
                  <c:v>45085</c:v>
                </c:pt>
                <c:pt idx="115">
                  <c:v>45086</c:v>
                </c:pt>
                <c:pt idx="116">
                  <c:v>45089</c:v>
                </c:pt>
                <c:pt idx="117">
                  <c:v>45090</c:v>
                </c:pt>
                <c:pt idx="118">
                  <c:v>45091</c:v>
                </c:pt>
                <c:pt idx="119">
                  <c:v>45092</c:v>
                </c:pt>
                <c:pt idx="120">
                  <c:v>45093</c:v>
                </c:pt>
                <c:pt idx="121">
                  <c:v>45096</c:v>
                </c:pt>
                <c:pt idx="122">
                  <c:v>45097</c:v>
                </c:pt>
                <c:pt idx="123">
                  <c:v>45098</c:v>
                </c:pt>
                <c:pt idx="124">
                  <c:v>45099</c:v>
                </c:pt>
                <c:pt idx="125">
                  <c:v>45100</c:v>
                </c:pt>
                <c:pt idx="126">
                  <c:v>45103</c:v>
                </c:pt>
                <c:pt idx="127">
                  <c:v>45104</c:v>
                </c:pt>
                <c:pt idx="128">
                  <c:v>45105</c:v>
                </c:pt>
                <c:pt idx="129">
                  <c:v>45106</c:v>
                </c:pt>
                <c:pt idx="130">
                  <c:v>45107</c:v>
                </c:pt>
                <c:pt idx="131">
                  <c:v>45110</c:v>
                </c:pt>
                <c:pt idx="132">
                  <c:v>45111</c:v>
                </c:pt>
                <c:pt idx="133">
                  <c:v>45112</c:v>
                </c:pt>
                <c:pt idx="134">
                  <c:v>45113</c:v>
                </c:pt>
                <c:pt idx="135">
                  <c:v>45114</c:v>
                </c:pt>
                <c:pt idx="136">
                  <c:v>45117</c:v>
                </c:pt>
                <c:pt idx="137">
                  <c:v>45118</c:v>
                </c:pt>
                <c:pt idx="138">
                  <c:v>45119</c:v>
                </c:pt>
                <c:pt idx="139">
                  <c:v>45120</c:v>
                </c:pt>
                <c:pt idx="140">
                  <c:v>45121</c:v>
                </c:pt>
                <c:pt idx="141">
                  <c:v>45124</c:v>
                </c:pt>
                <c:pt idx="142">
                  <c:v>45125</c:v>
                </c:pt>
                <c:pt idx="143">
                  <c:v>45126</c:v>
                </c:pt>
                <c:pt idx="144">
                  <c:v>45127</c:v>
                </c:pt>
                <c:pt idx="145">
                  <c:v>45128</c:v>
                </c:pt>
                <c:pt idx="146">
                  <c:v>45131</c:v>
                </c:pt>
                <c:pt idx="147">
                  <c:v>45132</c:v>
                </c:pt>
                <c:pt idx="148">
                  <c:v>45133</c:v>
                </c:pt>
                <c:pt idx="149">
                  <c:v>45134</c:v>
                </c:pt>
                <c:pt idx="150">
                  <c:v>45135</c:v>
                </c:pt>
                <c:pt idx="151">
                  <c:v>45138</c:v>
                </c:pt>
                <c:pt idx="152">
                  <c:v>45139</c:v>
                </c:pt>
                <c:pt idx="153">
                  <c:v>45140</c:v>
                </c:pt>
                <c:pt idx="154">
                  <c:v>45141</c:v>
                </c:pt>
                <c:pt idx="155">
                  <c:v>45142</c:v>
                </c:pt>
                <c:pt idx="156">
                  <c:v>45145</c:v>
                </c:pt>
                <c:pt idx="157">
                  <c:v>45146</c:v>
                </c:pt>
                <c:pt idx="158">
                  <c:v>45147</c:v>
                </c:pt>
                <c:pt idx="159">
                  <c:v>45148</c:v>
                </c:pt>
                <c:pt idx="160">
                  <c:v>45149</c:v>
                </c:pt>
                <c:pt idx="161">
                  <c:v>45152</c:v>
                </c:pt>
                <c:pt idx="162">
                  <c:v>45153</c:v>
                </c:pt>
                <c:pt idx="163">
                  <c:v>45154</c:v>
                </c:pt>
                <c:pt idx="164">
                  <c:v>45155</c:v>
                </c:pt>
                <c:pt idx="165">
                  <c:v>45156</c:v>
                </c:pt>
                <c:pt idx="166">
                  <c:v>45159</c:v>
                </c:pt>
                <c:pt idx="167">
                  <c:v>45160</c:v>
                </c:pt>
                <c:pt idx="168">
                  <c:v>45161</c:v>
                </c:pt>
                <c:pt idx="169">
                  <c:v>45162</c:v>
                </c:pt>
                <c:pt idx="170">
                  <c:v>45163</c:v>
                </c:pt>
                <c:pt idx="171">
                  <c:v>45166</c:v>
                </c:pt>
                <c:pt idx="172">
                  <c:v>45167</c:v>
                </c:pt>
                <c:pt idx="173">
                  <c:v>45168</c:v>
                </c:pt>
                <c:pt idx="174">
                  <c:v>45169</c:v>
                </c:pt>
                <c:pt idx="175">
                  <c:v>45170</c:v>
                </c:pt>
                <c:pt idx="176">
                  <c:v>45173</c:v>
                </c:pt>
                <c:pt idx="177">
                  <c:v>45174</c:v>
                </c:pt>
                <c:pt idx="178">
                  <c:v>45175</c:v>
                </c:pt>
                <c:pt idx="179">
                  <c:v>45176</c:v>
                </c:pt>
                <c:pt idx="180">
                  <c:v>45177</c:v>
                </c:pt>
                <c:pt idx="181">
                  <c:v>45180</c:v>
                </c:pt>
                <c:pt idx="182">
                  <c:v>45181</c:v>
                </c:pt>
                <c:pt idx="183">
                  <c:v>45182</c:v>
                </c:pt>
                <c:pt idx="184">
                  <c:v>45183</c:v>
                </c:pt>
                <c:pt idx="185">
                  <c:v>45184</c:v>
                </c:pt>
                <c:pt idx="186">
                  <c:v>45187</c:v>
                </c:pt>
                <c:pt idx="187">
                  <c:v>45188</c:v>
                </c:pt>
                <c:pt idx="188">
                  <c:v>45189</c:v>
                </c:pt>
                <c:pt idx="189">
                  <c:v>45190</c:v>
                </c:pt>
                <c:pt idx="190">
                  <c:v>45191</c:v>
                </c:pt>
                <c:pt idx="191">
                  <c:v>45194</c:v>
                </c:pt>
                <c:pt idx="192">
                  <c:v>45195</c:v>
                </c:pt>
                <c:pt idx="193">
                  <c:v>45196</c:v>
                </c:pt>
                <c:pt idx="194">
                  <c:v>45197</c:v>
                </c:pt>
                <c:pt idx="195">
                  <c:v>45198</c:v>
                </c:pt>
                <c:pt idx="196">
                  <c:v>45201</c:v>
                </c:pt>
                <c:pt idx="197">
                  <c:v>45202</c:v>
                </c:pt>
                <c:pt idx="198">
                  <c:v>45203</c:v>
                </c:pt>
                <c:pt idx="199">
                  <c:v>45204</c:v>
                </c:pt>
                <c:pt idx="200">
                  <c:v>45205</c:v>
                </c:pt>
                <c:pt idx="201">
                  <c:v>45208</c:v>
                </c:pt>
                <c:pt idx="202">
                  <c:v>45209</c:v>
                </c:pt>
                <c:pt idx="203">
                  <c:v>45210</c:v>
                </c:pt>
                <c:pt idx="204">
                  <c:v>45211</c:v>
                </c:pt>
                <c:pt idx="205">
                  <c:v>45212</c:v>
                </c:pt>
                <c:pt idx="206">
                  <c:v>45215</c:v>
                </c:pt>
                <c:pt idx="207">
                  <c:v>45216</c:v>
                </c:pt>
                <c:pt idx="208">
                  <c:v>45217</c:v>
                </c:pt>
                <c:pt idx="209">
                  <c:v>45218</c:v>
                </c:pt>
                <c:pt idx="210">
                  <c:v>45219</c:v>
                </c:pt>
                <c:pt idx="211">
                  <c:v>45222</c:v>
                </c:pt>
                <c:pt idx="212">
                  <c:v>45223</c:v>
                </c:pt>
                <c:pt idx="213">
                  <c:v>45224</c:v>
                </c:pt>
                <c:pt idx="214">
                  <c:v>45225</c:v>
                </c:pt>
                <c:pt idx="215">
                  <c:v>45226</c:v>
                </c:pt>
                <c:pt idx="216">
                  <c:v>45229</c:v>
                </c:pt>
                <c:pt idx="217">
                  <c:v>45230</c:v>
                </c:pt>
                <c:pt idx="218">
                  <c:v>45231</c:v>
                </c:pt>
                <c:pt idx="219">
                  <c:v>45232</c:v>
                </c:pt>
                <c:pt idx="220">
                  <c:v>45233</c:v>
                </c:pt>
                <c:pt idx="221">
                  <c:v>45236</c:v>
                </c:pt>
                <c:pt idx="222">
                  <c:v>45237</c:v>
                </c:pt>
                <c:pt idx="223">
                  <c:v>45238</c:v>
                </c:pt>
                <c:pt idx="224">
                  <c:v>45239</c:v>
                </c:pt>
                <c:pt idx="225">
                  <c:v>45240</c:v>
                </c:pt>
                <c:pt idx="226">
                  <c:v>45243</c:v>
                </c:pt>
                <c:pt idx="227">
                  <c:v>45244</c:v>
                </c:pt>
                <c:pt idx="228">
                  <c:v>45245</c:v>
                </c:pt>
                <c:pt idx="229">
                  <c:v>45246</c:v>
                </c:pt>
                <c:pt idx="230">
                  <c:v>45247</c:v>
                </c:pt>
                <c:pt idx="231">
                  <c:v>45250</c:v>
                </c:pt>
                <c:pt idx="232">
                  <c:v>45251</c:v>
                </c:pt>
                <c:pt idx="233">
                  <c:v>45252</c:v>
                </c:pt>
                <c:pt idx="234">
                  <c:v>45253</c:v>
                </c:pt>
                <c:pt idx="235">
                  <c:v>45254</c:v>
                </c:pt>
                <c:pt idx="236">
                  <c:v>45257</c:v>
                </c:pt>
                <c:pt idx="237">
                  <c:v>45258</c:v>
                </c:pt>
                <c:pt idx="238">
                  <c:v>45259</c:v>
                </c:pt>
                <c:pt idx="239">
                  <c:v>45260</c:v>
                </c:pt>
                <c:pt idx="240">
                  <c:v>45261</c:v>
                </c:pt>
                <c:pt idx="241">
                  <c:v>45264</c:v>
                </c:pt>
                <c:pt idx="242">
                  <c:v>45265</c:v>
                </c:pt>
                <c:pt idx="243">
                  <c:v>45266</c:v>
                </c:pt>
                <c:pt idx="244">
                  <c:v>45267</c:v>
                </c:pt>
                <c:pt idx="245">
                  <c:v>45268</c:v>
                </c:pt>
                <c:pt idx="246">
                  <c:v>45271</c:v>
                </c:pt>
                <c:pt idx="247">
                  <c:v>45272</c:v>
                </c:pt>
                <c:pt idx="248">
                  <c:v>45273</c:v>
                </c:pt>
                <c:pt idx="249">
                  <c:v>45274</c:v>
                </c:pt>
                <c:pt idx="250">
                  <c:v>45275</c:v>
                </c:pt>
                <c:pt idx="251">
                  <c:v>45278</c:v>
                </c:pt>
                <c:pt idx="252">
                  <c:v>45279</c:v>
                </c:pt>
                <c:pt idx="253">
                  <c:v>45280</c:v>
                </c:pt>
                <c:pt idx="254">
                  <c:v>45281</c:v>
                </c:pt>
                <c:pt idx="255">
                  <c:v>45282</c:v>
                </c:pt>
                <c:pt idx="256">
                  <c:v>45285</c:v>
                </c:pt>
                <c:pt idx="257">
                  <c:v>45286</c:v>
                </c:pt>
                <c:pt idx="258">
                  <c:v>45287</c:v>
                </c:pt>
                <c:pt idx="259">
                  <c:v>45288</c:v>
                </c:pt>
                <c:pt idx="260">
                  <c:v>45289</c:v>
                </c:pt>
                <c:pt idx="261">
                  <c:v>45292</c:v>
                </c:pt>
                <c:pt idx="262">
                  <c:v>45293</c:v>
                </c:pt>
              </c:numCache>
            </c:numRef>
          </c:cat>
          <c:val>
            <c:numRef>
              <c:f>'Mag 7 v S&amp;P price return chart'!$D$3:$D$265</c:f>
              <c:numCache>
                <c:formatCode>0.00</c:formatCode>
                <c:ptCount val="263"/>
                <c:pt idx="0">
                  <c:v>100</c:v>
                </c:pt>
                <c:pt idx="1">
                  <c:v>100</c:v>
                </c:pt>
                <c:pt idx="2">
                  <c:v>99.596560453184395</c:v>
                </c:pt>
                <c:pt idx="3">
                  <c:v>100.34701940271182</c:v>
                </c:pt>
                <c:pt idx="4">
                  <c:v>99.190759096856482</c:v>
                </c:pt>
                <c:pt idx="5">
                  <c:v>101.46292141853637</c:v>
                </c:pt>
                <c:pt idx="6">
                  <c:v>101.39677113161098</c:v>
                </c:pt>
                <c:pt idx="7">
                  <c:v>102.10106906079909</c:v>
                </c:pt>
                <c:pt idx="8">
                  <c:v>103.42190242997806</c:v>
                </c:pt>
                <c:pt idx="9">
                  <c:v>103.76422360534782</c:v>
                </c:pt>
                <c:pt idx="10">
                  <c:v>104.19161847120731</c:v>
                </c:pt>
                <c:pt idx="11">
                  <c:v>104.19161847120731</c:v>
                </c:pt>
                <c:pt idx="12">
                  <c:v>103.9904313220288</c:v>
                </c:pt>
                <c:pt idx="13">
                  <c:v>102.37690227152035</c:v>
                </c:pt>
                <c:pt idx="14">
                  <c:v>101.58749202186701</c:v>
                </c:pt>
                <c:pt idx="15">
                  <c:v>103.50507540907691</c:v>
                </c:pt>
                <c:pt idx="16">
                  <c:v>104.73855502742056</c:v>
                </c:pt>
                <c:pt idx="17">
                  <c:v>104.66797341256841</c:v>
                </c:pt>
                <c:pt idx="18">
                  <c:v>104.65393276931457</c:v>
                </c:pt>
                <c:pt idx="19">
                  <c:v>105.81834741203966</c:v>
                </c:pt>
                <c:pt idx="20">
                  <c:v>106.11552172931798</c:v>
                </c:pt>
                <c:pt idx="21">
                  <c:v>104.73196548258967</c:v>
                </c:pt>
                <c:pt idx="22">
                  <c:v>106.26906058093927</c:v>
                </c:pt>
                <c:pt idx="23">
                  <c:v>107.38935904361053</c:v>
                </c:pt>
                <c:pt idx="24">
                  <c:v>108.95413618155341</c:v>
                </c:pt>
                <c:pt idx="25">
                  <c:v>107.82981709414872</c:v>
                </c:pt>
                <c:pt idx="26">
                  <c:v>107.15987413929433</c:v>
                </c:pt>
                <c:pt idx="27">
                  <c:v>108.51216304195039</c:v>
                </c:pt>
                <c:pt idx="28">
                  <c:v>107.32028467724668</c:v>
                </c:pt>
                <c:pt idx="29">
                  <c:v>106.39088897632371</c:v>
                </c:pt>
                <c:pt idx="30">
                  <c:v>106.61506374140538</c:v>
                </c:pt>
                <c:pt idx="31">
                  <c:v>107.83787783953748</c:v>
                </c:pt>
                <c:pt idx="32">
                  <c:v>107.8239465666497</c:v>
                </c:pt>
                <c:pt idx="33">
                  <c:v>108.13652158949692</c:v>
                </c:pt>
                <c:pt idx="34">
                  <c:v>106.63777909783278</c:v>
                </c:pt>
                <c:pt idx="35">
                  <c:v>106.36322165230571</c:v>
                </c:pt>
                <c:pt idx="36">
                  <c:v>106.36322165230571</c:v>
                </c:pt>
                <c:pt idx="37">
                  <c:v>104.24175044537934</c:v>
                </c:pt>
                <c:pt idx="38">
                  <c:v>104.08492875547664</c:v>
                </c:pt>
                <c:pt idx="39">
                  <c:v>104.60852624924472</c:v>
                </c:pt>
                <c:pt idx="40">
                  <c:v>103.50609888894968</c:v>
                </c:pt>
                <c:pt idx="41">
                  <c:v>103.81805476369283</c:v>
                </c:pt>
                <c:pt idx="42">
                  <c:v>103.49927783805698</c:v>
                </c:pt>
                <c:pt idx="43">
                  <c:v>102.99303535677434</c:v>
                </c:pt>
                <c:pt idx="44">
                  <c:v>103.74261190513063</c:v>
                </c:pt>
                <c:pt idx="45">
                  <c:v>105.42172628611306</c:v>
                </c:pt>
                <c:pt idx="46">
                  <c:v>105.48989728439329</c:v>
                </c:pt>
                <c:pt idx="47">
                  <c:v>103.87606391585663</c:v>
                </c:pt>
                <c:pt idx="48">
                  <c:v>104.01494989349492</c:v>
                </c:pt>
                <c:pt idx="49">
                  <c:v>102.08762396973961</c:v>
                </c:pt>
                <c:pt idx="50">
                  <c:v>100.59920086100033</c:v>
                </c:pt>
                <c:pt idx="51">
                  <c:v>100.45906288801538</c:v>
                </c:pt>
                <c:pt idx="52">
                  <c:v>102.14849485179367</c:v>
                </c:pt>
                <c:pt idx="53">
                  <c:v>101.46533478831742</c:v>
                </c:pt>
                <c:pt idx="54">
                  <c:v>103.22775834536152</c:v>
                </c:pt>
                <c:pt idx="55">
                  <c:v>102.11869628931764</c:v>
                </c:pt>
                <c:pt idx="56">
                  <c:v>103.0224083382753</c:v>
                </c:pt>
                <c:pt idx="57">
                  <c:v>104.36933092624153</c:v>
                </c:pt>
                <c:pt idx="58">
                  <c:v>102.66018425305168</c:v>
                </c:pt>
                <c:pt idx="59">
                  <c:v>102.96022225517642</c:v>
                </c:pt>
                <c:pt idx="60">
                  <c:v>103.53340792810047</c:v>
                </c:pt>
                <c:pt idx="61">
                  <c:v>103.71700794785487</c:v>
                </c:pt>
                <c:pt idx="62">
                  <c:v>103.51230046754141</c:v>
                </c:pt>
                <c:pt idx="63">
                  <c:v>104.98262789729891</c:v>
                </c:pt>
                <c:pt idx="64">
                  <c:v>105.58110847045053</c:v>
                </c:pt>
                <c:pt idx="65">
                  <c:v>107.12230161748252</c:v>
                </c:pt>
                <c:pt idx="66">
                  <c:v>107.50640109635189</c:v>
                </c:pt>
                <c:pt idx="67">
                  <c:v>106.88945226766691</c:v>
                </c:pt>
                <c:pt idx="68">
                  <c:v>106.62125777084023</c:v>
                </c:pt>
                <c:pt idx="69">
                  <c:v>107.01309398676126</c:v>
                </c:pt>
                <c:pt idx="70">
                  <c:v>107.01309398676126</c:v>
                </c:pt>
                <c:pt idx="71">
                  <c:v>107.10359232891997</c:v>
                </c:pt>
                <c:pt idx="72">
                  <c:v>107.09219128685602</c:v>
                </c:pt>
                <c:pt idx="73">
                  <c:v>106.63477363915938</c:v>
                </c:pt>
                <c:pt idx="74">
                  <c:v>108.05923072269955</c:v>
                </c:pt>
                <c:pt idx="75">
                  <c:v>107.83274451037686</c:v>
                </c:pt>
                <c:pt idx="76">
                  <c:v>108.18728080150105</c:v>
                </c:pt>
                <c:pt idx="77">
                  <c:v>108.27468015406104</c:v>
                </c:pt>
                <c:pt idx="78">
                  <c:v>108.26812412533546</c:v>
                </c:pt>
                <c:pt idx="79">
                  <c:v>107.61157964997322</c:v>
                </c:pt>
                <c:pt idx="80">
                  <c:v>107.72522193684911</c:v>
                </c:pt>
                <c:pt idx="81">
                  <c:v>107.81129651952151</c:v>
                </c:pt>
                <c:pt idx="82">
                  <c:v>106.1191993122135</c:v>
                </c:pt>
                <c:pt idx="83">
                  <c:v>105.70264508011091</c:v>
                </c:pt>
                <c:pt idx="84">
                  <c:v>107.77182552308497</c:v>
                </c:pt>
                <c:pt idx="85">
                  <c:v>108.63091181741083</c:v>
                </c:pt>
                <c:pt idx="86">
                  <c:v>108.57370165195707</c:v>
                </c:pt>
                <c:pt idx="87">
                  <c:v>107.33154273669169</c:v>
                </c:pt>
                <c:pt idx="88">
                  <c:v>106.60258226612081</c:v>
                </c:pt>
                <c:pt idx="89">
                  <c:v>105.85115632146774</c:v>
                </c:pt>
                <c:pt idx="90">
                  <c:v>107.81714554658598</c:v>
                </c:pt>
                <c:pt idx="91">
                  <c:v>107.86919824465454</c:v>
                </c:pt>
                <c:pt idx="92">
                  <c:v>107.37872090412357</c:v>
                </c:pt>
                <c:pt idx="93">
                  <c:v>107.88174428243639</c:v>
                </c:pt>
                <c:pt idx="94">
                  <c:v>107.72151868475127</c:v>
                </c:pt>
                <c:pt idx="95">
                  <c:v>107.54483586245767</c:v>
                </c:pt>
                <c:pt idx="96">
                  <c:v>107.85008799153583</c:v>
                </c:pt>
                <c:pt idx="97">
                  <c:v>107.16973672568993</c:v>
                </c:pt>
                <c:pt idx="98">
                  <c:v>108.43756899533226</c:v>
                </c:pt>
                <c:pt idx="99">
                  <c:v>109.46500397717594</c:v>
                </c:pt>
                <c:pt idx="100">
                  <c:v>109.30327422181206</c:v>
                </c:pt>
                <c:pt idx="101">
                  <c:v>109.31840894534919</c:v>
                </c:pt>
                <c:pt idx="102">
                  <c:v>108.09420122023381</c:v>
                </c:pt>
                <c:pt idx="103">
                  <c:v>107.31618952970463</c:v>
                </c:pt>
                <c:pt idx="104">
                  <c:v>108.23385054335901</c:v>
                </c:pt>
                <c:pt idx="105">
                  <c:v>109.64888377703289</c:v>
                </c:pt>
                <c:pt idx="106">
                  <c:v>109.64888377703289</c:v>
                </c:pt>
                <c:pt idx="107">
                  <c:v>109.66852209226863</c:v>
                </c:pt>
                <c:pt idx="108">
                  <c:v>109.02146227428395</c:v>
                </c:pt>
                <c:pt idx="109">
                  <c:v>110.10429904146955</c:v>
                </c:pt>
                <c:pt idx="110">
                  <c:v>111.68559082536255</c:v>
                </c:pt>
                <c:pt idx="111">
                  <c:v>111.48200712470909</c:v>
                </c:pt>
                <c:pt idx="112">
                  <c:v>111.74037770096226</c:v>
                </c:pt>
                <c:pt idx="113">
                  <c:v>111.29479152800283</c:v>
                </c:pt>
                <c:pt idx="114">
                  <c:v>112.02394052260718</c:v>
                </c:pt>
                <c:pt idx="115">
                  <c:v>112.16936187392031</c:v>
                </c:pt>
                <c:pt idx="116">
                  <c:v>113.24061614338648</c:v>
                </c:pt>
                <c:pt idx="117">
                  <c:v>114.02274320762325</c:v>
                </c:pt>
                <c:pt idx="118">
                  <c:v>114.1364408853638</c:v>
                </c:pt>
                <c:pt idx="119">
                  <c:v>115.52213407274819</c:v>
                </c:pt>
                <c:pt idx="120">
                  <c:v>115.08687405230613</c:v>
                </c:pt>
                <c:pt idx="121">
                  <c:v>115.08687405230613</c:v>
                </c:pt>
                <c:pt idx="122">
                  <c:v>114.54896497521754</c:v>
                </c:pt>
                <c:pt idx="123">
                  <c:v>113.94562422978761</c:v>
                </c:pt>
                <c:pt idx="124">
                  <c:v>114.38471759059246</c:v>
                </c:pt>
                <c:pt idx="125">
                  <c:v>113.50875692582579</c:v>
                </c:pt>
                <c:pt idx="126">
                  <c:v>112.98282658888446</c:v>
                </c:pt>
                <c:pt idx="127">
                  <c:v>114.28046117117387</c:v>
                </c:pt>
                <c:pt idx="128">
                  <c:v>114.25124851631128</c:v>
                </c:pt>
                <c:pt idx="129">
                  <c:v>114.7559516566042</c:v>
                </c:pt>
                <c:pt idx="130">
                  <c:v>116.16854194845024</c:v>
                </c:pt>
                <c:pt idx="131">
                  <c:v>116.31774144596287</c:v>
                </c:pt>
                <c:pt idx="132">
                  <c:v>116.31774144596287</c:v>
                </c:pt>
                <c:pt idx="133">
                  <c:v>116.09078689520308</c:v>
                </c:pt>
                <c:pt idx="134">
                  <c:v>115.1695442923681</c:v>
                </c:pt>
                <c:pt idx="135">
                  <c:v>114.82911398602805</c:v>
                </c:pt>
                <c:pt idx="136">
                  <c:v>115.07871033288751</c:v>
                </c:pt>
                <c:pt idx="137">
                  <c:v>115.84711613934772</c:v>
                </c:pt>
                <c:pt idx="138">
                  <c:v>116.72206501154129</c:v>
                </c:pt>
                <c:pt idx="139">
                  <c:v>117.71711048243043</c:v>
                </c:pt>
                <c:pt idx="140">
                  <c:v>117.61449996354929</c:v>
                </c:pt>
                <c:pt idx="141">
                  <c:v>118.04907437250559</c:v>
                </c:pt>
                <c:pt idx="142">
                  <c:v>118.88598396981169</c:v>
                </c:pt>
                <c:pt idx="143">
                  <c:v>119.17548710822631</c:v>
                </c:pt>
                <c:pt idx="144">
                  <c:v>118.34163434781755</c:v>
                </c:pt>
                <c:pt idx="145">
                  <c:v>118.38418034914149</c:v>
                </c:pt>
                <c:pt idx="146">
                  <c:v>118.8692660570523</c:v>
                </c:pt>
                <c:pt idx="147">
                  <c:v>119.193528341416</c:v>
                </c:pt>
                <c:pt idx="148">
                  <c:v>119.18175296451152</c:v>
                </c:pt>
                <c:pt idx="149">
                  <c:v>118.40781127684765</c:v>
                </c:pt>
                <c:pt idx="150">
                  <c:v>119.58267882464757</c:v>
                </c:pt>
                <c:pt idx="151">
                  <c:v>119.75714390322223</c:v>
                </c:pt>
                <c:pt idx="152">
                  <c:v>119.42419479696188</c:v>
                </c:pt>
                <c:pt idx="153">
                  <c:v>117.78450320900075</c:v>
                </c:pt>
                <c:pt idx="154">
                  <c:v>117.48597902620423</c:v>
                </c:pt>
                <c:pt idx="155">
                  <c:v>116.89682713167358</c:v>
                </c:pt>
                <c:pt idx="156">
                  <c:v>117.94448572779719</c:v>
                </c:pt>
                <c:pt idx="157">
                  <c:v>117.48260677376769</c:v>
                </c:pt>
                <c:pt idx="158">
                  <c:v>116.6558463791368</c:v>
                </c:pt>
                <c:pt idx="159">
                  <c:v>116.68988058551739</c:v>
                </c:pt>
                <c:pt idx="160">
                  <c:v>116.57148521414088</c:v>
                </c:pt>
                <c:pt idx="161">
                  <c:v>117.2332303648902</c:v>
                </c:pt>
                <c:pt idx="162">
                  <c:v>115.88883555831535</c:v>
                </c:pt>
                <c:pt idx="163">
                  <c:v>115.00793716612517</c:v>
                </c:pt>
                <c:pt idx="164">
                  <c:v>114.10944166822581</c:v>
                </c:pt>
                <c:pt idx="165">
                  <c:v>114.09455663759449</c:v>
                </c:pt>
                <c:pt idx="166">
                  <c:v>114.85689351364825</c:v>
                </c:pt>
                <c:pt idx="167">
                  <c:v>114.55452817297473</c:v>
                </c:pt>
                <c:pt idx="168">
                  <c:v>115.82090602080142</c:v>
                </c:pt>
                <c:pt idx="169">
                  <c:v>114.2361527360942</c:v>
                </c:pt>
                <c:pt idx="170">
                  <c:v>115.02374280766104</c:v>
                </c:pt>
                <c:pt idx="171">
                  <c:v>115.75081339238896</c:v>
                </c:pt>
                <c:pt idx="172">
                  <c:v>117.45227961148758</c:v>
                </c:pt>
                <c:pt idx="173">
                  <c:v>117.88954723343846</c:v>
                </c:pt>
                <c:pt idx="174">
                  <c:v>117.71428229378556</c:v>
                </c:pt>
                <c:pt idx="175">
                  <c:v>117.90646290381235</c:v>
                </c:pt>
                <c:pt idx="176">
                  <c:v>117.90646290381235</c:v>
                </c:pt>
                <c:pt idx="177">
                  <c:v>117.42978393618209</c:v>
                </c:pt>
                <c:pt idx="178">
                  <c:v>116.59979701048016</c:v>
                </c:pt>
                <c:pt idx="179">
                  <c:v>116.25982638617937</c:v>
                </c:pt>
                <c:pt idx="180">
                  <c:v>116.43179480342613</c:v>
                </c:pt>
                <c:pt idx="181">
                  <c:v>117.24931420977802</c:v>
                </c:pt>
                <c:pt idx="182">
                  <c:v>116.52827271344027</c:v>
                </c:pt>
                <c:pt idx="183">
                  <c:v>116.69438233080709</c:v>
                </c:pt>
                <c:pt idx="184">
                  <c:v>117.67848585998249</c:v>
                </c:pt>
                <c:pt idx="185">
                  <c:v>116.26693429144018</c:v>
                </c:pt>
                <c:pt idx="186">
                  <c:v>116.32238208977866</c:v>
                </c:pt>
                <c:pt idx="187">
                  <c:v>116.08294021442092</c:v>
                </c:pt>
                <c:pt idx="188">
                  <c:v>115.00148489469986</c:v>
                </c:pt>
                <c:pt idx="189">
                  <c:v>113.09500867210508</c:v>
                </c:pt>
                <c:pt idx="190">
                  <c:v>112.82577269898724</c:v>
                </c:pt>
                <c:pt idx="191">
                  <c:v>113.279255077366</c:v>
                </c:pt>
                <c:pt idx="192">
                  <c:v>111.59774404569565</c:v>
                </c:pt>
                <c:pt idx="193">
                  <c:v>111.60785427115806</c:v>
                </c:pt>
                <c:pt idx="194">
                  <c:v>112.26004192652016</c:v>
                </c:pt>
                <c:pt idx="195">
                  <c:v>111.9705739923655</c:v>
                </c:pt>
                <c:pt idx="196">
                  <c:v>111.9833809641777</c:v>
                </c:pt>
                <c:pt idx="197">
                  <c:v>110.45688410890988</c:v>
                </c:pt>
                <c:pt idx="198">
                  <c:v>111.38388287499401</c:v>
                </c:pt>
                <c:pt idx="199">
                  <c:v>111.23539436861759</c:v>
                </c:pt>
                <c:pt idx="200">
                  <c:v>112.53397236364053</c:v>
                </c:pt>
                <c:pt idx="201">
                  <c:v>113.24206779113352</c:v>
                </c:pt>
                <c:pt idx="202">
                  <c:v>113.83596542534495</c:v>
                </c:pt>
                <c:pt idx="203">
                  <c:v>114.33393724479848</c:v>
                </c:pt>
                <c:pt idx="204">
                  <c:v>113.62694328041941</c:v>
                </c:pt>
                <c:pt idx="205">
                  <c:v>113.05154277257087</c:v>
                </c:pt>
                <c:pt idx="206">
                  <c:v>114.25955343115241</c:v>
                </c:pt>
                <c:pt idx="207">
                  <c:v>114.24466139911002</c:v>
                </c:pt>
                <c:pt idx="208">
                  <c:v>112.70885897803674</c:v>
                </c:pt>
                <c:pt idx="209">
                  <c:v>111.75967403834706</c:v>
                </c:pt>
                <c:pt idx="210">
                  <c:v>110.32389987655263</c:v>
                </c:pt>
                <c:pt idx="211">
                  <c:v>110.1383957522486</c:v>
                </c:pt>
                <c:pt idx="212">
                  <c:v>110.94991644993505</c:v>
                </c:pt>
                <c:pt idx="213">
                  <c:v>109.34952108888005</c:v>
                </c:pt>
                <c:pt idx="214">
                  <c:v>108.06027050172813</c:v>
                </c:pt>
                <c:pt idx="215">
                  <c:v>107.57231356804445</c:v>
                </c:pt>
                <c:pt idx="216">
                  <c:v>108.85568268955782</c:v>
                </c:pt>
                <c:pt idx="217">
                  <c:v>109.56190372480521</c:v>
                </c:pt>
                <c:pt idx="218">
                  <c:v>110.71229300158099</c:v>
                </c:pt>
                <c:pt idx="219">
                  <c:v>112.81052161859968</c:v>
                </c:pt>
                <c:pt idx="220">
                  <c:v>113.84001461608412</c:v>
                </c:pt>
                <c:pt idx="221">
                  <c:v>114.08416823695389</c:v>
                </c:pt>
                <c:pt idx="222">
                  <c:v>114.4078308292188</c:v>
                </c:pt>
                <c:pt idx="223">
                  <c:v>114.54144462401963</c:v>
                </c:pt>
                <c:pt idx="224">
                  <c:v>113.59192394359314</c:v>
                </c:pt>
                <c:pt idx="225">
                  <c:v>115.34992444637113</c:v>
                </c:pt>
                <c:pt idx="226">
                  <c:v>115.2684756626345</c:v>
                </c:pt>
                <c:pt idx="227">
                  <c:v>117.45082735110637</c:v>
                </c:pt>
                <c:pt idx="228">
                  <c:v>117.62783242791257</c:v>
                </c:pt>
                <c:pt idx="229">
                  <c:v>117.72259349347405</c:v>
                </c:pt>
                <c:pt idx="230">
                  <c:v>117.86791155107795</c:v>
                </c:pt>
                <c:pt idx="231">
                  <c:v>118.7171698307186</c:v>
                </c:pt>
                <c:pt idx="232">
                  <c:v>118.47831634886138</c:v>
                </c:pt>
                <c:pt idx="233">
                  <c:v>118.95170447653196</c:v>
                </c:pt>
                <c:pt idx="234">
                  <c:v>118.95170447653196</c:v>
                </c:pt>
                <c:pt idx="235">
                  <c:v>119.02098801163751</c:v>
                </c:pt>
                <c:pt idx="236">
                  <c:v>118.78752214288095</c:v>
                </c:pt>
                <c:pt idx="237">
                  <c:v>118.91820829609989</c:v>
                </c:pt>
                <c:pt idx="238">
                  <c:v>118.77592005101914</c:v>
                </c:pt>
                <c:pt idx="239">
                  <c:v>119.19770906731196</c:v>
                </c:pt>
                <c:pt idx="240">
                  <c:v>119.88427619759355</c:v>
                </c:pt>
                <c:pt idx="241">
                  <c:v>119.23756091691072</c:v>
                </c:pt>
                <c:pt idx="242">
                  <c:v>119.18332478028104</c:v>
                </c:pt>
                <c:pt idx="243">
                  <c:v>118.72406751886774</c:v>
                </c:pt>
                <c:pt idx="244">
                  <c:v>119.64461064784776</c:v>
                </c:pt>
                <c:pt idx="245">
                  <c:v>120.12406172502367</c:v>
                </c:pt>
                <c:pt idx="246">
                  <c:v>120.56776800108628</c:v>
                </c:pt>
                <c:pt idx="247">
                  <c:v>121.06283581345356</c:v>
                </c:pt>
                <c:pt idx="248">
                  <c:v>122.71541821099663</c:v>
                </c:pt>
                <c:pt idx="249">
                  <c:v>123.03236521396492</c:v>
                </c:pt>
                <c:pt idx="250">
                  <c:v>123.03494468333734</c:v>
                </c:pt>
                <c:pt idx="251">
                  <c:v>123.6105602134656</c:v>
                </c:pt>
                <c:pt idx="252">
                  <c:v>124.33031095496041</c:v>
                </c:pt>
                <c:pt idx="253">
                  <c:v>122.51454201337604</c:v>
                </c:pt>
                <c:pt idx="254">
                  <c:v>123.78303624824547</c:v>
                </c:pt>
                <c:pt idx="255">
                  <c:v>123.99241018890655</c:v>
                </c:pt>
                <c:pt idx="256">
                  <c:v>123.99241018890655</c:v>
                </c:pt>
                <c:pt idx="257">
                  <c:v>124.51943226563951</c:v>
                </c:pt>
                <c:pt idx="258">
                  <c:v>124.68223198721861</c:v>
                </c:pt>
                <c:pt idx="259">
                  <c:v>124.72407695427059</c:v>
                </c:pt>
                <c:pt idx="260">
                  <c:v>124.37888100185488</c:v>
                </c:pt>
                <c:pt idx="261">
                  <c:v>124.37888100185488</c:v>
                </c:pt>
                <c:pt idx="262">
                  <c:v>123.71055782161774</c:v>
                </c:pt>
              </c:numCache>
            </c:numRef>
          </c:val>
          <c:smooth val="0"/>
          <c:extLst>
            <c:ext xmlns:c16="http://schemas.microsoft.com/office/drawing/2014/chart" uri="{C3380CC4-5D6E-409C-BE32-E72D297353CC}">
              <c16:uniqueId val="{00000002-D46E-4A29-A991-4BC233419846}"/>
            </c:ext>
          </c:extLst>
        </c:ser>
        <c:dLbls>
          <c:showLegendKey val="0"/>
          <c:showVal val="0"/>
          <c:showCatName val="0"/>
          <c:showSerName val="0"/>
          <c:showPercent val="0"/>
          <c:showBubbleSize val="0"/>
        </c:dLbls>
        <c:smooth val="0"/>
        <c:axId val="1404211216"/>
        <c:axId val="1136249648"/>
      </c:lineChart>
      <c:dateAx>
        <c:axId val="1404211216"/>
        <c:scaling>
          <c:orientation val="minMax"/>
        </c:scaling>
        <c:delete val="0"/>
        <c:axPos val="b"/>
        <c:numFmt formatCode="mmm\-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136249648"/>
        <c:crosses val="autoZero"/>
        <c:auto val="1"/>
        <c:lblOffset val="100"/>
        <c:baseTimeUnit val="days"/>
      </c:dateAx>
      <c:valAx>
        <c:axId val="1136249648"/>
        <c:scaling>
          <c:orientation val="minMax"/>
          <c:min val="80"/>
        </c:scaling>
        <c:delete val="0"/>
        <c:axPos val="l"/>
        <c:numFmt formatCode="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0421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81125738019902E-2"/>
          <c:y val="3.1488026065707303E-2"/>
          <c:w val="0.92152130887992356"/>
          <c:h val="0.82061145805050217"/>
        </c:manualLayout>
      </c:layout>
      <c:barChart>
        <c:barDir val="col"/>
        <c:grouping val="clustered"/>
        <c:varyColors val="0"/>
        <c:ser>
          <c:idx val="0"/>
          <c:order val="0"/>
          <c:tx>
            <c:strRef>
              <c:f>'O:\Marketing Department\7. CONTENT MARKETING\Quarterly Publications\2024\Q124\Charts\Finals\[Q1 39 Themes charts.xlsx]Fig2'!$B$2</c:f>
              <c:strCache>
                <c:ptCount val="1"/>
                <c:pt idx="0">
                  <c:v>Magnificent Seven</c:v>
                </c:pt>
              </c:strCache>
            </c:strRef>
          </c:tx>
          <c:spPr>
            <a:solidFill>
              <a:schemeClr val="bg2"/>
            </a:solidFill>
            <a:ln>
              <a:noFill/>
            </a:ln>
            <a:effectLst/>
          </c:spPr>
          <c:invertIfNegative val="0"/>
          <c:cat>
            <c:strRef>
              <c:f>[1]Fig2!$A$3:$A$10</c:f>
              <c:strCache>
                <c:ptCount val="8"/>
                <c:pt idx="0">
                  <c:v>2018</c:v>
                </c:pt>
                <c:pt idx="1">
                  <c:v>2019</c:v>
                </c:pt>
                <c:pt idx="2">
                  <c:v>2020</c:v>
                </c:pt>
                <c:pt idx="3">
                  <c:v>2021</c:v>
                </c:pt>
                <c:pt idx="4">
                  <c:v>2022</c:v>
                </c:pt>
                <c:pt idx="5">
                  <c:v>
2023</c:v>
                </c:pt>
                <c:pt idx="7">
                  <c:v>2018 -
2023*</c:v>
                </c:pt>
              </c:strCache>
            </c:strRef>
          </c:cat>
          <c:val>
            <c:numRef>
              <c:f>[1]Fig2!$B$3:$B$10</c:f>
              <c:numCache>
                <c:formatCode>General</c:formatCode>
                <c:ptCount val="8"/>
                <c:pt idx="0">
                  <c:v>2</c:v>
                </c:pt>
                <c:pt idx="1">
                  <c:v>50</c:v>
                </c:pt>
                <c:pt idx="2">
                  <c:v>70</c:v>
                </c:pt>
                <c:pt idx="3">
                  <c:v>40</c:v>
                </c:pt>
                <c:pt idx="4">
                  <c:v>-40</c:v>
                </c:pt>
                <c:pt idx="5">
                  <c:v>75</c:v>
                </c:pt>
                <c:pt idx="7">
                  <c:v>24</c:v>
                </c:pt>
              </c:numCache>
            </c:numRef>
          </c:val>
          <c:extLst>
            <c:ext xmlns:c16="http://schemas.microsoft.com/office/drawing/2014/chart" uri="{C3380CC4-5D6E-409C-BE32-E72D297353CC}">
              <c16:uniqueId val="{00000000-5885-40A1-B632-8BF0B67850E2}"/>
            </c:ext>
          </c:extLst>
        </c:ser>
        <c:ser>
          <c:idx val="1"/>
          <c:order val="1"/>
          <c:tx>
            <c:strRef>
              <c:f>'O:\Marketing Department\7. CONTENT MARKETING\Quarterly Publications\2024\Q124\Charts\Finals\[Q1 39 Themes charts.xlsx]Fig2'!$C$2</c:f>
              <c:strCache>
                <c:ptCount val="1"/>
                <c:pt idx="0">
                  <c:v>S&amp;P 500</c:v>
                </c:pt>
              </c:strCache>
            </c:strRef>
          </c:tx>
          <c:spPr>
            <a:solidFill>
              <a:srgbClr val="00BED6"/>
            </a:solidFill>
            <a:ln>
              <a:noFill/>
            </a:ln>
            <a:effectLst/>
          </c:spPr>
          <c:invertIfNegative val="0"/>
          <c:cat>
            <c:strRef>
              <c:f>[1]Fig2!$A$3:$A$10</c:f>
              <c:strCache>
                <c:ptCount val="8"/>
                <c:pt idx="0">
                  <c:v>2018</c:v>
                </c:pt>
                <c:pt idx="1">
                  <c:v>2019</c:v>
                </c:pt>
                <c:pt idx="2">
                  <c:v>2020</c:v>
                </c:pt>
                <c:pt idx="3">
                  <c:v>2021</c:v>
                </c:pt>
                <c:pt idx="4">
                  <c:v>2022</c:v>
                </c:pt>
                <c:pt idx="5">
                  <c:v>
2023</c:v>
                </c:pt>
                <c:pt idx="7">
                  <c:v>2018 -
2023*</c:v>
                </c:pt>
              </c:strCache>
            </c:strRef>
          </c:cat>
          <c:val>
            <c:numRef>
              <c:f>[1]Fig2!$C$3:$C$10</c:f>
              <c:numCache>
                <c:formatCode>General</c:formatCode>
                <c:ptCount val="8"/>
                <c:pt idx="0">
                  <c:v>-5.7382499061797159</c:v>
                </c:pt>
                <c:pt idx="1">
                  <c:v>29.50333656538988</c:v>
                </c:pt>
                <c:pt idx="2">
                  <c:v>19.721275226109004</c:v>
                </c:pt>
                <c:pt idx="3">
                  <c:v>27.074617763838326</c:v>
                </c:pt>
                <c:pt idx="4">
                  <c:v>-19.424929596087026</c:v>
                </c:pt>
                <c:pt idx="5">
                  <c:v>24</c:v>
                </c:pt>
                <c:pt idx="7">
                  <c:v>10</c:v>
                </c:pt>
              </c:numCache>
            </c:numRef>
          </c:val>
          <c:extLst>
            <c:ext xmlns:c16="http://schemas.microsoft.com/office/drawing/2014/chart" uri="{C3380CC4-5D6E-409C-BE32-E72D297353CC}">
              <c16:uniqueId val="{00000001-5885-40A1-B632-8BF0B67850E2}"/>
            </c:ext>
          </c:extLst>
        </c:ser>
        <c:dLbls>
          <c:showLegendKey val="0"/>
          <c:showVal val="0"/>
          <c:showCatName val="0"/>
          <c:showSerName val="0"/>
          <c:showPercent val="0"/>
          <c:showBubbleSize val="0"/>
        </c:dLbls>
        <c:gapWidth val="219"/>
        <c:overlap val="-27"/>
        <c:axId val="551615968"/>
        <c:axId val="551618240"/>
      </c:barChart>
      <c:catAx>
        <c:axId val="551615968"/>
        <c:scaling>
          <c:orientation val="minMax"/>
        </c:scaling>
        <c:delete val="0"/>
        <c:axPos val="b"/>
        <c:numFmt formatCode="General" sourceLinked="1"/>
        <c:majorTickMark val="out"/>
        <c:minorTickMark val="none"/>
        <c:tickLblPos val="low"/>
        <c:spPr>
          <a:noFill/>
          <a:ln w="317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rgbClr val="4A3740"/>
                </a:solidFill>
                <a:latin typeface="Rathbones Sans Light" pitchFamily="2" charset="0"/>
                <a:ea typeface="+mn-ea"/>
                <a:cs typeface="+mn-cs"/>
              </a:defRPr>
            </a:pPr>
            <a:endParaRPr lang="en-US"/>
          </a:p>
        </c:txPr>
        <c:crossAx val="551618240"/>
        <c:crosses val="autoZero"/>
        <c:auto val="1"/>
        <c:lblAlgn val="ctr"/>
        <c:lblOffset val="100"/>
        <c:noMultiLvlLbl val="0"/>
      </c:catAx>
      <c:valAx>
        <c:axId val="551618240"/>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rgbClr val="4A3740"/>
                </a:solidFill>
                <a:latin typeface="Rathbones Sans Light" pitchFamily="2" charset="0"/>
                <a:ea typeface="+mn-ea"/>
                <a:cs typeface="+mn-cs"/>
              </a:defRPr>
            </a:pPr>
            <a:endParaRPr lang="en-US"/>
          </a:p>
        </c:txPr>
        <c:crossAx val="551615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4A3740"/>
              </a:solidFill>
              <a:latin typeface="Rathbones Sans Light" pitchFamily="2"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000" b="0" i="0">
          <a:solidFill>
            <a:srgbClr val="4A3740"/>
          </a:solidFill>
          <a:latin typeface="Rathbones Sans Light"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FTSE US Technology Sector total return %</c:v>
                </c:pt>
              </c:strCache>
            </c:strRef>
          </c:tx>
          <c:spPr>
            <a:solidFill>
              <a:schemeClr val="accent1"/>
            </a:solidFill>
            <a:ln>
              <a:noFill/>
            </a:ln>
            <a:effectLst/>
          </c:spPr>
          <c:invertIfNegative val="0"/>
          <c:cat>
            <c:numRef>
              <c:f>Sheet1!$A$2:$A$20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Sheet1!$B$2:$B$20</c:f>
              <c:numCache>
                <c:formatCode>0.00%</c:formatCode>
                <c:ptCount val="19"/>
                <c:pt idx="0">
                  <c:v>3.6999999999999998E-2</c:v>
                </c:pt>
                <c:pt idx="1">
                  <c:v>0.1</c:v>
                </c:pt>
                <c:pt idx="2">
                  <c:v>0.17100000000000001</c:v>
                </c:pt>
                <c:pt idx="3">
                  <c:v>-0.42399999999999999</c:v>
                </c:pt>
                <c:pt idx="4">
                  <c:v>0.63</c:v>
                </c:pt>
                <c:pt idx="5">
                  <c:v>0.107</c:v>
                </c:pt>
                <c:pt idx="6">
                  <c:v>6.0000000000000001E-3</c:v>
                </c:pt>
                <c:pt idx="7">
                  <c:v>0.125</c:v>
                </c:pt>
                <c:pt idx="8">
                  <c:v>0.28100000000000003</c:v>
                </c:pt>
                <c:pt idx="9">
                  <c:v>0.21</c:v>
                </c:pt>
                <c:pt idx="10">
                  <c:v>3.9E-2</c:v>
                </c:pt>
                <c:pt idx="11">
                  <c:v>0.14499999999999999</c:v>
                </c:pt>
                <c:pt idx="12">
                  <c:v>0.38400000000000001</c:v>
                </c:pt>
                <c:pt idx="13">
                  <c:v>-8.0000000000000002E-3</c:v>
                </c:pt>
                <c:pt idx="14">
                  <c:v>0.47899999999999998</c:v>
                </c:pt>
                <c:pt idx="15">
                  <c:v>0.45200000000000001</c:v>
                </c:pt>
                <c:pt idx="16">
                  <c:v>0.38500000000000001</c:v>
                </c:pt>
                <c:pt idx="17">
                  <c:v>-0.34799999999999998</c:v>
                </c:pt>
                <c:pt idx="18">
                  <c:v>0.67400000000000004</c:v>
                </c:pt>
              </c:numCache>
            </c:numRef>
          </c:val>
          <c:extLst>
            <c:ext xmlns:c16="http://schemas.microsoft.com/office/drawing/2014/chart" uri="{C3380CC4-5D6E-409C-BE32-E72D297353CC}">
              <c16:uniqueId val="{00000000-C773-45DA-973A-7719047D8FD5}"/>
            </c:ext>
          </c:extLst>
        </c:ser>
        <c:ser>
          <c:idx val="1"/>
          <c:order val="1"/>
          <c:tx>
            <c:strRef>
              <c:f>Sheet1!$C$1</c:f>
              <c:strCache>
                <c:ptCount val="1"/>
                <c:pt idx="0">
                  <c:v>FTSE US total return %</c:v>
                </c:pt>
              </c:strCache>
            </c:strRef>
          </c:tx>
          <c:spPr>
            <a:solidFill>
              <a:srgbClr val="00BED6"/>
            </a:solidFill>
            <a:ln>
              <a:noFill/>
            </a:ln>
            <a:effectLst/>
          </c:spPr>
          <c:invertIfNegative val="0"/>
          <c:cat>
            <c:numRef>
              <c:f>Sheet1!$A$2:$A$20</c:f>
              <c:numCache>
                <c:formatCode>General</c:formatCode>
                <c:ptCount val="19"/>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numCache>
            </c:numRef>
          </c:cat>
          <c:val>
            <c:numRef>
              <c:f>Sheet1!$C$2:$C$20</c:f>
              <c:numCache>
                <c:formatCode>0.00%</c:formatCode>
                <c:ptCount val="19"/>
                <c:pt idx="0">
                  <c:v>6.3E-2</c:v>
                </c:pt>
                <c:pt idx="1">
                  <c:v>0.157</c:v>
                </c:pt>
                <c:pt idx="2">
                  <c:v>0.06</c:v>
                </c:pt>
                <c:pt idx="3">
                  <c:v>-0.36799999999999999</c:v>
                </c:pt>
                <c:pt idx="4">
                  <c:v>0.27200000000000002</c:v>
                </c:pt>
                <c:pt idx="5">
                  <c:v>0.151</c:v>
                </c:pt>
                <c:pt idx="6">
                  <c:v>1.7000000000000001E-2</c:v>
                </c:pt>
                <c:pt idx="7">
                  <c:v>0.16300000000000001</c:v>
                </c:pt>
                <c:pt idx="8">
                  <c:v>0.32800000000000001</c:v>
                </c:pt>
                <c:pt idx="9">
                  <c:v>0.13300000000000001</c:v>
                </c:pt>
                <c:pt idx="10">
                  <c:v>0.01</c:v>
                </c:pt>
                <c:pt idx="11">
                  <c:v>0.11799999999999999</c:v>
                </c:pt>
                <c:pt idx="12">
                  <c:v>0.221</c:v>
                </c:pt>
                <c:pt idx="13">
                  <c:v>-4.4999999999999998E-2</c:v>
                </c:pt>
                <c:pt idx="14">
                  <c:v>0.316</c:v>
                </c:pt>
                <c:pt idx="15">
                  <c:v>0.20799999999999999</c:v>
                </c:pt>
                <c:pt idx="16">
                  <c:v>0.26800000000000002</c:v>
                </c:pt>
                <c:pt idx="17">
                  <c:v>-0.193</c:v>
                </c:pt>
                <c:pt idx="18">
                  <c:v>0.27100000000000002</c:v>
                </c:pt>
              </c:numCache>
            </c:numRef>
          </c:val>
          <c:extLst>
            <c:ext xmlns:c16="http://schemas.microsoft.com/office/drawing/2014/chart" uri="{C3380CC4-5D6E-409C-BE32-E72D297353CC}">
              <c16:uniqueId val="{00000001-C773-45DA-973A-7719047D8FD5}"/>
            </c:ext>
          </c:extLst>
        </c:ser>
        <c:dLbls>
          <c:showLegendKey val="0"/>
          <c:showVal val="0"/>
          <c:showCatName val="0"/>
          <c:showSerName val="0"/>
          <c:showPercent val="0"/>
          <c:showBubbleSize val="0"/>
        </c:dLbls>
        <c:gapWidth val="50"/>
        <c:overlap val="-27"/>
        <c:axId val="1412655056"/>
        <c:axId val="1413249712"/>
      </c:barChart>
      <c:catAx>
        <c:axId val="1412655056"/>
        <c:scaling>
          <c:orientation val="minMax"/>
        </c:scaling>
        <c:delete val="0"/>
        <c:axPos val="b"/>
        <c:numFmt formatCode="General" sourceLinked="1"/>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13249712"/>
        <c:crosses val="autoZero"/>
        <c:auto val="1"/>
        <c:lblAlgn val="ctr"/>
        <c:lblOffset val="100"/>
        <c:noMultiLvlLbl val="0"/>
      </c:catAx>
      <c:valAx>
        <c:axId val="1413249712"/>
        <c:scaling>
          <c:orientation val="minMax"/>
        </c:scaling>
        <c:delete val="0"/>
        <c:axPos val="l"/>
        <c:numFmt formatCode="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41265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1B5B00-1866-4336-A0AD-0E4C57F16952}"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9E2218-DA8F-4363-9035-72E6A56021B0}" type="slidenum">
              <a:rPr lang="en-GB" smtClean="0"/>
              <a:t>‹#›</a:t>
            </a:fld>
            <a:endParaRPr lang="en-GB"/>
          </a:p>
        </p:txBody>
      </p:sp>
    </p:spTree>
    <p:extLst>
      <p:ext uri="{BB962C8B-B14F-4D97-AF65-F5344CB8AC3E}">
        <p14:creationId xmlns:p14="http://schemas.microsoft.com/office/powerpoint/2010/main" val="415582981"/>
      </p:ext>
    </p:extLst>
  </p:cSld>
  <p:clrMap bg1="lt1" tx1="dk1" bg2="lt2" tx2="dk2" accent1="accent1" accent2="accent2" accent3="accent3" accent4="accent4" accent5="accent5" accent6="accent6" hlink="hlink" folHlink="folHlink"/>
  <p:notesStyle>
    <a:lvl1pPr marL="0" algn="l" defTabSz="368116" rtl="0" eaLnBrk="1" latinLnBrk="0" hangingPunct="1">
      <a:defRPr sz="483" kern="1200">
        <a:solidFill>
          <a:schemeClr val="tx1"/>
        </a:solidFill>
        <a:latin typeface="+mn-lt"/>
        <a:ea typeface="+mn-ea"/>
        <a:cs typeface="+mn-cs"/>
      </a:defRPr>
    </a:lvl1pPr>
    <a:lvl2pPr marL="184058" algn="l" defTabSz="368116" rtl="0" eaLnBrk="1" latinLnBrk="0" hangingPunct="1">
      <a:defRPr sz="483" kern="1200">
        <a:solidFill>
          <a:schemeClr val="tx1"/>
        </a:solidFill>
        <a:latin typeface="+mn-lt"/>
        <a:ea typeface="+mn-ea"/>
        <a:cs typeface="+mn-cs"/>
      </a:defRPr>
    </a:lvl2pPr>
    <a:lvl3pPr marL="368116" algn="l" defTabSz="368116" rtl="0" eaLnBrk="1" latinLnBrk="0" hangingPunct="1">
      <a:defRPr sz="483" kern="1200">
        <a:solidFill>
          <a:schemeClr val="tx1"/>
        </a:solidFill>
        <a:latin typeface="+mn-lt"/>
        <a:ea typeface="+mn-ea"/>
        <a:cs typeface="+mn-cs"/>
      </a:defRPr>
    </a:lvl3pPr>
    <a:lvl4pPr marL="552174" algn="l" defTabSz="368116" rtl="0" eaLnBrk="1" latinLnBrk="0" hangingPunct="1">
      <a:defRPr sz="483" kern="1200">
        <a:solidFill>
          <a:schemeClr val="tx1"/>
        </a:solidFill>
        <a:latin typeface="+mn-lt"/>
        <a:ea typeface="+mn-ea"/>
        <a:cs typeface="+mn-cs"/>
      </a:defRPr>
    </a:lvl4pPr>
    <a:lvl5pPr marL="736233" algn="l" defTabSz="368116" rtl="0" eaLnBrk="1" latinLnBrk="0" hangingPunct="1">
      <a:defRPr sz="483" kern="1200">
        <a:solidFill>
          <a:schemeClr val="tx1"/>
        </a:solidFill>
        <a:latin typeface="+mn-lt"/>
        <a:ea typeface="+mn-ea"/>
        <a:cs typeface="+mn-cs"/>
      </a:defRPr>
    </a:lvl5pPr>
    <a:lvl6pPr marL="920291" algn="l" defTabSz="368116" rtl="0" eaLnBrk="1" latinLnBrk="0" hangingPunct="1">
      <a:defRPr sz="483" kern="1200">
        <a:solidFill>
          <a:schemeClr val="tx1"/>
        </a:solidFill>
        <a:latin typeface="+mn-lt"/>
        <a:ea typeface="+mn-ea"/>
        <a:cs typeface="+mn-cs"/>
      </a:defRPr>
    </a:lvl6pPr>
    <a:lvl7pPr marL="1104348" algn="l" defTabSz="368116" rtl="0" eaLnBrk="1" latinLnBrk="0" hangingPunct="1">
      <a:defRPr sz="483" kern="1200">
        <a:solidFill>
          <a:schemeClr val="tx1"/>
        </a:solidFill>
        <a:latin typeface="+mn-lt"/>
        <a:ea typeface="+mn-ea"/>
        <a:cs typeface="+mn-cs"/>
      </a:defRPr>
    </a:lvl7pPr>
    <a:lvl8pPr marL="1288406" algn="l" defTabSz="368116" rtl="0" eaLnBrk="1" latinLnBrk="0" hangingPunct="1">
      <a:defRPr sz="483" kern="1200">
        <a:solidFill>
          <a:schemeClr val="tx1"/>
        </a:solidFill>
        <a:latin typeface="+mn-lt"/>
        <a:ea typeface="+mn-ea"/>
        <a:cs typeface="+mn-cs"/>
      </a:defRPr>
    </a:lvl8pPr>
    <a:lvl9pPr marL="1472464" algn="l" defTabSz="368116" rtl="0" eaLnBrk="1" latinLnBrk="0" hangingPunct="1">
      <a:defRPr sz="4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a:t>
            </a:fld>
            <a:endParaRPr lang="en-GB"/>
          </a:p>
        </p:txBody>
      </p:sp>
    </p:spTree>
    <p:extLst>
      <p:ext uri="{BB962C8B-B14F-4D97-AF65-F5344CB8AC3E}">
        <p14:creationId xmlns:p14="http://schemas.microsoft.com/office/powerpoint/2010/main" val="2599306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10</a:t>
            </a:fld>
            <a:endParaRPr lang="en-GB"/>
          </a:p>
        </p:txBody>
      </p:sp>
    </p:spTree>
    <p:extLst>
      <p:ext uri="{BB962C8B-B14F-4D97-AF65-F5344CB8AC3E}">
        <p14:creationId xmlns:p14="http://schemas.microsoft.com/office/powerpoint/2010/main" val="47457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2</a:t>
            </a:fld>
            <a:endParaRPr lang="en-GB"/>
          </a:p>
        </p:txBody>
      </p:sp>
    </p:spTree>
    <p:extLst>
      <p:ext uri="{BB962C8B-B14F-4D97-AF65-F5344CB8AC3E}">
        <p14:creationId xmlns:p14="http://schemas.microsoft.com/office/powerpoint/2010/main" val="2983130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3</a:t>
            </a:fld>
            <a:endParaRPr lang="en-GB"/>
          </a:p>
        </p:txBody>
      </p:sp>
    </p:spTree>
    <p:extLst>
      <p:ext uri="{BB962C8B-B14F-4D97-AF65-F5344CB8AC3E}">
        <p14:creationId xmlns:p14="http://schemas.microsoft.com/office/powerpoint/2010/main" val="1479655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4</a:t>
            </a:fld>
            <a:endParaRPr lang="en-GB"/>
          </a:p>
        </p:txBody>
      </p:sp>
    </p:spTree>
    <p:extLst>
      <p:ext uri="{BB962C8B-B14F-4D97-AF65-F5344CB8AC3E}">
        <p14:creationId xmlns:p14="http://schemas.microsoft.com/office/powerpoint/2010/main" val="269887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5</a:t>
            </a:fld>
            <a:endParaRPr lang="en-GB"/>
          </a:p>
        </p:txBody>
      </p:sp>
    </p:spTree>
    <p:extLst>
      <p:ext uri="{BB962C8B-B14F-4D97-AF65-F5344CB8AC3E}">
        <p14:creationId xmlns:p14="http://schemas.microsoft.com/office/powerpoint/2010/main" val="943268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6</a:t>
            </a:fld>
            <a:endParaRPr lang="en-GB"/>
          </a:p>
        </p:txBody>
      </p:sp>
    </p:spTree>
    <p:extLst>
      <p:ext uri="{BB962C8B-B14F-4D97-AF65-F5344CB8AC3E}">
        <p14:creationId xmlns:p14="http://schemas.microsoft.com/office/powerpoint/2010/main" val="3282943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7</a:t>
            </a:fld>
            <a:endParaRPr lang="en-GB"/>
          </a:p>
        </p:txBody>
      </p:sp>
    </p:spTree>
    <p:extLst>
      <p:ext uri="{BB962C8B-B14F-4D97-AF65-F5344CB8AC3E}">
        <p14:creationId xmlns:p14="http://schemas.microsoft.com/office/powerpoint/2010/main" val="606539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8</a:t>
            </a:fld>
            <a:endParaRPr lang="en-GB"/>
          </a:p>
        </p:txBody>
      </p:sp>
    </p:spTree>
    <p:extLst>
      <p:ext uri="{BB962C8B-B14F-4D97-AF65-F5344CB8AC3E}">
        <p14:creationId xmlns:p14="http://schemas.microsoft.com/office/powerpoint/2010/main" val="167097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49E2218-DA8F-4363-9035-72E6A56021B0}" type="slidenum">
              <a:rPr lang="en-GB" smtClean="0"/>
              <a:t>9</a:t>
            </a:fld>
            <a:endParaRPr lang="en-GB"/>
          </a:p>
        </p:txBody>
      </p:sp>
    </p:spTree>
    <p:extLst>
      <p:ext uri="{BB962C8B-B14F-4D97-AF65-F5344CB8AC3E}">
        <p14:creationId xmlns:p14="http://schemas.microsoft.com/office/powerpoint/2010/main" val="719453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995723"/>
            <a:ext cx="9144000" cy="886718"/>
          </a:xfrm>
          <a:prstGeom prst="rect">
            <a:avLst/>
          </a:prstGeo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294196" y="5966664"/>
            <a:ext cx="4671925"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9" name="Text Placeholder 7">
            <a:extLst>
              <a:ext uri="{FF2B5EF4-FFF2-40B4-BE49-F238E27FC236}">
                <a16:creationId xmlns:a16="http://schemas.microsoft.com/office/drawing/2014/main" id="{CE1FD1E6-E0CA-1522-8262-4F23F417D21B}"/>
              </a:ext>
            </a:extLst>
          </p:cNvPr>
          <p:cNvSpPr>
            <a:spLocks noGrp="1"/>
          </p:cNvSpPr>
          <p:nvPr>
            <p:ph type="body" sz="quarter" idx="14" hasCustomPrompt="1"/>
          </p:nvPr>
        </p:nvSpPr>
        <p:spPr>
          <a:xfrm>
            <a:off x="294128" y="6368200"/>
            <a:ext cx="4671926"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pic>
        <p:nvPicPr>
          <p:cNvPr id="7" name="Graphic 6">
            <a:extLst>
              <a:ext uri="{FF2B5EF4-FFF2-40B4-BE49-F238E27FC236}">
                <a16:creationId xmlns:a16="http://schemas.microsoft.com/office/drawing/2014/main" id="{DCE40798-A6F1-6FAE-F0EE-F36504CC1F4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4471" y="362841"/>
            <a:ext cx="2698806" cy="238443"/>
          </a:xfrm>
          <a:prstGeom prst="rect">
            <a:avLst/>
          </a:prstGeom>
        </p:spPr>
      </p:pic>
      <p:pic>
        <p:nvPicPr>
          <p:cNvPr id="8" name="Graphic 7">
            <a:extLst>
              <a:ext uri="{FF2B5EF4-FFF2-40B4-BE49-F238E27FC236}">
                <a16:creationId xmlns:a16="http://schemas.microsoft.com/office/drawing/2014/main" id="{F2EF3A80-1912-EAC8-ED95-86E315D84D4B}"/>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77581" y="5780252"/>
            <a:ext cx="452206" cy="359576"/>
          </a:xfrm>
          <a:prstGeom prst="rect">
            <a:avLst/>
          </a:prstGeom>
        </p:spPr>
      </p:pic>
    </p:spTree>
    <p:extLst>
      <p:ext uri="{BB962C8B-B14F-4D97-AF65-F5344CB8AC3E}">
        <p14:creationId xmlns:p14="http://schemas.microsoft.com/office/powerpoint/2010/main" val="3124477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82EBBEF-1303-3392-564C-6504C14391D5}"/>
              </a:ext>
            </a:extLst>
          </p:cNvPr>
          <p:cNvSpPr>
            <a:spLocks noGrp="1"/>
          </p:cNvSpPr>
          <p:nvPr>
            <p:ph type="ctrTitle" hasCustomPrompt="1"/>
          </p:nvPr>
        </p:nvSpPr>
        <p:spPr>
          <a:xfrm>
            <a:off x="1524000" y="2174547"/>
            <a:ext cx="9144000" cy="2529072"/>
          </a:xfrm>
          <a:prstGeom prst="rect">
            <a:avLst/>
          </a:prstGeom>
        </p:spPr>
        <p:txBody>
          <a:bodyPr anchor="ctr">
            <a:noAutofit/>
          </a:bodyPr>
          <a:lstStyle>
            <a:lvl1pPr algn="ctr">
              <a:lnSpc>
                <a:spcPct val="90000"/>
              </a:lnSpc>
              <a:defRPr sz="2903">
                <a:solidFill>
                  <a:schemeClr val="bg1"/>
                </a:solidFill>
              </a:defRPr>
            </a:lvl1pPr>
          </a:lstStyle>
          <a:p>
            <a:r>
              <a:rPr lang="en-US" dirty="0"/>
              <a:t>Click to edit </a:t>
            </a:r>
            <a:br>
              <a:rPr lang="en-US" dirty="0"/>
            </a:br>
            <a:r>
              <a:rPr lang="en-US" dirty="0"/>
              <a:t>Master title style</a:t>
            </a:r>
          </a:p>
        </p:txBody>
      </p:sp>
      <p:sp>
        <p:nvSpPr>
          <p:cNvPr id="11" name="Footer Placeholder 4">
            <a:extLst>
              <a:ext uri="{FF2B5EF4-FFF2-40B4-BE49-F238E27FC236}">
                <a16:creationId xmlns:a16="http://schemas.microsoft.com/office/drawing/2014/main" id="{8E43228A-F8F3-5B89-79A2-BC529F012EB9}"/>
              </a:ext>
            </a:extLst>
          </p:cNvPr>
          <p:cNvSpPr>
            <a:spLocks noGrp="1"/>
          </p:cNvSpPr>
          <p:nvPr>
            <p:ph type="ftr" sz="quarter" idx="11"/>
          </p:nvPr>
        </p:nvSpPr>
        <p:spPr>
          <a:xfrm>
            <a:off x="285772" y="200886"/>
            <a:ext cx="7649867" cy="120674"/>
          </a:xfrm>
        </p:spPr>
        <p:txBody>
          <a:bodyPr wrap="square">
            <a:spAutoFit/>
          </a:bodyPr>
          <a:lstStyle>
            <a:lvl1pPr>
              <a:defRPr>
                <a:solidFill>
                  <a:schemeClr val="bg1"/>
                </a:solidFill>
              </a:defRPr>
            </a:lvl1pPr>
          </a:lstStyle>
          <a:p>
            <a:r>
              <a:rPr lang="en-GB"/>
              <a:t>Rathbones Group Plc | Technology – the magnificent seven and beyond</a:t>
            </a:r>
            <a:endParaRPr lang="en-GB" dirty="0"/>
          </a:p>
        </p:txBody>
      </p:sp>
      <p:sp>
        <p:nvSpPr>
          <p:cNvPr id="12" name="Slide Number Placeholder 5">
            <a:extLst>
              <a:ext uri="{FF2B5EF4-FFF2-40B4-BE49-F238E27FC236}">
                <a16:creationId xmlns:a16="http://schemas.microsoft.com/office/drawing/2014/main" id="{FD67292A-5053-9960-B08F-D0CD53DBA17F}"/>
              </a:ext>
            </a:extLst>
          </p:cNvPr>
          <p:cNvSpPr>
            <a:spLocks noGrp="1"/>
          </p:cNvSpPr>
          <p:nvPr>
            <p:ph type="sldNum" sz="quarter" idx="12"/>
          </p:nvPr>
        </p:nvSpPr>
        <p:spPr>
          <a:xfrm>
            <a:off x="11199752" y="200886"/>
            <a:ext cx="705690" cy="120674"/>
          </a:xfrm>
        </p:spPr>
        <p:txBody>
          <a:bodyPr/>
          <a:lstStyle>
            <a:lvl1pPr>
              <a:defRPr>
                <a:solidFill>
                  <a:schemeClr val="bg1"/>
                </a:solidFill>
              </a:defRPr>
            </a:lvl1pPr>
          </a:lstStyle>
          <a:p>
            <a:fld id="{91D568E7-61F5-D04E-995D-81EF41C01A2A}" type="slidenum">
              <a:rPr lang="en-GB" smtClean="0"/>
              <a:pPr/>
              <a:t>‹#›</a:t>
            </a:fld>
            <a:endParaRPr lang="en-GB"/>
          </a:p>
        </p:txBody>
      </p:sp>
      <p:pic>
        <p:nvPicPr>
          <p:cNvPr id="8" name="Picture Placeholder 6">
            <a:extLst>
              <a:ext uri="{FF2B5EF4-FFF2-40B4-BE49-F238E27FC236}">
                <a16:creationId xmlns:a16="http://schemas.microsoft.com/office/drawing/2014/main" id="{3CD227B5-1EF8-4F7F-91EB-884D3C1A2FDA}"/>
              </a:ext>
            </a:extLst>
          </p:cNvPr>
          <p:cNvPicPr>
            <a:picLocks noChangeAspect="1"/>
          </p:cNvPicPr>
          <p:nvPr userDrawn="1"/>
        </p:nvPicPr>
        <p:blipFill>
          <a:blip r:embed="rId2">
            <a:alphaModFix amt="4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043" y="6427668"/>
            <a:ext cx="1694399" cy="190620"/>
          </a:xfrm>
          <a:prstGeom prst="rect">
            <a:avLst/>
          </a:prstGeom>
        </p:spPr>
      </p:pic>
    </p:spTree>
    <p:extLst>
      <p:ext uri="{BB962C8B-B14F-4D97-AF65-F5344CB8AC3E}">
        <p14:creationId xmlns:p14="http://schemas.microsoft.com/office/powerpoint/2010/main" val="418728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6BD30D0-4888-0A31-2C13-68663EB2F6B1}"/>
              </a:ext>
            </a:extLst>
          </p:cNvPr>
          <p:cNvSpPr>
            <a:spLocks noGrp="1"/>
          </p:cNvSpPr>
          <p:nvPr>
            <p:ph type="ctrTitle" hasCustomPrompt="1"/>
          </p:nvPr>
        </p:nvSpPr>
        <p:spPr>
          <a:xfrm>
            <a:off x="1524000" y="2174547"/>
            <a:ext cx="9144000" cy="2529072"/>
          </a:xfrm>
          <a:prstGeom prst="rect">
            <a:avLst/>
          </a:prstGeom>
        </p:spPr>
        <p:txBody>
          <a:bodyPr anchor="ctr">
            <a:noAutofit/>
          </a:bodyPr>
          <a:lstStyle>
            <a:lvl1pPr algn="ctr">
              <a:lnSpc>
                <a:spcPct val="90000"/>
              </a:lnSpc>
              <a:defRPr sz="3200">
                <a:solidFill>
                  <a:schemeClr val="bg2"/>
                </a:solidFill>
              </a:defRPr>
            </a:lvl1pPr>
          </a:lstStyle>
          <a:p>
            <a:r>
              <a:rPr lang="en-US" dirty="0"/>
              <a:t>Click to edit </a:t>
            </a:r>
            <a:br>
              <a:rPr lang="en-US" dirty="0"/>
            </a:br>
            <a:r>
              <a:rPr lang="en-US" dirty="0"/>
              <a:t>Master title style</a:t>
            </a:r>
          </a:p>
        </p:txBody>
      </p:sp>
      <p:sp>
        <p:nvSpPr>
          <p:cNvPr id="6" name="Footer Placeholder 4">
            <a:extLst>
              <a:ext uri="{FF2B5EF4-FFF2-40B4-BE49-F238E27FC236}">
                <a16:creationId xmlns:a16="http://schemas.microsoft.com/office/drawing/2014/main" id="{94C0701F-76C5-C42C-C0CB-56B6051C6F2F}"/>
              </a:ext>
            </a:extLst>
          </p:cNvPr>
          <p:cNvSpPr>
            <a:spLocks noGrp="1"/>
          </p:cNvSpPr>
          <p:nvPr>
            <p:ph type="ftr" sz="quarter" idx="11"/>
          </p:nvPr>
        </p:nvSpPr>
        <p:spPr>
          <a:xfrm>
            <a:off x="285772" y="200886"/>
            <a:ext cx="7649867"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7" name="Slide Number Placeholder 5">
            <a:extLst>
              <a:ext uri="{FF2B5EF4-FFF2-40B4-BE49-F238E27FC236}">
                <a16:creationId xmlns:a16="http://schemas.microsoft.com/office/drawing/2014/main" id="{74C24AB3-1196-46CE-FC8E-DC64CBAD7EEE}"/>
              </a:ext>
            </a:extLst>
          </p:cNvPr>
          <p:cNvSpPr>
            <a:spLocks noGrp="1"/>
          </p:cNvSpPr>
          <p:nvPr>
            <p:ph type="sldNum" sz="quarter" idx="12"/>
          </p:nvPr>
        </p:nvSpPr>
        <p:spPr>
          <a:xfrm>
            <a:off x="11199752" y="200886"/>
            <a:ext cx="705690" cy="120674"/>
          </a:xfrm>
        </p:spPr>
        <p:txBody>
          <a:bodyPr/>
          <a:lstStyle>
            <a:lvl1pPr>
              <a:defRPr>
                <a:solidFill>
                  <a:schemeClr val="tx1"/>
                </a:solidFill>
              </a:defRPr>
            </a:lvl1pPr>
          </a:lstStyle>
          <a:p>
            <a:fld id="{91D568E7-61F5-D04E-995D-81EF41C01A2A}" type="slidenum">
              <a:rPr lang="en-GB" smtClean="0"/>
              <a:pPr/>
              <a:t>‹#›</a:t>
            </a:fld>
            <a:endParaRPr lang="en-GB"/>
          </a:p>
        </p:txBody>
      </p:sp>
      <p:pic>
        <p:nvPicPr>
          <p:cNvPr id="8" name="Picture Placeholder 6">
            <a:extLst>
              <a:ext uri="{FF2B5EF4-FFF2-40B4-BE49-F238E27FC236}">
                <a16:creationId xmlns:a16="http://schemas.microsoft.com/office/drawing/2014/main" id="{FBA213FC-B8BF-48B9-9B4D-5F96A4E4ED6B}"/>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90334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1">
    <p:bg>
      <p:bgPr>
        <a:solidFill>
          <a:schemeClr val="accent1"/>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2A25BCC-9BFF-2C7B-C726-CAE50443088A}"/>
              </a:ext>
            </a:extLst>
          </p:cNvPr>
          <p:cNvSpPr>
            <a:spLocks noGrp="1"/>
          </p:cNvSpPr>
          <p:nvPr>
            <p:ph type="body" sz="quarter" idx="13" hasCustomPrompt="1"/>
          </p:nvPr>
        </p:nvSpPr>
        <p:spPr>
          <a:xfrm>
            <a:off x="2001320" y="2746187"/>
            <a:ext cx="8189365" cy="1329723"/>
          </a:xfrm>
        </p:spPr>
        <p:txBody>
          <a:bodyPr anchor="ctr"/>
          <a:lstStyle>
            <a:lvl1pPr algn="ctr">
              <a:lnSpc>
                <a:spcPct val="97000"/>
              </a:lnSpc>
              <a:defRPr sz="1600" b="0" cap="all" spc="20" baseline="0">
                <a:solidFill>
                  <a:schemeClr val="bg1"/>
                </a:solidFill>
                <a:latin typeface="+mj-lt"/>
              </a:defRPr>
            </a:lvl1pPr>
            <a:lvl2pPr algn="ctr">
              <a:lnSpc>
                <a:spcPct val="95000"/>
              </a:lnSpc>
              <a:spcBef>
                <a:spcPts val="1401"/>
              </a:spcBef>
              <a:defRPr sz="1400" spc="-8" baseline="0">
                <a:solidFill>
                  <a:schemeClr val="bg1"/>
                </a:solidFill>
                <a:latin typeface="+mj-lt"/>
              </a:defRPr>
            </a:lvl2pPr>
            <a:lvl3pPr algn="ctr">
              <a:lnSpc>
                <a:spcPct val="95000"/>
              </a:lnSpc>
              <a:defRPr sz="1400" b="0">
                <a:solidFill>
                  <a:schemeClr val="bg1"/>
                </a:solidFill>
                <a:latin typeface="+mn-lt"/>
              </a:defRPr>
            </a:lvl3pPr>
            <a:lvl4pPr algn="ctr">
              <a:lnSpc>
                <a:spcPct val="95000"/>
              </a:lnSpc>
              <a:defRPr sz="900">
                <a:solidFill>
                  <a:schemeClr val="bg1"/>
                </a:solidFill>
              </a:defRPr>
            </a:lvl4pPr>
            <a:lvl5pPr algn="ctr">
              <a:lnSpc>
                <a:spcPct val="95000"/>
              </a:lnSpc>
              <a:defRPr sz="900">
                <a:solidFill>
                  <a:schemeClr val="bg1"/>
                </a:solidFill>
              </a:defRPr>
            </a:lvl5pPr>
          </a:lstStyle>
          <a:p>
            <a:pPr lvl="0"/>
            <a:r>
              <a:rPr lang="en-GB" dirty="0"/>
              <a:t>Click to edit Master</a:t>
            </a:r>
            <a:br>
              <a:rPr lang="en-GB" dirty="0"/>
            </a:br>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3" name="Picture Placeholder 6">
            <a:extLst>
              <a:ext uri="{FF2B5EF4-FFF2-40B4-BE49-F238E27FC236}">
                <a16:creationId xmlns:a16="http://schemas.microsoft.com/office/drawing/2014/main" id="{95DE6457-FC58-E423-7126-1576F0DFB9A3}"/>
              </a:ext>
            </a:extLst>
          </p:cNvPr>
          <p:cNvPicPr>
            <a:picLocks noChangeAspect="1"/>
          </p:cNvPicPr>
          <p:nvPr userDrawn="1"/>
        </p:nvPicPr>
        <p:blipFill>
          <a:blip r:embed="rId2">
            <a:alphaModFix amt="45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043" y="6427668"/>
            <a:ext cx="1694399" cy="190620"/>
          </a:xfrm>
          <a:prstGeom prst="rect">
            <a:avLst/>
          </a:prstGeom>
        </p:spPr>
      </p:pic>
      <p:sp>
        <p:nvSpPr>
          <p:cNvPr id="9" name="Footer Placeholder 4">
            <a:extLst>
              <a:ext uri="{FF2B5EF4-FFF2-40B4-BE49-F238E27FC236}">
                <a16:creationId xmlns:a16="http://schemas.microsoft.com/office/drawing/2014/main" id="{ABB31BAB-815E-F847-3DF4-BC1820AD6014}"/>
              </a:ext>
            </a:extLst>
          </p:cNvPr>
          <p:cNvSpPr>
            <a:spLocks noGrp="1"/>
          </p:cNvSpPr>
          <p:nvPr>
            <p:ph type="ftr" sz="quarter" idx="11"/>
          </p:nvPr>
        </p:nvSpPr>
        <p:spPr>
          <a:xfrm>
            <a:off x="285772" y="200886"/>
            <a:ext cx="7649867" cy="120674"/>
          </a:xfrm>
        </p:spPr>
        <p:txBody>
          <a:bodyPr wrap="square">
            <a:spAutoFit/>
          </a:bodyPr>
          <a:lstStyle>
            <a:lvl1pPr>
              <a:defRPr>
                <a:solidFill>
                  <a:schemeClr val="bg1"/>
                </a:solidFill>
              </a:defRPr>
            </a:lvl1pPr>
          </a:lstStyle>
          <a:p>
            <a:r>
              <a:rPr lang="en-GB"/>
              <a:t>Rathbones Group Plc | Technology – the magnificent seven and beyond</a:t>
            </a:r>
            <a:endParaRPr lang="en-GB" dirty="0"/>
          </a:p>
        </p:txBody>
      </p:sp>
      <p:sp>
        <p:nvSpPr>
          <p:cNvPr id="11" name="Slide Number Placeholder 5">
            <a:extLst>
              <a:ext uri="{FF2B5EF4-FFF2-40B4-BE49-F238E27FC236}">
                <a16:creationId xmlns:a16="http://schemas.microsoft.com/office/drawing/2014/main" id="{59128BC0-077F-D2E0-FE4B-D13641477D67}"/>
              </a:ext>
            </a:extLst>
          </p:cNvPr>
          <p:cNvSpPr>
            <a:spLocks noGrp="1"/>
          </p:cNvSpPr>
          <p:nvPr>
            <p:ph type="sldNum" sz="quarter" idx="12"/>
          </p:nvPr>
        </p:nvSpPr>
        <p:spPr>
          <a:xfrm>
            <a:off x="11199752" y="200886"/>
            <a:ext cx="705690" cy="12067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211011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 1">
    <p:bg>
      <p:bgPr>
        <a:solidFill>
          <a:schemeClr val="accent1"/>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B9B91ED2-E11B-6C6D-36AB-AFB5F18F3174}"/>
              </a:ext>
            </a:extLst>
          </p:cNvPr>
          <p:cNvSpPr>
            <a:spLocks noGrp="1"/>
          </p:cNvSpPr>
          <p:nvPr>
            <p:ph type="pic" sz="quarter" idx="16"/>
          </p:nvPr>
        </p:nvSpPr>
        <p:spPr>
          <a:xfrm>
            <a:off x="1" y="0"/>
            <a:ext cx="12192000" cy="6858000"/>
          </a:xfrm>
        </p:spPr>
        <p:txBody>
          <a:bodyPr>
            <a:noAutofit/>
          </a:bodyPr>
          <a:lstStyle>
            <a:lvl1pPr>
              <a:defRPr>
                <a:solidFill>
                  <a:schemeClr val="bg1"/>
                </a:solidFill>
              </a:defRPr>
            </a:lvl1pPr>
          </a:lstStyle>
          <a:p>
            <a:r>
              <a:rPr lang="en-US"/>
              <a:t>Click icon to add picture</a:t>
            </a:r>
            <a:endParaRPr lang="en-GB" dirty="0"/>
          </a:p>
        </p:txBody>
      </p:sp>
      <p:sp>
        <p:nvSpPr>
          <p:cNvPr id="12" name="Text Placeholder 4">
            <a:extLst>
              <a:ext uri="{FF2B5EF4-FFF2-40B4-BE49-F238E27FC236}">
                <a16:creationId xmlns:a16="http://schemas.microsoft.com/office/drawing/2014/main" id="{42F3E4AA-031A-F6AE-544F-3BD0BEC190B3}"/>
              </a:ext>
            </a:extLst>
          </p:cNvPr>
          <p:cNvSpPr>
            <a:spLocks noGrp="1"/>
          </p:cNvSpPr>
          <p:nvPr>
            <p:ph type="body" sz="quarter" idx="13" hasCustomPrompt="1"/>
          </p:nvPr>
        </p:nvSpPr>
        <p:spPr>
          <a:xfrm>
            <a:off x="2001320" y="2746187"/>
            <a:ext cx="8189365" cy="1329723"/>
          </a:xfrm>
        </p:spPr>
        <p:txBody>
          <a:bodyPr anchor="ctr"/>
          <a:lstStyle>
            <a:lvl1pPr algn="ctr">
              <a:lnSpc>
                <a:spcPct val="97000"/>
              </a:lnSpc>
              <a:defRPr sz="1600" b="0" cap="all" spc="20" baseline="0">
                <a:solidFill>
                  <a:schemeClr val="bg1"/>
                </a:solidFill>
                <a:latin typeface="+mj-lt"/>
              </a:defRPr>
            </a:lvl1pPr>
            <a:lvl2pPr algn="ctr">
              <a:lnSpc>
                <a:spcPct val="95000"/>
              </a:lnSpc>
              <a:spcBef>
                <a:spcPts val="1401"/>
              </a:spcBef>
              <a:defRPr sz="1400" spc="-8" baseline="0">
                <a:solidFill>
                  <a:schemeClr val="bg1"/>
                </a:solidFill>
                <a:latin typeface="+mj-lt"/>
              </a:defRPr>
            </a:lvl2pPr>
            <a:lvl3pPr algn="ctr">
              <a:lnSpc>
                <a:spcPct val="95000"/>
              </a:lnSpc>
              <a:defRPr sz="1400" b="0">
                <a:solidFill>
                  <a:schemeClr val="bg1"/>
                </a:solidFill>
                <a:latin typeface="+mn-lt"/>
              </a:defRPr>
            </a:lvl3pPr>
            <a:lvl4pPr algn="ctr">
              <a:lnSpc>
                <a:spcPct val="95000"/>
              </a:lnSpc>
              <a:defRPr sz="900">
                <a:solidFill>
                  <a:schemeClr val="bg1"/>
                </a:solidFill>
              </a:defRPr>
            </a:lvl4pPr>
            <a:lvl5pPr algn="ctr">
              <a:lnSpc>
                <a:spcPct val="95000"/>
              </a:lnSpc>
              <a:defRPr sz="900">
                <a:solidFill>
                  <a:schemeClr val="bg1"/>
                </a:solidFill>
              </a:defRPr>
            </a:lvl5pPr>
          </a:lstStyle>
          <a:p>
            <a:pPr lvl="0"/>
            <a:r>
              <a:rPr lang="en-GB" dirty="0"/>
              <a:t>Click to edit Master</a:t>
            </a:r>
            <a:br>
              <a:rPr lang="en-GB" dirty="0"/>
            </a:br>
            <a:r>
              <a:rPr lang="en-GB" dirty="0"/>
              <a:t>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Picture Placeholder 10">
            <a:extLst>
              <a:ext uri="{FF2B5EF4-FFF2-40B4-BE49-F238E27FC236}">
                <a16:creationId xmlns:a16="http://schemas.microsoft.com/office/drawing/2014/main" id="{F709E5E7-5E66-4150-FBD8-15777A329DE1}"/>
              </a:ext>
            </a:extLst>
          </p:cNvPr>
          <p:cNvSpPr>
            <a:spLocks noGrp="1"/>
          </p:cNvSpPr>
          <p:nvPr>
            <p:ph type="pic" sz="quarter" idx="14"/>
          </p:nvPr>
        </p:nvSpPr>
        <p:spPr>
          <a:xfrm>
            <a:off x="10210268" y="6479905"/>
            <a:ext cx="1697510" cy="148864"/>
          </a:xfrm>
        </p:spPr>
        <p:txBody>
          <a:bodyPr>
            <a:noAutofit/>
          </a:bodyPr>
          <a:lstStyle>
            <a:lvl1pPr>
              <a:defRPr sz="778">
                <a:solidFill>
                  <a:schemeClr val="bg1"/>
                </a:solidFill>
              </a:defRPr>
            </a:lvl1pPr>
          </a:lstStyle>
          <a:p>
            <a:r>
              <a:rPr lang="en-US"/>
              <a:t>Click icon to add picture</a:t>
            </a:r>
            <a:endParaRPr lang="en-GB" dirty="0"/>
          </a:p>
        </p:txBody>
      </p:sp>
      <p:sp>
        <p:nvSpPr>
          <p:cNvPr id="5" name="Footer Placeholder 4">
            <a:extLst>
              <a:ext uri="{FF2B5EF4-FFF2-40B4-BE49-F238E27FC236}">
                <a16:creationId xmlns:a16="http://schemas.microsoft.com/office/drawing/2014/main" id="{A67B279E-5C00-6C59-F628-B6E85D684F23}"/>
              </a:ext>
            </a:extLst>
          </p:cNvPr>
          <p:cNvSpPr>
            <a:spLocks noGrp="1"/>
          </p:cNvSpPr>
          <p:nvPr>
            <p:ph type="ftr" sz="quarter" idx="11"/>
          </p:nvPr>
        </p:nvSpPr>
        <p:spPr>
          <a:xfrm>
            <a:off x="285772" y="200886"/>
            <a:ext cx="7649867" cy="120674"/>
          </a:xfrm>
        </p:spPr>
        <p:txBody>
          <a:bodyPr wrap="square">
            <a:spAutoFit/>
          </a:bodyPr>
          <a:lstStyle>
            <a:lvl1pPr>
              <a:defRPr>
                <a:solidFill>
                  <a:schemeClr val="bg1"/>
                </a:solidFill>
              </a:defRPr>
            </a:lvl1pPr>
          </a:lstStyle>
          <a:p>
            <a:r>
              <a:rPr lang="en-GB"/>
              <a:t>Rathbones Group Plc | Technology – the magnificent seven and beyond</a:t>
            </a:r>
            <a:endParaRPr lang="en-GB" dirty="0"/>
          </a:p>
        </p:txBody>
      </p:sp>
      <p:sp>
        <p:nvSpPr>
          <p:cNvPr id="9" name="Slide Number Placeholder 5">
            <a:extLst>
              <a:ext uri="{FF2B5EF4-FFF2-40B4-BE49-F238E27FC236}">
                <a16:creationId xmlns:a16="http://schemas.microsoft.com/office/drawing/2014/main" id="{5032808F-4FA0-7A63-A8B5-D23046B18E38}"/>
              </a:ext>
            </a:extLst>
          </p:cNvPr>
          <p:cNvSpPr>
            <a:spLocks noGrp="1"/>
          </p:cNvSpPr>
          <p:nvPr>
            <p:ph type="sldNum" sz="quarter" idx="12"/>
          </p:nvPr>
        </p:nvSpPr>
        <p:spPr>
          <a:xfrm>
            <a:off x="11199752" y="200886"/>
            <a:ext cx="705690" cy="12067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207304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1">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3260972" y="1584054"/>
            <a:ext cx="2738774" cy="833370"/>
          </a:xfrm>
        </p:spPr>
        <p:txBody>
          <a:bodyPr/>
          <a:lstStyle>
            <a:lvl1pPr>
              <a:lnSpc>
                <a:spcPct val="106000"/>
              </a:lnSpc>
              <a:defRPr sz="1000">
                <a:solidFill>
                  <a:schemeClr val="tx1"/>
                </a:solidFill>
              </a:defRPr>
            </a:lvl1pPr>
            <a:lvl2pPr>
              <a:lnSpc>
                <a:spcPct val="106000"/>
              </a:lnSpc>
              <a:spcAft>
                <a:spcPts val="817"/>
              </a:spcAft>
              <a:defRPr sz="10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85771" y="1584778"/>
            <a:ext cx="2690987" cy="2137764"/>
          </a:xfrm>
          <a:solidFill>
            <a:schemeClr val="bg1">
              <a:lumMod val="95000"/>
            </a:schemeClr>
          </a:solidFill>
          <a:ln>
            <a:noFill/>
          </a:ln>
        </p:spPr>
        <p:txBody>
          <a:bodyPr>
            <a:noAutofit/>
          </a:bodyPr>
          <a:lstStyle>
            <a:lvl1pPr>
              <a:defRPr sz="1050"/>
            </a:lvl1pPr>
          </a:lstStyle>
          <a:p>
            <a:r>
              <a:rPr lang="en-US"/>
              <a:t>Click icon to add picture</a:t>
            </a:r>
            <a:endParaRPr lang="en-GB" dirty="0"/>
          </a:p>
        </p:txBody>
      </p:sp>
      <p:sp>
        <p:nvSpPr>
          <p:cNvPr id="15" name="Text Placeholder 7">
            <a:extLst>
              <a:ext uri="{FF2B5EF4-FFF2-40B4-BE49-F238E27FC236}">
                <a16:creationId xmlns:a16="http://schemas.microsoft.com/office/drawing/2014/main" id="{843F90DE-11A0-5491-633B-F7A0BDA74290}"/>
              </a:ext>
            </a:extLst>
          </p:cNvPr>
          <p:cNvSpPr>
            <a:spLocks noGrp="1"/>
          </p:cNvSpPr>
          <p:nvPr>
            <p:ph type="body" sz="quarter" idx="16"/>
          </p:nvPr>
        </p:nvSpPr>
        <p:spPr>
          <a:xfrm>
            <a:off x="9217444" y="1582739"/>
            <a:ext cx="2738774" cy="833370"/>
          </a:xfrm>
        </p:spPr>
        <p:txBody>
          <a:bodyPr/>
          <a:lstStyle>
            <a:lvl1pPr>
              <a:lnSpc>
                <a:spcPct val="106000"/>
              </a:lnSpc>
              <a:defRPr sz="1000">
                <a:solidFill>
                  <a:schemeClr val="tx1"/>
                </a:solidFill>
              </a:defRPr>
            </a:lvl1pPr>
            <a:lvl2pPr>
              <a:lnSpc>
                <a:spcPct val="106000"/>
              </a:lnSpc>
              <a:spcAft>
                <a:spcPts val="817"/>
              </a:spcAft>
              <a:defRPr sz="10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Picture Placeholder 13">
            <a:extLst>
              <a:ext uri="{FF2B5EF4-FFF2-40B4-BE49-F238E27FC236}">
                <a16:creationId xmlns:a16="http://schemas.microsoft.com/office/drawing/2014/main" id="{8AAAED0A-2102-040D-6385-8F10744432E4}"/>
              </a:ext>
            </a:extLst>
          </p:cNvPr>
          <p:cNvSpPr>
            <a:spLocks noGrp="1"/>
          </p:cNvSpPr>
          <p:nvPr>
            <p:ph type="pic" sz="quarter" idx="17"/>
          </p:nvPr>
        </p:nvSpPr>
        <p:spPr>
          <a:xfrm>
            <a:off x="6241484" y="1584778"/>
            <a:ext cx="2690987" cy="2137764"/>
          </a:xfrm>
          <a:solidFill>
            <a:schemeClr val="bg1">
              <a:lumMod val="95000"/>
            </a:schemeClr>
          </a:solidFill>
          <a:ln>
            <a:noFill/>
          </a:ln>
        </p:spPr>
        <p:txBody>
          <a:bodyPr>
            <a:noAutofit/>
          </a:bodyPr>
          <a:lstStyle>
            <a:lvl1pPr>
              <a:defRPr sz="1050"/>
            </a:lvl1pPr>
          </a:lstStyle>
          <a:p>
            <a:r>
              <a:rPr lang="en-US"/>
              <a:t>Click icon to add picture</a:t>
            </a:r>
            <a:endParaRPr lang="en-GB"/>
          </a:p>
        </p:txBody>
      </p:sp>
      <p:sp>
        <p:nvSpPr>
          <p:cNvPr id="9" name="Text Placeholder 7">
            <a:extLst>
              <a:ext uri="{FF2B5EF4-FFF2-40B4-BE49-F238E27FC236}">
                <a16:creationId xmlns:a16="http://schemas.microsoft.com/office/drawing/2014/main" id="{0BF76514-4140-212D-BABF-BDB094E57469}"/>
              </a:ext>
            </a:extLst>
          </p:cNvPr>
          <p:cNvSpPr>
            <a:spLocks noGrp="1"/>
          </p:cNvSpPr>
          <p:nvPr>
            <p:ph type="body" sz="quarter" idx="18"/>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10" name="Footer Placeholder 4">
            <a:extLst>
              <a:ext uri="{FF2B5EF4-FFF2-40B4-BE49-F238E27FC236}">
                <a16:creationId xmlns:a16="http://schemas.microsoft.com/office/drawing/2014/main" id="{BF6EC92B-F1D8-993E-CD2F-611E23FAEEB8}"/>
              </a:ext>
            </a:extLst>
          </p:cNvPr>
          <p:cNvSpPr>
            <a:spLocks noGrp="1"/>
          </p:cNvSpPr>
          <p:nvPr>
            <p:ph type="ftr" sz="quarter" idx="11"/>
          </p:nvPr>
        </p:nvSpPr>
        <p:spPr>
          <a:xfrm>
            <a:off x="285772" y="200886"/>
            <a:ext cx="7649867"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12" name="Title 11">
            <a:extLst>
              <a:ext uri="{FF2B5EF4-FFF2-40B4-BE49-F238E27FC236}">
                <a16:creationId xmlns:a16="http://schemas.microsoft.com/office/drawing/2014/main" id="{90C78DAC-AA2E-B2F9-5EEB-7665363E5CCB}"/>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dirty="0"/>
          </a:p>
        </p:txBody>
      </p:sp>
      <p:pic>
        <p:nvPicPr>
          <p:cNvPr id="11" name="Picture Placeholder 6">
            <a:extLst>
              <a:ext uri="{FF2B5EF4-FFF2-40B4-BE49-F238E27FC236}">
                <a16:creationId xmlns:a16="http://schemas.microsoft.com/office/drawing/2014/main" id="{8F6B28E7-FA48-4768-B101-EF64161168CE}"/>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2115666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85771" y="1584523"/>
            <a:ext cx="2690987" cy="2138722"/>
          </a:xfrm>
          <a:solidFill>
            <a:schemeClr val="bg1">
              <a:lumMod val="95000"/>
            </a:schemeClr>
          </a:solidFill>
          <a:ln>
            <a:noFill/>
          </a:ln>
        </p:spPr>
        <p:txBody>
          <a:bodyPr>
            <a:noAutofit/>
          </a:bodyPr>
          <a:lstStyle>
            <a:lvl1pPr>
              <a:defRPr sz="1050"/>
            </a:lvl1pPr>
          </a:lstStyle>
          <a:p>
            <a:r>
              <a:rPr lang="en-US"/>
              <a:t>Click icon to add picture</a:t>
            </a:r>
            <a:endParaRPr lang="en-GB" dirty="0"/>
          </a:p>
        </p:txBody>
      </p:sp>
      <p:sp>
        <p:nvSpPr>
          <p:cNvPr id="3" name="Subtitle 2">
            <a:extLst>
              <a:ext uri="{FF2B5EF4-FFF2-40B4-BE49-F238E27FC236}">
                <a16:creationId xmlns:a16="http://schemas.microsoft.com/office/drawing/2014/main" id="{207F4EF2-3E57-74DD-344F-59DCA9E4821F}"/>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4" name="Text Placeholder 7">
            <a:extLst>
              <a:ext uri="{FF2B5EF4-FFF2-40B4-BE49-F238E27FC236}">
                <a16:creationId xmlns:a16="http://schemas.microsoft.com/office/drawing/2014/main" id="{F8AA3967-D339-7DB3-3094-5C86AE26F50D}"/>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1" name="Picture Placeholder 13">
            <a:extLst>
              <a:ext uri="{FF2B5EF4-FFF2-40B4-BE49-F238E27FC236}">
                <a16:creationId xmlns:a16="http://schemas.microsoft.com/office/drawing/2014/main" id="{E86D27AF-1B59-161B-57CA-93D269671655}"/>
              </a:ext>
            </a:extLst>
          </p:cNvPr>
          <p:cNvSpPr>
            <a:spLocks noGrp="1"/>
          </p:cNvSpPr>
          <p:nvPr>
            <p:ph type="pic" sz="quarter" idx="20"/>
          </p:nvPr>
        </p:nvSpPr>
        <p:spPr>
          <a:xfrm>
            <a:off x="3264491" y="1584523"/>
            <a:ext cx="2690987" cy="2138722"/>
          </a:xfrm>
          <a:solidFill>
            <a:schemeClr val="bg1">
              <a:lumMod val="95000"/>
            </a:schemeClr>
          </a:solidFill>
          <a:ln>
            <a:noFill/>
          </a:ln>
        </p:spPr>
        <p:txBody>
          <a:bodyPr>
            <a:noAutofit/>
          </a:bodyPr>
          <a:lstStyle>
            <a:lvl1pPr>
              <a:defRPr sz="1050"/>
            </a:lvl1pPr>
          </a:lstStyle>
          <a:p>
            <a:r>
              <a:rPr lang="en-US"/>
              <a:t>Click icon to add picture</a:t>
            </a:r>
            <a:endParaRPr lang="en-GB" dirty="0"/>
          </a:p>
        </p:txBody>
      </p:sp>
      <p:sp>
        <p:nvSpPr>
          <p:cNvPr id="13" name="Picture Placeholder 13">
            <a:extLst>
              <a:ext uri="{FF2B5EF4-FFF2-40B4-BE49-F238E27FC236}">
                <a16:creationId xmlns:a16="http://schemas.microsoft.com/office/drawing/2014/main" id="{FE497AA2-9A28-1511-D03F-2C6D4CBB526B}"/>
              </a:ext>
            </a:extLst>
          </p:cNvPr>
          <p:cNvSpPr>
            <a:spLocks noGrp="1"/>
          </p:cNvSpPr>
          <p:nvPr>
            <p:ph type="pic" sz="quarter" idx="22"/>
          </p:nvPr>
        </p:nvSpPr>
        <p:spPr>
          <a:xfrm>
            <a:off x="6243208" y="1584523"/>
            <a:ext cx="2690987" cy="2138722"/>
          </a:xfrm>
          <a:solidFill>
            <a:schemeClr val="bg1">
              <a:lumMod val="95000"/>
            </a:schemeClr>
          </a:solidFill>
          <a:ln>
            <a:noFill/>
          </a:ln>
        </p:spPr>
        <p:txBody>
          <a:bodyPr>
            <a:noAutofit/>
          </a:bodyPr>
          <a:lstStyle>
            <a:lvl1pPr>
              <a:defRPr sz="1050"/>
            </a:lvl1pPr>
          </a:lstStyle>
          <a:p>
            <a:r>
              <a:rPr lang="en-US"/>
              <a:t>Click icon to add picture</a:t>
            </a:r>
            <a:endParaRPr lang="en-GB" dirty="0"/>
          </a:p>
        </p:txBody>
      </p:sp>
      <p:sp>
        <p:nvSpPr>
          <p:cNvPr id="18" name="Picture Placeholder 13">
            <a:extLst>
              <a:ext uri="{FF2B5EF4-FFF2-40B4-BE49-F238E27FC236}">
                <a16:creationId xmlns:a16="http://schemas.microsoft.com/office/drawing/2014/main" id="{C3C92536-6A50-E816-FA45-3D88CD74F2C1}"/>
              </a:ext>
            </a:extLst>
          </p:cNvPr>
          <p:cNvSpPr>
            <a:spLocks noGrp="1"/>
          </p:cNvSpPr>
          <p:nvPr>
            <p:ph type="pic" sz="quarter" idx="24"/>
          </p:nvPr>
        </p:nvSpPr>
        <p:spPr>
          <a:xfrm>
            <a:off x="9221922" y="1584523"/>
            <a:ext cx="2690987" cy="2138722"/>
          </a:xfrm>
          <a:solidFill>
            <a:schemeClr val="bg1">
              <a:lumMod val="95000"/>
            </a:schemeClr>
          </a:solidFill>
          <a:ln>
            <a:noFill/>
          </a:ln>
        </p:spPr>
        <p:txBody>
          <a:bodyPr>
            <a:noAutofit/>
          </a:bodyPr>
          <a:lstStyle>
            <a:lvl1pPr>
              <a:defRPr sz="1050"/>
            </a:lvl1pPr>
          </a:lstStyle>
          <a:p>
            <a:r>
              <a:rPr lang="en-US"/>
              <a:t>Click icon to add picture</a:t>
            </a:r>
            <a:endParaRPr lang="en-GB" dirty="0"/>
          </a:p>
        </p:txBody>
      </p:sp>
      <p:sp>
        <p:nvSpPr>
          <p:cNvPr id="22" name="Text Placeholder 7">
            <a:extLst>
              <a:ext uri="{FF2B5EF4-FFF2-40B4-BE49-F238E27FC236}">
                <a16:creationId xmlns:a16="http://schemas.microsoft.com/office/drawing/2014/main" id="{2A6D40C1-AADE-C0C0-A814-D1A46DB743B5}"/>
              </a:ext>
            </a:extLst>
          </p:cNvPr>
          <p:cNvSpPr>
            <a:spLocks noGrp="1"/>
          </p:cNvSpPr>
          <p:nvPr>
            <p:ph type="body" sz="quarter" idx="25"/>
          </p:nvPr>
        </p:nvSpPr>
        <p:spPr>
          <a:xfrm>
            <a:off x="285771" y="3922984"/>
            <a:ext cx="2690987" cy="833370"/>
          </a:xfrm>
        </p:spPr>
        <p:txBody>
          <a:bodyPr/>
          <a:lstStyle>
            <a:lvl1pPr>
              <a:lnSpc>
                <a:spcPct val="106000"/>
              </a:lnSpc>
              <a:defRPr sz="1000">
                <a:solidFill>
                  <a:schemeClr val="tx1"/>
                </a:solidFill>
              </a:defRPr>
            </a:lvl1pPr>
            <a:lvl2pPr>
              <a:lnSpc>
                <a:spcPct val="106000"/>
              </a:lnSpc>
              <a:spcAft>
                <a:spcPts val="817"/>
              </a:spcAft>
              <a:defRPr sz="10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7">
            <a:extLst>
              <a:ext uri="{FF2B5EF4-FFF2-40B4-BE49-F238E27FC236}">
                <a16:creationId xmlns:a16="http://schemas.microsoft.com/office/drawing/2014/main" id="{BAD2957B-A2BA-59D3-6623-F863899E07EF}"/>
              </a:ext>
            </a:extLst>
          </p:cNvPr>
          <p:cNvSpPr>
            <a:spLocks noGrp="1"/>
          </p:cNvSpPr>
          <p:nvPr>
            <p:ph type="body" sz="quarter" idx="26"/>
          </p:nvPr>
        </p:nvSpPr>
        <p:spPr>
          <a:xfrm>
            <a:off x="3264491" y="3922984"/>
            <a:ext cx="2690987" cy="833370"/>
          </a:xfrm>
        </p:spPr>
        <p:txBody>
          <a:bodyPr/>
          <a:lstStyle>
            <a:lvl1pPr>
              <a:lnSpc>
                <a:spcPct val="106000"/>
              </a:lnSpc>
              <a:defRPr sz="1000">
                <a:solidFill>
                  <a:schemeClr val="tx1"/>
                </a:solidFill>
              </a:defRPr>
            </a:lvl1pPr>
            <a:lvl2pPr>
              <a:lnSpc>
                <a:spcPct val="106000"/>
              </a:lnSpc>
              <a:spcAft>
                <a:spcPts val="817"/>
              </a:spcAft>
              <a:defRPr sz="10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CC035EAA-8493-53AD-0081-D5A894688A40}"/>
              </a:ext>
            </a:extLst>
          </p:cNvPr>
          <p:cNvSpPr>
            <a:spLocks noGrp="1"/>
          </p:cNvSpPr>
          <p:nvPr>
            <p:ph type="body" sz="quarter" idx="27"/>
          </p:nvPr>
        </p:nvSpPr>
        <p:spPr>
          <a:xfrm>
            <a:off x="6243208" y="3922984"/>
            <a:ext cx="2690987" cy="833370"/>
          </a:xfrm>
        </p:spPr>
        <p:txBody>
          <a:bodyPr/>
          <a:lstStyle>
            <a:lvl1pPr>
              <a:lnSpc>
                <a:spcPct val="106000"/>
              </a:lnSpc>
              <a:defRPr sz="1000">
                <a:solidFill>
                  <a:schemeClr val="tx1"/>
                </a:solidFill>
              </a:defRPr>
            </a:lvl1pPr>
            <a:lvl2pPr>
              <a:lnSpc>
                <a:spcPct val="106000"/>
              </a:lnSpc>
              <a:spcAft>
                <a:spcPts val="817"/>
              </a:spcAft>
              <a:defRPr sz="10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1FF8E681-5418-3D16-1331-F634AB5B1128}"/>
              </a:ext>
            </a:extLst>
          </p:cNvPr>
          <p:cNvSpPr>
            <a:spLocks noGrp="1"/>
          </p:cNvSpPr>
          <p:nvPr>
            <p:ph type="body" sz="quarter" idx="28"/>
          </p:nvPr>
        </p:nvSpPr>
        <p:spPr>
          <a:xfrm>
            <a:off x="9221922" y="3922984"/>
            <a:ext cx="2690987" cy="833370"/>
          </a:xfrm>
        </p:spPr>
        <p:txBody>
          <a:bodyPr/>
          <a:lstStyle>
            <a:lvl1pPr>
              <a:lnSpc>
                <a:spcPct val="106000"/>
              </a:lnSpc>
              <a:defRPr sz="1000">
                <a:solidFill>
                  <a:schemeClr val="tx1"/>
                </a:solidFill>
              </a:defRPr>
            </a:lvl1pPr>
            <a:lvl2pPr>
              <a:lnSpc>
                <a:spcPct val="106000"/>
              </a:lnSpc>
              <a:spcAft>
                <a:spcPts val="817"/>
              </a:spcAft>
              <a:defRPr sz="1000">
                <a:solidFill>
                  <a:schemeClr val="tx1"/>
                </a:solidFill>
              </a:defRPr>
            </a:lvl2pPr>
            <a:lvl3pPr>
              <a:lnSpc>
                <a:spcPct val="102000"/>
              </a:lnSpc>
              <a:defRPr sz="900" b="0" spc="-8" baseline="0">
                <a:solidFill>
                  <a:schemeClr val="tx1"/>
                </a:solidFill>
                <a:latin typeface="+mn-lt"/>
              </a:defRPr>
            </a:lvl3pPr>
            <a:lvl4pPr>
              <a:lnSpc>
                <a:spcPct val="102000"/>
              </a:lnSpc>
              <a:defRPr sz="900" u="sng">
                <a:solidFill>
                  <a:schemeClr val="tx1"/>
                </a:solidFill>
                <a:latin typeface="+mj-lt"/>
              </a:defRPr>
            </a:lvl4pPr>
            <a:lvl5pPr>
              <a:lnSpc>
                <a:spcPct val="102000"/>
              </a:lnSpc>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a:extLst>
              <a:ext uri="{FF2B5EF4-FFF2-40B4-BE49-F238E27FC236}">
                <a16:creationId xmlns:a16="http://schemas.microsoft.com/office/drawing/2014/main" id="{09F96BBC-1741-0759-3131-C3F867E39420}"/>
              </a:ext>
            </a:extLst>
          </p:cNvPr>
          <p:cNvSpPr>
            <a:spLocks noGrp="1"/>
          </p:cNvSpPr>
          <p:nvPr>
            <p:ph type="body" sz="quarter" idx="17"/>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6" name="Title 15">
            <a:extLst>
              <a:ext uri="{FF2B5EF4-FFF2-40B4-BE49-F238E27FC236}">
                <a16:creationId xmlns:a16="http://schemas.microsoft.com/office/drawing/2014/main" id="{B08ED8C5-4B56-8AB3-51E1-FB8F47664261}"/>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dirty="0"/>
          </a:p>
        </p:txBody>
      </p:sp>
      <p:pic>
        <p:nvPicPr>
          <p:cNvPr id="17" name="Picture Placeholder 6">
            <a:extLst>
              <a:ext uri="{FF2B5EF4-FFF2-40B4-BE49-F238E27FC236}">
                <a16:creationId xmlns:a16="http://schemas.microsoft.com/office/drawing/2014/main" id="{2E32F1AC-5D04-4FB2-9625-B00EF21045E8}"/>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19435965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 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85771" y="1582422"/>
            <a:ext cx="1697148" cy="1346352"/>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16" name="Picture Placeholder 13">
            <a:extLst>
              <a:ext uri="{FF2B5EF4-FFF2-40B4-BE49-F238E27FC236}">
                <a16:creationId xmlns:a16="http://schemas.microsoft.com/office/drawing/2014/main" id="{54CB4113-8AED-4578-3C51-0A377D159FFC}"/>
              </a:ext>
            </a:extLst>
          </p:cNvPr>
          <p:cNvSpPr>
            <a:spLocks noGrp="1"/>
          </p:cNvSpPr>
          <p:nvPr>
            <p:ph type="pic" sz="quarter" idx="20"/>
          </p:nvPr>
        </p:nvSpPr>
        <p:spPr>
          <a:xfrm>
            <a:off x="2271072" y="1582422"/>
            <a:ext cx="1697148" cy="1346352"/>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20" name="Picture Placeholder 13">
            <a:extLst>
              <a:ext uri="{FF2B5EF4-FFF2-40B4-BE49-F238E27FC236}">
                <a16:creationId xmlns:a16="http://schemas.microsoft.com/office/drawing/2014/main" id="{09CD19B6-002C-10F6-D62D-6E5E922A1148}"/>
              </a:ext>
            </a:extLst>
          </p:cNvPr>
          <p:cNvSpPr>
            <a:spLocks noGrp="1"/>
          </p:cNvSpPr>
          <p:nvPr>
            <p:ph type="pic" sz="quarter" idx="22"/>
          </p:nvPr>
        </p:nvSpPr>
        <p:spPr>
          <a:xfrm>
            <a:off x="4261366" y="1582422"/>
            <a:ext cx="1697148" cy="1346352"/>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22" name="Picture Placeholder 13">
            <a:extLst>
              <a:ext uri="{FF2B5EF4-FFF2-40B4-BE49-F238E27FC236}">
                <a16:creationId xmlns:a16="http://schemas.microsoft.com/office/drawing/2014/main" id="{38E10119-E1E3-6F11-F9D9-6CD4754ED8A8}"/>
              </a:ext>
            </a:extLst>
          </p:cNvPr>
          <p:cNvSpPr>
            <a:spLocks noGrp="1"/>
          </p:cNvSpPr>
          <p:nvPr>
            <p:ph type="pic" sz="quarter" idx="24"/>
          </p:nvPr>
        </p:nvSpPr>
        <p:spPr>
          <a:xfrm>
            <a:off x="6244934" y="1582422"/>
            <a:ext cx="1697148" cy="1346352"/>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24" name="Picture Placeholder 13">
            <a:extLst>
              <a:ext uri="{FF2B5EF4-FFF2-40B4-BE49-F238E27FC236}">
                <a16:creationId xmlns:a16="http://schemas.microsoft.com/office/drawing/2014/main" id="{2F9AA5CB-8439-AD69-E35F-9EDE0CD7DBDC}"/>
              </a:ext>
            </a:extLst>
          </p:cNvPr>
          <p:cNvSpPr>
            <a:spLocks noGrp="1"/>
          </p:cNvSpPr>
          <p:nvPr>
            <p:ph type="pic" sz="quarter" idx="26"/>
          </p:nvPr>
        </p:nvSpPr>
        <p:spPr>
          <a:xfrm>
            <a:off x="8228503" y="1582422"/>
            <a:ext cx="1697148" cy="1346352"/>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26" name="Picture Placeholder 13">
            <a:extLst>
              <a:ext uri="{FF2B5EF4-FFF2-40B4-BE49-F238E27FC236}">
                <a16:creationId xmlns:a16="http://schemas.microsoft.com/office/drawing/2014/main" id="{D0992556-8177-D19D-23B0-9618785B59F0}"/>
              </a:ext>
            </a:extLst>
          </p:cNvPr>
          <p:cNvSpPr>
            <a:spLocks noGrp="1"/>
          </p:cNvSpPr>
          <p:nvPr>
            <p:ph type="pic" sz="quarter" idx="28"/>
          </p:nvPr>
        </p:nvSpPr>
        <p:spPr>
          <a:xfrm>
            <a:off x="10212076" y="1582422"/>
            <a:ext cx="1697148" cy="1346352"/>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30" name="Text Placeholder 7">
            <a:extLst>
              <a:ext uri="{FF2B5EF4-FFF2-40B4-BE49-F238E27FC236}">
                <a16:creationId xmlns:a16="http://schemas.microsoft.com/office/drawing/2014/main" id="{5B9BF502-E142-3F96-622D-DE08CE32753F}"/>
              </a:ext>
            </a:extLst>
          </p:cNvPr>
          <p:cNvSpPr>
            <a:spLocks noGrp="1"/>
          </p:cNvSpPr>
          <p:nvPr>
            <p:ph type="body" sz="quarter" idx="29"/>
          </p:nvPr>
        </p:nvSpPr>
        <p:spPr>
          <a:xfrm>
            <a:off x="285771" y="3126676"/>
            <a:ext cx="1697148" cy="900952"/>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Text Placeholder 7">
            <a:extLst>
              <a:ext uri="{FF2B5EF4-FFF2-40B4-BE49-F238E27FC236}">
                <a16:creationId xmlns:a16="http://schemas.microsoft.com/office/drawing/2014/main" id="{71FDF7F4-3F3F-CD1F-B771-030ADF14F704}"/>
              </a:ext>
            </a:extLst>
          </p:cNvPr>
          <p:cNvSpPr>
            <a:spLocks noGrp="1"/>
          </p:cNvSpPr>
          <p:nvPr>
            <p:ph type="body" sz="quarter" idx="30"/>
          </p:nvPr>
        </p:nvSpPr>
        <p:spPr>
          <a:xfrm>
            <a:off x="2271072" y="3126676"/>
            <a:ext cx="1697148" cy="900952"/>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2" name="Text Placeholder 7">
            <a:extLst>
              <a:ext uri="{FF2B5EF4-FFF2-40B4-BE49-F238E27FC236}">
                <a16:creationId xmlns:a16="http://schemas.microsoft.com/office/drawing/2014/main" id="{A382B3A6-32DC-CEAF-5B58-204AB8D9346D}"/>
              </a:ext>
            </a:extLst>
          </p:cNvPr>
          <p:cNvSpPr>
            <a:spLocks noGrp="1"/>
          </p:cNvSpPr>
          <p:nvPr>
            <p:ph type="body" sz="quarter" idx="31"/>
          </p:nvPr>
        </p:nvSpPr>
        <p:spPr>
          <a:xfrm>
            <a:off x="4261366" y="3126676"/>
            <a:ext cx="1697148" cy="900952"/>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3" name="Text Placeholder 7">
            <a:extLst>
              <a:ext uri="{FF2B5EF4-FFF2-40B4-BE49-F238E27FC236}">
                <a16:creationId xmlns:a16="http://schemas.microsoft.com/office/drawing/2014/main" id="{5E75DBC8-E78E-0EBE-7D3D-8BF3846B766E}"/>
              </a:ext>
            </a:extLst>
          </p:cNvPr>
          <p:cNvSpPr>
            <a:spLocks noGrp="1"/>
          </p:cNvSpPr>
          <p:nvPr>
            <p:ph type="body" sz="quarter" idx="32"/>
          </p:nvPr>
        </p:nvSpPr>
        <p:spPr>
          <a:xfrm>
            <a:off x="6244934" y="3126676"/>
            <a:ext cx="1697148" cy="900952"/>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4" name="Text Placeholder 7">
            <a:extLst>
              <a:ext uri="{FF2B5EF4-FFF2-40B4-BE49-F238E27FC236}">
                <a16:creationId xmlns:a16="http://schemas.microsoft.com/office/drawing/2014/main" id="{DCFA6F32-78FD-3CDB-2D6B-8F5BBEC2C1AB}"/>
              </a:ext>
            </a:extLst>
          </p:cNvPr>
          <p:cNvSpPr>
            <a:spLocks noGrp="1"/>
          </p:cNvSpPr>
          <p:nvPr>
            <p:ph type="body" sz="quarter" idx="33"/>
          </p:nvPr>
        </p:nvSpPr>
        <p:spPr>
          <a:xfrm>
            <a:off x="8228503" y="3126676"/>
            <a:ext cx="1697148" cy="900952"/>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5" name="Text Placeholder 7">
            <a:extLst>
              <a:ext uri="{FF2B5EF4-FFF2-40B4-BE49-F238E27FC236}">
                <a16:creationId xmlns:a16="http://schemas.microsoft.com/office/drawing/2014/main" id="{16D019DA-5452-D964-D4F2-1A40F4A90041}"/>
              </a:ext>
            </a:extLst>
          </p:cNvPr>
          <p:cNvSpPr>
            <a:spLocks noGrp="1"/>
          </p:cNvSpPr>
          <p:nvPr>
            <p:ph type="body" sz="quarter" idx="34"/>
          </p:nvPr>
        </p:nvSpPr>
        <p:spPr>
          <a:xfrm>
            <a:off x="10212076" y="3126676"/>
            <a:ext cx="1697148" cy="900952"/>
          </a:xfrm>
        </p:spPr>
        <p:txBody>
          <a:bodyPr/>
          <a:lstStyle>
            <a:lvl1pPr>
              <a:lnSpc>
                <a:spcPct val="106000"/>
              </a:lnSpc>
              <a:defRPr sz="900">
                <a:solidFill>
                  <a:schemeClr val="tx1"/>
                </a:solidFill>
              </a:defRPr>
            </a:lvl1pPr>
            <a:lvl2pPr>
              <a:lnSpc>
                <a:spcPct val="106000"/>
              </a:lnSpc>
              <a:spcAft>
                <a:spcPts val="817"/>
              </a:spcAft>
              <a:defRPr sz="9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381292A4-D9B0-F4C5-B4F0-90BFD67610A6}"/>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28BAF63C-0370-D19B-5602-7AE5CFAABA3B}"/>
              </a:ext>
            </a:extLst>
          </p:cNvPr>
          <p:cNvSpPr>
            <a:spLocks noGrp="1"/>
          </p:cNvSpPr>
          <p:nvPr>
            <p:ph type="subTitle" idx="1"/>
          </p:nvPr>
        </p:nvSpPr>
        <p:spPr>
          <a:xfrm>
            <a:off x="285772" y="1189487"/>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2" name="Text Placeholder 7">
            <a:extLst>
              <a:ext uri="{FF2B5EF4-FFF2-40B4-BE49-F238E27FC236}">
                <a16:creationId xmlns:a16="http://schemas.microsoft.com/office/drawing/2014/main" id="{8729A1D0-A6B1-496B-EAFB-C7F79E6459B2}"/>
              </a:ext>
            </a:extLst>
          </p:cNvPr>
          <p:cNvSpPr>
            <a:spLocks noGrp="1"/>
          </p:cNvSpPr>
          <p:nvPr>
            <p:ph type="body" sz="quarter" idx="18"/>
          </p:nvPr>
        </p:nvSpPr>
        <p:spPr>
          <a:xfrm>
            <a:off x="287684" y="483383"/>
            <a:ext cx="7647953" cy="158377"/>
          </a:xfrm>
        </p:spPr>
        <p:txBody>
          <a:bodyPr>
            <a:spAutoFit/>
          </a:bodyPr>
          <a:lstStyle>
            <a:lvl1pPr>
              <a:lnSpc>
                <a:spcPct val="98000"/>
              </a:lnSpc>
              <a:defRPr sz="1050" b="0" i="0" cap="all" baseline="0">
                <a:solidFill>
                  <a:schemeClr val="bg2"/>
                </a:solidFill>
                <a:latin typeface="Rathbones Sans" pitchFamily="2" charset="0"/>
              </a:defRPr>
            </a:lvl1pPr>
          </a:lstStyle>
          <a:p>
            <a:pPr lvl="0"/>
            <a:r>
              <a:rPr lang="en-US"/>
              <a:t>Click to edit Master text styles</a:t>
            </a:r>
          </a:p>
        </p:txBody>
      </p:sp>
      <p:sp>
        <p:nvSpPr>
          <p:cNvPr id="13" name="Title 12">
            <a:extLst>
              <a:ext uri="{FF2B5EF4-FFF2-40B4-BE49-F238E27FC236}">
                <a16:creationId xmlns:a16="http://schemas.microsoft.com/office/drawing/2014/main" id="{A0291EA9-0A24-60F3-3C03-9CC1BA046441}"/>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21" name="Picture Placeholder 6">
            <a:extLst>
              <a:ext uri="{FF2B5EF4-FFF2-40B4-BE49-F238E27FC236}">
                <a16:creationId xmlns:a16="http://schemas.microsoft.com/office/drawing/2014/main" id="{3DE4A89C-153D-4CDE-81A1-8015A4189CBE}"/>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1077404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4">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85771"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11" name="Picture Placeholder 13">
            <a:extLst>
              <a:ext uri="{FF2B5EF4-FFF2-40B4-BE49-F238E27FC236}">
                <a16:creationId xmlns:a16="http://schemas.microsoft.com/office/drawing/2014/main" id="{81342BFA-F1ED-8B34-D538-1008EC741C27}"/>
              </a:ext>
            </a:extLst>
          </p:cNvPr>
          <p:cNvSpPr>
            <a:spLocks noGrp="1"/>
          </p:cNvSpPr>
          <p:nvPr>
            <p:ph type="pic" sz="quarter" idx="20"/>
          </p:nvPr>
        </p:nvSpPr>
        <p:spPr>
          <a:xfrm>
            <a:off x="1775088"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13" name="Picture Placeholder 13">
            <a:extLst>
              <a:ext uri="{FF2B5EF4-FFF2-40B4-BE49-F238E27FC236}">
                <a16:creationId xmlns:a16="http://schemas.microsoft.com/office/drawing/2014/main" id="{E6188081-2DAC-41C0-2396-BFB971785E5F}"/>
              </a:ext>
            </a:extLst>
          </p:cNvPr>
          <p:cNvSpPr>
            <a:spLocks noGrp="1"/>
          </p:cNvSpPr>
          <p:nvPr>
            <p:ph type="pic" sz="quarter" idx="22"/>
          </p:nvPr>
        </p:nvSpPr>
        <p:spPr>
          <a:xfrm>
            <a:off x="3264405"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18" name="Picture Placeholder 13">
            <a:extLst>
              <a:ext uri="{FF2B5EF4-FFF2-40B4-BE49-F238E27FC236}">
                <a16:creationId xmlns:a16="http://schemas.microsoft.com/office/drawing/2014/main" id="{1C8DF51D-5F83-3219-A175-6EF3AC3A91D3}"/>
              </a:ext>
            </a:extLst>
          </p:cNvPr>
          <p:cNvSpPr>
            <a:spLocks noGrp="1"/>
          </p:cNvSpPr>
          <p:nvPr>
            <p:ph type="pic" sz="quarter" idx="24"/>
          </p:nvPr>
        </p:nvSpPr>
        <p:spPr>
          <a:xfrm>
            <a:off x="4753725"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28" name="Picture Placeholder 13">
            <a:extLst>
              <a:ext uri="{FF2B5EF4-FFF2-40B4-BE49-F238E27FC236}">
                <a16:creationId xmlns:a16="http://schemas.microsoft.com/office/drawing/2014/main" id="{E7563F33-1AD6-9617-0BB4-D373E9641240}"/>
              </a:ext>
            </a:extLst>
          </p:cNvPr>
          <p:cNvSpPr>
            <a:spLocks noGrp="1"/>
          </p:cNvSpPr>
          <p:nvPr>
            <p:ph type="pic" sz="quarter" idx="26"/>
          </p:nvPr>
        </p:nvSpPr>
        <p:spPr>
          <a:xfrm>
            <a:off x="6243044"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30" name="Picture Placeholder 13">
            <a:extLst>
              <a:ext uri="{FF2B5EF4-FFF2-40B4-BE49-F238E27FC236}">
                <a16:creationId xmlns:a16="http://schemas.microsoft.com/office/drawing/2014/main" id="{1CCFB98C-8A28-4D96-7F71-FB2F47142179}"/>
              </a:ext>
            </a:extLst>
          </p:cNvPr>
          <p:cNvSpPr>
            <a:spLocks noGrp="1"/>
          </p:cNvSpPr>
          <p:nvPr>
            <p:ph type="pic" sz="quarter" idx="28"/>
          </p:nvPr>
        </p:nvSpPr>
        <p:spPr>
          <a:xfrm>
            <a:off x="7732358"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32" name="Picture Placeholder 13">
            <a:extLst>
              <a:ext uri="{FF2B5EF4-FFF2-40B4-BE49-F238E27FC236}">
                <a16:creationId xmlns:a16="http://schemas.microsoft.com/office/drawing/2014/main" id="{58DC1EC4-9477-FA36-4263-59C54D8594BD}"/>
              </a:ext>
            </a:extLst>
          </p:cNvPr>
          <p:cNvSpPr>
            <a:spLocks noGrp="1"/>
          </p:cNvSpPr>
          <p:nvPr>
            <p:ph type="pic" sz="quarter" idx="30"/>
          </p:nvPr>
        </p:nvSpPr>
        <p:spPr>
          <a:xfrm>
            <a:off x="9221676"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34" name="Picture Placeholder 13">
            <a:extLst>
              <a:ext uri="{FF2B5EF4-FFF2-40B4-BE49-F238E27FC236}">
                <a16:creationId xmlns:a16="http://schemas.microsoft.com/office/drawing/2014/main" id="{6CE21BAB-B9A6-5D47-D3E4-CB50306F95F2}"/>
              </a:ext>
            </a:extLst>
          </p:cNvPr>
          <p:cNvSpPr>
            <a:spLocks noGrp="1"/>
          </p:cNvSpPr>
          <p:nvPr>
            <p:ph type="pic" sz="quarter" idx="32"/>
          </p:nvPr>
        </p:nvSpPr>
        <p:spPr>
          <a:xfrm>
            <a:off x="10710998" y="1582423"/>
            <a:ext cx="1194154" cy="955849"/>
          </a:xfrm>
          <a:solidFill>
            <a:schemeClr val="bg1">
              <a:lumMod val="95000"/>
            </a:schemeClr>
          </a:solidFill>
          <a:ln>
            <a:noFill/>
          </a:ln>
        </p:spPr>
        <p:txBody>
          <a:bodyPr>
            <a:noAutofit/>
          </a:bodyPr>
          <a:lstStyle>
            <a:lvl1pPr>
              <a:defRPr sz="998"/>
            </a:lvl1pPr>
          </a:lstStyle>
          <a:p>
            <a:r>
              <a:rPr lang="en-US"/>
              <a:t>Click icon to add picture</a:t>
            </a:r>
            <a:endParaRPr lang="en-GB" dirty="0"/>
          </a:p>
        </p:txBody>
      </p:sp>
      <p:sp>
        <p:nvSpPr>
          <p:cNvPr id="39" name="Text Placeholder 7">
            <a:extLst>
              <a:ext uri="{FF2B5EF4-FFF2-40B4-BE49-F238E27FC236}">
                <a16:creationId xmlns:a16="http://schemas.microsoft.com/office/drawing/2014/main" id="{01952648-AF08-3121-924F-50EE33E79471}"/>
              </a:ext>
            </a:extLst>
          </p:cNvPr>
          <p:cNvSpPr>
            <a:spLocks noGrp="1"/>
          </p:cNvSpPr>
          <p:nvPr>
            <p:ph type="body" sz="quarter" idx="35"/>
          </p:nvPr>
        </p:nvSpPr>
        <p:spPr>
          <a:xfrm>
            <a:off x="285770"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0" name="Text Placeholder 7">
            <a:extLst>
              <a:ext uri="{FF2B5EF4-FFF2-40B4-BE49-F238E27FC236}">
                <a16:creationId xmlns:a16="http://schemas.microsoft.com/office/drawing/2014/main" id="{2DCEDD26-A54E-1A4D-88DD-23FAFFD38FFA}"/>
              </a:ext>
            </a:extLst>
          </p:cNvPr>
          <p:cNvSpPr>
            <a:spLocks noGrp="1"/>
          </p:cNvSpPr>
          <p:nvPr>
            <p:ph type="body" sz="quarter" idx="36"/>
          </p:nvPr>
        </p:nvSpPr>
        <p:spPr>
          <a:xfrm>
            <a:off x="1775088"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1" name="Text Placeholder 7">
            <a:extLst>
              <a:ext uri="{FF2B5EF4-FFF2-40B4-BE49-F238E27FC236}">
                <a16:creationId xmlns:a16="http://schemas.microsoft.com/office/drawing/2014/main" id="{F537416D-9626-EC1E-75C6-19369D44A05E}"/>
              </a:ext>
            </a:extLst>
          </p:cNvPr>
          <p:cNvSpPr>
            <a:spLocks noGrp="1"/>
          </p:cNvSpPr>
          <p:nvPr>
            <p:ph type="body" sz="quarter" idx="37"/>
          </p:nvPr>
        </p:nvSpPr>
        <p:spPr>
          <a:xfrm>
            <a:off x="3264406"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2" name="Text Placeholder 7">
            <a:extLst>
              <a:ext uri="{FF2B5EF4-FFF2-40B4-BE49-F238E27FC236}">
                <a16:creationId xmlns:a16="http://schemas.microsoft.com/office/drawing/2014/main" id="{76E76770-70A7-E818-2569-F2802FFB8851}"/>
              </a:ext>
            </a:extLst>
          </p:cNvPr>
          <p:cNvSpPr>
            <a:spLocks noGrp="1"/>
          </p:cNvSpPr>
          <p:nvPr>
            <p:ph type="body" sz="quarter" idx="38"/>
          </p:nvPr>
        </p:nvSpPr>
        <p:spPr>
          <a:xfrm>
            <a:off x="4753725"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3" name="Text Placeholder 7">
            <a:extLst>
              <a:ext uri="{FF2B5EF4-FFF2-40B4-BE49-F238E27FC236}">
                <a16:creationId xmlns:a16="http://schemas.microsoft.com/office/drawing/2014/main" id="{8B1C3D14-B32F-A10C-31B2-E29C7EB0BD9D}"/>
              </a:ext>
            </a:extLst>
          </p:cNvPr>
          <p:cNvSpPr>
            <a:spLocks noGrp="1"/>
          </p:cNvSpPr>
          <p:nvPr>
            <p:ph type="body" sz="quarter" idx="39"/>
          </p:nvPr>
        </p:nvSpPr>
        <p:spPr>
          <a:xfrm>
            <a:off x="6243041"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4" name="Text Placeholder 7">
            <a:extLst>
              <a:ext uri="{FF2B5EF4-FFF2-40B4-BE49-F238E27FC236}">
                <a16:creationId xmlns:a16="http://schemas.microsoft.com/office/drawing/2014/main" id="{D3CDB85D-F25C-6930-6703-1AC362132AEB}"/>
              </a:ext>
            </a:extLst>
          </p:cNvPr>
          <p:cNvSpPr>
            <a:spLocks noGrp="1"/>
          </p:cNvSpPr>
          <p:nvPr>
            <p:ph type="body" sz="quarter" idx="40"/>
          </p:nvPr>
        </p:nvSpPr>
        <p:spPr>
          <a:xfrm>
            <a:off x="7732361"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5" name="Text Placeholder 7">
            <a:extLst>
              <a:ext uri="{FF2B5EF4-FFF2-40B4-BE49-F238E27FC236}">
                <a16:creationId xmlns:a16="http://schemas.microsoft.com/office/drawing/2014/main" id="{276AB08C-1655-97F0-86FE-6EC71818FA45}"/>
              </a:ext>
            </a:extLst>
          </p:cNvPr>
          <p:cNvSpPr>
            <a:spLocks noGrp="1"/>
          </p:cNvSpPr>
          <p:nvPr>
            <p:ph type="body" sz="quarter" idx="41"/>
          </p:nvPr>
        </p:nvSpPr>
        <p:spPr>
          <a:xfrm>
            <a:off x="9221678"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6" name="Text Placeholder 7">
            <a:extLst>
              <a:ext uri="{FF2B5EF4-FFF2-40B4-BE49-F238E27FC236}">
                <a16:creationId xmlns:a16="http://schemas.microsoft.com/office/drawing/2014/main" id="{BE7AFCF8-A093-A121-D077-70F6EB03C66F}"/>
              </a:ext>
            </a:extLst>
          </p:cNvPr>
          <p:cNvSpPr>
            <a:spLocks noGrp="1"/>
          </p:cNvSpPr>
          <p:nvPr>
            <p:ph type="body" sz="quarter" idx="42"/>
          </p:nvPr>
        </p:nvSpPr>
        <p:spPr>
          <a:xfrm>
            <a:off x="10710997" y="2753395"/>
            <a:ext cx="1202274" cy="837089"/>
          </a:xfrm>
        </p:spPr>
        <p:txBody>
          <a:bodyPr/>
          <a:lstStyle>
            <a:lvl1pPr>
              <a:lnSpc>
                <a:spcPct val="102000"/>
              </a:lnSpc>
              <a:defRPr sz="800">
                <a:solidFill>
                  <a:schemeClr val="tx1"/>
                </a:solidFill>
              </a:defRPr>
            </a:lvl1pPr>
            <a:lvl2pPr>
              <a:lnSpc>
                <a:spcPct val="102000"/>
              </a:lnSpc>
              <a:spcAft>
                <a:spcPts val="817"/>
              </a:spcAft>
              <a:defRPr sz="800">
                <a:solidFill>
                  <a:schemeClr val="tx1"/>
                </a:solidFill>
              </a:defRPr>
            </a:lvl2pPr>
            <a:lvl3pPr>
              <a:lnSpc>
                <a:spcPct val="102000"/>
              </a:lnSpc>
              <a:defRPr sz="800" b="0" spc="-8" baseline="0">
                <a:solidFill>
                  <a:schemeClr val="tx1"/>
                </a:solidFill>
                <a:latin typeface="+mn-lt"/>
              </a:defRPr>
            </a:lvl3pPr>
            <a:lvl4pPr>
              <a:lnSpc>
                <a:spcPct val="102000"/>
              </a:lnSpc>
              <a:defRPr sz="800" u="sng">
                <a:solidFill>
                  <a:schemeClr val="tx1"/>
                </a:solidFill>
                <a:latin typeface="+mj-lt"/>
              </a:defRPr>
            </a:lvl4pPr>
            <a:lvl5pPr>
              <a:lnSpc>
                <a:spcPct val="102000"/>
              </a:lnSpc>
              <a:defRPr sz="7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F095D9D4-8576-4AC8-B18A-F852F4C7AFEA}"/>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D24E1D41-E819-DB2D-2194-D081C980A996}"/>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9FAF49C-EC8E-16A0-7427-DBA42087352A}"/>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87C80B43-61E5-CD15-D26B-9DB22D0F79C9}"/>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25" name="Picture Placeholder 6">
            <a:extLst>
              <a:ext uri="{FF2B5EF4-FFF2-40B4-BE49-F238E27FC236}">
                <a16:creationId xmlns:a16="http://schemas.microsoft.com/office/drawing/2014/main" id="{38F356D9-9C7D-461C-80B9-3330F3728EB4}"/>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33463101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5">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85770" y="2491119"/>
            <a:ext cx="1037508" cy="274149"/>
          </a:xfrm>
        </p:spPr>
        <p:txBody>
          <a:bodyPr/>
          <a:lstStyle>
            <a:lvl1pPr>
              <a:lnSpc>
                <a:spcPct val="102000"/>
              </a:lnSpc>
              <a:defRPr sz="588" b="0">
                <a:solidFill>
                  <a:schemeClr val="tx1"/>
                </a:solidFill>
              </a:defRPr>
            </a:lvl1pPr>
            <a:lvl2pPr>
              <a:lnSpc>
                <a:spcPct val="102000"/>
              </a:lnSpc>
              <a:spcAft>
                <a:spcPts val="701"/>
              </a:spcAft>
              <a:defRPr sz="588">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85769"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15" name="Text Placeholder 7">
            <a:extLst>
              <a:ext uri="{FF2B5EF4-FFF2-40B4-BE49-F238E27FC236}">
                <a16:creationId xmlns:a16="http://schemas.microsoft.com/office/drawing/2014/main" id="{FDB1228B-FD72-18FD-20B1-85B23631592F}"/>
              </a:ext>
            </a:extLst>
          </p:cNvPr>
          <p:cNvSpPr>
            <a:spLocks noGrp="1"/>
          </p:cNvSpPr>
          <p:nvPr>
            <p:ph type="body" sz="quarter" idx="19"/>
          </p:nvPr>
        </p:nvSpPr>
        <p:spPr>
          <a:xfrm>
            <a:off x="1608896" y="2491119"/>
            <a:ext cx="1037508" cy="274149"/>
          </a:xfrm>
        </p:spPr>
        <p:txBody>
          <a:bodyPr/>
          <a:lstStyle>
            <a:lvl1pPr>
              <a:lnSpc>
                <a:spcPct val="102000"/>
              </a:lnSpc>
              <a:defRPr sz="588" b="0">
                <a:solidFill>
                  <a:schemeClr val="tx1"/>
                </a:solidFill>
              </a:defRPr>
            </a:lvl1pPr>
            <a:lvl2pPr>
              <a:lnSpc>
                <a:spcPct val="102000"/>
              </a:lnSpc>
              <a:spcAft>
                <a:spcPts val="701"/>
              </a:spcAft>
              <a:defRPr sz="588">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16" name="Picture Placeholder 13">
            <a:extLst>
              <a:ext uri="{FF2B5EF4-FFF2-40B4-BE49-F238E27FC236}">
                <a16:creationId xmlns:a16="http://schemas.microsoft.com/office/drawing/2014/main" id="{1244764F-0945-5FA2-018E-8436612C6DCE}"/>
              </a:ext>
            </a:extLst>
          </p:cNvPr>
          <p:cNvSpPr>
            <a:spLocks noGrp="1"/>
          </p:cNvSpPr>
          <p:nvPr>
            <p:ph type="pic" sz="quarter" idx="20"/>
          </p:nvPr>
        </p:nvSpPr>
        <p:spPr>
          <a:xfrm>
            <a:off x="1608892"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19" name="Text Placeholder 7">
            <a:extLst>
              <a:ext uri="{FF2B5EF4-FFF2-40B4-BE49-F238E27FC236}">
                <a16:creationId xmlns:a16="http://schemas.microsoft.com/office/drawing/2014/main" id="{B6EB9665-4BA7-97DA-B2A5-E669D5A8A9DA}"/>
              </a:ext>
            </a:extLst>
          </p:cNvPr>
          <p:cNvSpPr>
            <a:spLocks noGrp="1"/>
          </p:cNvSpPr>
          <p:nvPr>
            <p:ph type="body" sz="quarter" idx="21"/>
          </p:nvPr>
        </p:nvSpPr>
        <p:spPr>
          <a:xfrm>
            <a:off x="2932016" y="2491119"/>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0" name="Picture Placeholder 13">
            <a:extLst>
              <a:ext uri="{FF2B5EF4-FFF2-40B4-BE49-F238E27FC236}">
                <a16:creationId xmlns:a16="http://schemas.microsoft.com/office/drawing/2014/main" id="{DE535F43-0641-2BBD-BC5B-547BE5560DA1}"/>
              </a:ext>
            </a:extLst>
          </p:cNvPr>
          <p:cNvSpPr>
            <a:spLocks noGrp="1"/>
          </p:cNvSpPr>
          <p:nvPr>
            <p:ph type="pic" sz="quarter" idx="22"/>
          </p:nvPr>
        </p:nvSpPr>
        <p:spPr>
          <a:xfrm>
            <a:off x="2932015"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1" name="Text Placeholder 7">
            <a:extLst>
              <a:ext uri="{FF2B5EF4-FFF2-40B4-BE49-F238E27FC236}">
                <a16:creationId xmlns:a16="http://schemas.microsoft.com/office/drawing/2014/main" id="{A6B835DB-94C9-8B4B-3EA5-EE3B078E8B9B}"/>
              </a:ext>
            </a:extLst>
          </p:cNvPr>
          <p:cNvSpPr>
            <a:spLocks noGrp="1"/>
          </p:cNvSpPr>
          <p:nvPr>
            <p:ph type="body" sz="quarter" idx="23"/>
          </p:nvPr>
        </p:nvSpPr>
        <p:spPr>
          <a:xfrm>
            <a:off x="4255141" y="2491119"/>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2" name="Picture Placeholder 13">
            <a:extLst>
              <a:ext uri="{FF2B5EF4-FFF2-40B4-BE49-F238E27FC236}">
                <a16:creationId xmlns:a16="http://schemas.microsoft.com/office/drawing/2014/main" id="{DDC3F6EE-EB12-1214-5A2E-023475764BAA}"/>
              </a:ext>
            </a:extLst>
          </p:cNvPr>
          <p:cNvSpPr>
            <a:spLocks noGrp="1"/>
          </p:cNvSpPr>
          <p:nvPr>
            <p:ph type="pic" sz="quarter" idx="24"/>
          </p:nvPr>
        </p:nvSpPr>
        <p:spPr>
          <a:xfrm>
            <a:off x="4255136"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3" name="Text Placeholder 7">
            <a:extLst>
              <a:ext uri="{FF2B5EF4-FFF2-40B4-BE49-F238E27FC236}">
                <a16:creationId xmlns:a16="http://schemas.microsoft.com/office/drawing/2014/main" id="{BB2D113E-C9EF-25A5-1B05-AC0A26B6541A}"/>
              </a:ext>
            </a:extLst>
          </p:cNvPr>
          <p:cNvSpPr>
            <a:spLocks noGrp="1"/>
          </p:cNvSpPr>
          <p:nvPr>
            <p:ph type="body" sz="quarter" idx="25"/>
          </p:nvPr>
        </p:nvSpPr>
        <p:spPr>
          <a:xfrm>
            <a:off x="5578263" y="2491119"/>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4" name="Picture Placeholder 13">
            <a:extLst>
              <a:ext uri="{FF2B5EF4-FFF2-40B4-BE49-F238E27FC236}">
                <a16:creationId xmlns:a16="http://schemas.microsoft.com/office/drawing/2014/main" id="{44C5C3B1-D03F-77A9-44B2-DE8DC7741340}"/>
              </a:ext>
            </a:extLst>
          </p:cNvPr>
          <p:cNvSpPr>
            <a:spLocks noGrp="1"/>
          </p:cNvSpPr>
          <p:nvPr>
            <p:ph type="pic" sz="quarter" idx="26"/>
          </p:nvPr>
        </p:nvSpPr>
        <p:spPr>
          <a:xfrm>
            <a:off x="5578263"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25" name="Text Placeholder 7">
            <a:extLst>
              <a:ext uri="{FF2B5EF4-FFF2-40B4-BE49-F238E27FC236}">
                <a16:creationId xmlns:a16="http://schemas.microsoft.com/office/drawing/2014/main" id="{FC72097D-6673-A76C-72ED-B11A1F35CD17}"/>
              </a:ext>
            </a:extLst>
          </p:cNvPr>
          <p:cNvSpPr>
            <a:spLocks noGrp="1"/>
          </p:cNvSpPr>
          <p:nvPr>
            <p:ph type="body" sz="quarter" idx="27"/>
          </p:nvPr>
        </p:nvSpPr>
        <p:spPr>
          <a:xfrm>
            <a:off x="6901384" y="2491119"/>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26" name="Picture Placeholder 13">
            <a:extLst>
              <a:ext uri="{FF2B5EF4-FFF2-40B4-BE49-F238E27FC236}">
                <a16:creationId xmlns:a16="http://schemas.microsoft.com/office/drawing/2014/main" id="{AD8FF566-7DD1-0E2D-7808-52E4682A3691}"/>
              </a:ext>
            </a:extLst>
          </p:cNvPr>
          <p:cNvSpPr>
            <a:spLocks noGrp="1"/>
          </p:cNvSpPr>
          <p:nvPr>
            <p:ph type="pic" sz="quarter" idx="28"/>
          </p:nvPr>
        </p:nvSpPr>
        <p:spPr>
          <a:xfrm>
            <a:off x="6901383"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5" name="Text Placeholder 7">
            <a:extLst>
              <a:ext uri="{FF2B5EF4-FFF2-40B4-BE49-F238E27FC236}">
                <a16:creationId xmlns:a16="http://schemas.microsoft.com/office/drawing/2014/main" id="{BAEF5E1E-5E92-F2B5-56CF-E100468CAD96}"/>
              </a:ext>
            </a:extLst>
          </p:cNvPr>
          <p:cNvSpPr>
            <a:spLocks noGrp="1"/>
          </p:cNvSpPr>
          <p:nvPr>
            <p:ph type="body" sz="quarter" idx="29"/>
          </p:nvPr>
        </p:nvSpPr>
        <p:spPr>
          <a:xfrm>
            <a:off x="8224509" y="2491119"/>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36" name="Picture Placeholder 13">
            <a:extLst>
              <a:ext uri="{FF2B5EF4-FFF2-40B4-BE49-F238E27FC236}">
                <a16:creationId xmlns:a16="http://schemas.microsoft.com/office/drawing/2014/main" id="{C470ABA1-5C36-8484-2D58-27FF38933BBB}"/>
              </a:ext>
            </a:extLst>
          </p:cNvPr>
          <p:cNvSpPr>
            <a:spLocks noGrp="1"/>
          </p:cNvSpPr>
          <p:nvPr>
            <p:ph type="pic" sz="quarter" idx="30"/>
          </p:nvPr>
        </p:nvSpPr>
        <p:spPr>
          <a:xfrm>
            <a:off x="8224508"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7" name="Text Placeholder 7">
            <a:extLst>
              <a:ext uri="{FF2B5EF4-FFF2-40B4-BE49-F238E27FC236}">
                <a16:creationId xmlns:a16="http://schemas.microsoft.com/office/drawing/2014/main" id="{6CD6741F-E1EE-5313-53A7-84156EC8E031}"/>
              </a:ext>
            </a:extLst>
          </p:cNvPr>
          <p:cNvSpPr>
            <a:spLocks noGrp="1"/>
          </p:cNvSpPr>
          <p:nvPr>
            <p:ph type="body" sz="quarter" idx="31"/>
          </p:nvPr>
        </p:nvSpPr>
        <p:spPr>
          <a:xfrm>
            <a:off x="9547629" y="2491119"/>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38" name="Picture Placeholder 13">
            <a:extLst>
              <a:ext uri="{FF2B5EF4-FFF2-40B4-BE49-F238E27FC236}">
                <a16:creationId xmlns:a16="http://schemas.microsoft.com/office/drawing/2014/main" id="{CEA267D5-3CA1-AC5A-D924-A422F7E562E8}"/>
              </a:ext>
            </a:extLst>
          </p:cNvPr>
          <p:cNvSpPr>
            <a:spLocks noGrp="1"/>
          </p:cNvSpPr>
          <p:nvPr>
            <p:ph type="pic" sz="quarter" idx="32"/>
          </p:nvPr>
        </p:nvSpPr>
        <p:spPr>
          <a:xfrm>
            <a:off x="9547628"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39" name="Text Placeholder 7">
            <a:extLst>
              <a:ext uri="{FF2B5EF4-FFF2-40B4-BE49-F238E27FC236}">
                <a16:creationId xmlns:a16="http://schemas.microsoft.com/office/drawing/2014/main" id="{55BE63C0-F614-9777-7B06-53DD89277FDC}"/>
              </a:ext>
            </a:extLst>
          </p:cNvPr>
          <p:cNvSpPr>
            <a:spLocks noGrp="1"/>
          </p:cNvSpPr>
          <p:nvPr>
            <p:ph type="body" sz="quarter" idx="33"/>
          </p:nvPr>
        </p:nvSpPr>
        <p:spPr>
          <a:xfrm>
            <a:off x="10870755" y="2491119"/>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0" name="Picture Placeholder 13">
            <a:extLst>
              <a:ext uri="{FF2B5EF4-FFF2-40B4-BE49-F238E27FC236}">
                <a16:creationId xmlns:a16="http://schemas.microsoft.com/office/drawing/2014/main" id="{145B44C5-0768-8FBA-C0A8-0D1BBC32382C}"/>
              </a:ext>
            </a:extLst>
          </p:cNvPr>
          <p:cNvSpPr>
            <a:spLocks noGrp="1"/>
          </p:cNvSpPr>
          <p:nvPr>
            <p:ph type="pic" sz="quarter" idx="34"/>
          </p:nvPr>
        </p:nvSpPr>
        <p:spPr>
          <a:xfrm>
            <a:off x="10870752" y="158242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1" name="Text Placeholder 7">
            <a:extLst>
              <a:ext uri="{FF2B5EF4-FFF2-40B4-BE49-F238E27FC236}">
                <a16:creationId xmlns:a16="http://schemas.microsoft.com/office/drawing/2014/main" id="{F9D29DA8-81C2-D1B3-3836-4A0238F420FF}"/>
              </a:ext>
            </a:extLst>
          </p:cNvPr>
          <p:cNvSpPr>
            <a:spLocks noGrp="1"/>
          </p:cNvSpPr>
          <p:nvPr>
            <p:ph type="body" sz="quarter" idx="35"/>
          </p:nvPr>
        </p:nvSpPr>
        <p:spPr>
          <a:xfrm>
            <a:off x="285770"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2" name="Picture Placeholder 13">
            <a:extLst>
              <a:ext uri="{FF2B5EF4-FFF2-40B4-BE49-F238E27FC236}">
                <a16:creationId xmlns:a16="http://schemas.microsoft.com/office/drawing/2014/main" id="{FA1A204C-72EC-FD5A-E067-A82ECB88F84B}"/>
              </a:ext>
            </a:extLst>
          </p:cNvPr>
          <p:cNvSpPr>
            <a:spLocks noGrp="1"/>
          </p:cNvSpPr>
          <p:nvPr>
            <p:ph type="pic" sz="quarter" idx="36"/>
          </p:nvPr>
        </p:nvSpPr>
        <p:spPr>
          <a:xfrm>
            <a:off x="285769"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3" name="Text Placeholder 7">
            <a:extLst>
              <a:ext uri="{FF2B5EF4-FFF2-40B4-BE49-F238E27FC236}">
                <a16:creationId xmlns:a16="http://schemas.microsoft.com/office/drawing/2014/main" id="{DBC2B3EC-0D8A-B204-81E7-51694CB62FBE}"/>
              </a:ext>
            </a:extLst>
          </p:cNvPr>
          <p:cNvSpPr>
            <a:spLocks noGrp="1"/>
          </p:cNvSpPr>
          <p:nvPr>
            <p:ph type="body" sz="quarter" idx="37"/>
          </p:nvPr>
        </p:nvSpPr>
        <p:spPr>
          <a:xfrm>
            <a:off x="1608896"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4" name="Picture Placeholder 13">
            <a:extLst>
              <a:ext uri="{FF2B5EF4-FFF2-40B4-BE49-F238E27FC236}">
                <a16:creationId xmlns:a16="http://schemas.microsoft.com/office/drawing/2014/main" id="{57A73D9A-94F0-68B4-5D61-E546F34F6E8C}"/>
              </a:ext>
            </a:extLst>
          </p:cNvPr>
          <p:cNvSpPr>
            <a:spLocks noGrp="1"/>
          </p:cNvSpPr>
          <p:nvPr>
            <p:ph type="pic" sz="quarter" idx="38"/>
          </p:nvPr>
        </p:nvSpPr>
        <p:spPr>
          <a:xfrm>
            <a:off x="1608892"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5" name="Text Placeholder 7">
            <a:extLst>
              <a:ext uri="{FF2B5EF4-FFF2-40B4-BE49-F238E27FC236}">
                <a16:creationId xmlns:a16="http://schemas.microsoft.com/office/drawing/2014/main" id="{2BCDE1C2-32D5-621B-DCFE-1A8816015A93}"/>
              </a:ext>
            </a:extLst>
          </p:cNvPr>
          <p:cNvSpPr>
            <a:spLocks noGrp="1"/>
          </p:cNvSpPr>
          <p:nvPr>
            <p:ph type="body" sz="quarter" idx="39"/>
          </p:nvPr>
        </p:nvSpPr>
        <p:spPr>
          <a:xfrm>
            <a:off x="2932016"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6" name="Picture Placeholder 13">
            <a:extLst>
              <a:ext uri="{FF2B5EF4-FFF2-40B4-BE49-F238E27FC236}">
                <a16:creationId xmlns:a16="http://schemas.microsoft.com/office/drawing/2014/main" id="{1056AE21-EA7C-990E-CB37-CEEB3676FB28}"/>
              </a:ext>
            </a:extLst>
          </p:cNvPr>
          <p:cNvSpPr>
            <a:spLocks noGrp="1"/>
          </p:cNvSpPr>
          <p:nvPr>
            <p:ph type="pic" sz="quarter" idx="40"/>
          </p:nvPr>
        </p:nvSpPr>
        <p:spPr>
          <a:xfrm>
            <a:off x="2932015"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7" name="Text Placeholder 7">
            <a:extLst>
              <a:ext uri="{FF2B5EF4-FFF2-40B4-BE49-F238E27FC236}">
                <a16:creationId xmlns:a16="http://schemas.microsoft.com/office/drawing/2014/main" id="{2A7C74A7-7383-05D3-8226-734A2D830857}"/>
              </a:ext>
            </a:extLst>
          </p:cNvPr>
          <p:cNvSpPr>
            <a:spLocks noGrp="1"/>
          </p:cNvSpPr>
          <p:nvPr>
            <p:ph type="body" sz="quarter" idx="41"/>
          </p:nvPr>
        </p:nvSpPr>
        <p:spPr>
          <a:xfrm>
            <a:off x="4255141"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48" name="Picture Placeholder 13">
            <a:extLst>
              <a:ext uri="{FF2B5EF4-FFF2-40B4-BE49-F238E27FC236}">
                <a16:creationId xmlns:a16="http://schemas.microsoft.com/office/drawing/2014/main" id="{4B4795CD-C260-1E62-1AA2-3BBE2BB9E324}"/>
              </a:ext>
            </a:extLst>
          </p:cNvPr>
          <p:cNvSpPr>
            <a:spLocks noGrp="1"/>
          </p:cNvSpPr>
          <p:nvPr>
            <p:ph type="pic" sz="quarter" idx="42"/>
          </p:nvPr>
        </p:nvSpPr>
        <p:spPr>
          <a:xfrm>
            <a:off x="4255136"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9" name="Text Placeholder 7">
            <a:extLst>
              <a:ext uri="{FF2B5EF4-FFF2-40B4-BE49-F238E27FC236}">
                <a16:creationId xmlns:a16="http://schemas.microsoft.com/office/drawing/2014/main" id="{35281927-FEAF-2D06-3C5B-341BE614A505}"/>
              </a:ext>
            </a:extLst>
          </p:cNvPr>
          <p:cNvSpPr>
            <a:spLocks noGrp="1"/>
          </p:cNvSpPr>
          <p:nvPr>
            <p:ph type="body" sz="quarter" idx="43"/>
          </p:nvPr>
        </p:nvSpPr>
        <p:spPr>
          <a:xfrm>
            <a:off x="5578263"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0" name="Picture Placeholder 13">
            <a:extLst>
              <a:ext uri="{FF2B5EF4-FFF2-40B4-BE49-F238E27FC236}">
                <a16:creationId xmlns:a16="http://schemas.microsoft.com/office/drawing/2014/main" id="{454106EB-0A2A-C28D-E954-67C72F956400}"/>
              </a:ext>
            </a:extLst>
          </p:cNvPr>
          <p:cNvSpPr>
            <a:spLocks noGrp="1"/>
          </p:cNvSpPr>
          <p:nvPr>
            <p:ph type="pic" sz="quarter" idx="44"/>
          </p:nvPr>
        </p:nvSpPr>
        <p:spPr>
          <a:xfrm>
            <a:off x="5578263"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1" name="Text Placeholder 7">
            <a:extLst>
              <a:ext uri="{FF2B5EF4-FFF2-40B4-BE49-F238E27FC236}">
                <a16:creationId xmlns:a16="http://schemas.microsoft.com/office/drawing/2014/main" id="{A39155E0-7419-DFFF-1D67-E022DE47D810}"/>
              </a:ext>
            </a:extLst>
          </p:cNvPr>
          <p:cNvSpPr>
            <a:spLocks noGrp="1"/>
          </p:cNvSpPr>
          <p:nvPr>
            <p:ph type="body" sz="quarter" idx="45"/>
          </p:nvPr>
        </p:nvSpPr>
        <p:spPr>
          <a:xfrm>
            <a:off x="6901384"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2" name="Picture Placeholder 13">
            <a:extLst>
              <a:ext uri="{FF2B5EF4-FFF2-40B4-BE49-F238E27FC236}">
                <a16:creationId xmlns:a16="http://schemas.microsoft.com/office/drawing/2014/main" id="{9901EA10-9340-EB64-44D6-787985AEFE10}"/>
              </a:ext>
            </a:extLst>
          </p:cNvPr>
          <p:cNvSpPr>
            <a:spLocks noGrp="1"/>
          </p:cNvSpPr>
          <p:nvPr>
            <p:ph type="pic" sz="quarter" idx="46"/>
          </p:nvPr>
        </p:nvSpPr>
        <p:spPr>
          <a:xfrm>
            <a:off x="6901383"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3" name="Text Placeholder 7">
            <a:extLst>
              <a:ext uri="{FF2B5EF4-FFF2-40B4-BE49-F238E27FC236}">
                <a16:creationId xmlns:a16="http://schemas.microsoft.com/office/drawing/2014/main" id="{C9D70C04-5FE3-C97C-9499-B20798986282}"/>
              </a:ext>
            </a:extLst>
          </p:cNvPr>
          <p:cNvSpPr>
            <a:spLocks noGrp="1"/>
          </p:cNvSpPr>
          <p:nvPr>
            <p:ph type="body" sz="quarter" idx="47"/>
          </p:nvPr>
        </p:nvSpPr>
        <p:spPr>
          <a:xfrm>
            <a:off x="8224509"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4" name="Picture Placeholder 13">
            <a:extLst>
              <a:ext uri="{FF2B5EF4-FFF2-40B4-BE49-F238E27FC236}">
                <a16:creationId xmlns:a16="http://schemas.microsoft.com/office/drawing/2014/main" id="{B137BFAC-E26B-A11F-67A8-128068EED7A6}"/>
              </a:ext>
            </a:extLst>
          </p:cNvPr>
          <p:cNvSpPr>
            <a:spLocks noGrp="1"/>
          </p:cNvSpPr>
          <p:nvPr>
            <p:ph type="pic" sz="quarter" idx="48"/>
          </p:nvPr>
        </p:nvSpPr>
        <p:spPr>
          <a:xfrm>
            <a:off x="8224508"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5" name="Text Placeholder 7">
            <a:extLst>
              <a:ext uri="{FF2B5EF4-FFF2-40B4-BE49-F238E27FC236}">
                <a16:creationId xmlns:a16="http://schemas.microsoft.com/office/drawing/2014/main" id="{B9C9E40B-5EB4-EFA6-11E5-B312374E0960}"/>
              </a:ext>
            </a:extLst>
          </p:cNvPr>
          <p:cNvSpPr>
            <a:spLocks noGrp="1"/>
          </p:cNvSpPr>
          <p:nvPr>
            <p:ph type="body" sz="quarter" idx="49"/>
          </p:nvPr>
        </p:nvSpPr>
        <p:spPr>
          <a:xfrm>
            <a:off x="9547629"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6" name="Picture Placeholder 13">
            <a:extLst>
              <a:ext uri="{FF2B5EF4-FFF2-40B4-BE49-F238E27FC236}">
                <a16:creationId xmlns:a16="http://schemas.microsoft.com/office/drawing/2014/main" id="{D5ABDB78-6122-D6DC-95FE-BD889F264594}"/>
              </a:ext>
            </a:extLst>
          </p:cNvPr>
          <p:cNvSpPr>
            <a:spLocks noGrp="1"/>
          </p:cNvSpPr>
          <p:nvPr>
            <p:ph type="pic" sz="quarter" idx="50"/>
          </p:nvPr>
        </p:nvSpPr>
        <p:spPr>
          <a:xfrm>
            <a:off x="9547628"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7" name="Text Placeholder 7">
            <a:extLst>
              <a:ext uri="{FF2B5EF4-FFF2-40B4-BE49-F238E27FC236}">
                <a16:creationId xmlns:a16="http://schemas.microsoft.com/office/drawing/2014/main" id="{4E2D7138-D066-E41A-39AA-0D8FA30517E7}"/>
              </a:ext>
            </a:extLst>
          </p:cNvPr>
          <p:cNvSpPr>
            <a:spLocks noGrp="1"/>
          </p:cNvSpPr>
          <p:nvPr>
            <p:ph type="body" sz="quarter" idx="51"/>
          </p:nvPr>
        </p:nvSpPr>
        <p:spPr>
          <a:xfrm>
            <a:off x="10870755" y="3919888"/>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58" name="Picture Placeholder 13">
            <a:extLst>
              <a:ext uri="{FF2B5EF4-FFF2-40B4-BE49-F238E27FC236}">
                <a16:creationId xmlns:a16="http://schemas.microsoft.com/office/drawing/2014/main" id="{96E0979F-C6C6-8338-6B56-C8DAC73741CF}"/>
              </a:ext>
            </a:extLst>
          </p:cNvPr>
          <p:cNvSpPr>
            <a:spLocks noGrp="1"/>
          </p:cNvSpPr>
          <p:nvPr>
            <p:ph type="pic" sz="quarter" idx="52"/>
          </p:nvPr>
        </p:nvSpPr>
        <p:spPr>
          <a:xfrm>
            <a:off x="10870752" y="3011194"/>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59" name="Text Placeholder 7">
            <a:extLst>
              <a:ext uri="{FF2B5EF4-FFF2-40B4-BE49-F238E27FC236}">
                <a16:creationId xmlns:a16="http://schemas.microsoft.com/office/drawing/2014/main" id="{F8A71A41-833F-70C9-5B75-DD48233E3B6E}"/>
              </a:ext>
            </a:extLst>
          </p:cNvPr>
          <p:cNvSpPr>
            <a:spLocks noGrp="1"/>
          </p:cNvSpPr>
          <p:nvPr>
            <p:ph type="body" sz="quarter" idx="53"/>
          </p:nvPr>
        </p:nvSpPr>
        <p:spPr>
          <a:xfrm>
            <a:off x="285770"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0" name="Picture Placeholder 13">
            <a:extLst>
              <a:ext uri="{FF2B5EF4-FFF2-40B4-BE49-F238E27FC236}">
                <a16:creationId xmlns:a16="http://schemas.microsoft.com/office/drawing/2014/main" id="{3A094867-CC6E-B533-0D2D-51B3F5C008AA}"/>
              </a:ext>
            </a:extLst>
          </p:cNvPr>
          <p:cNvSpPr>
            <a:spLocks noGrp="1"/>
          </p:cNvSpPr>
          <p:nvPr>
            <p:ph type="pic" sz="quarter" idx="54"/>
          </p:nvPr>
        </p:nvSpPr>
        <p:spPr>
          <a:xfrm>
            <a:off x="285769"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1" name="Text Placeholder 7">
            <a:extLst>
              <a:ext uri="{FF2B5EF4-FFF2-40B4-BE49-F238E27FC236}">
                <a16:creationId xmlns:a16="http://schemas.microsoft.com/office/drawing/2014/main" id="{8CD3A6BE-E9F2-91F5-DE74-6F843D18C706}"/>
              </a:ext>
            </a:extLst>
          </p:cNvPr>
          <p:cNvSpPr>
            <a:spLocks noGrp="1"/>
          </p:cNvSpPr>
          <p:nvPr>
            <p:ph type="body" sz="quarter" idx="55"/>
          </p:nvPr>
        </p:nvSpPr>
        <p:spPr>
          <a:xfrm>
            <a:off x="1608896"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2" name="Picture Placeholder 13">
            <a:extLst>
              <a:ext uri="{FF2B5EF4-FFF2-40B4-BE49-F238E27FC236}">
                <a16:creationId xmlns:a16="http://schemas.microsoft.com/office/drawing/2014/main" id="{CD3035BC-F352-2FF8-A6F6-AAF4D0154213}"/>
              </a:ext>
            </a:extLst>
          </p:cNvPr>
          <p:cNvSpPr>
            <a:spLocks noGrp="1"/>
          </p:cNvSpPr>
          <p:nvPr>
            <p:ph type="pic" sz="quarter" idx="56"/>
          </p:nvPr>
        </p:nvSpPr>
        <p:spPr>
          <a:xfrm>
            <a:off x="1608892"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3" name="Text Placeholder 7">
            <a:extLst>
              <a:ext uri="{FF2B5EF4-FFF2-40B4-BE49-F238E27FC236}">
                <a16:creationId xmlns:a16="http://schemas.microsoft.com/office/drawing/2014/main" id="{9AEBD8FC-9DE4-CF9D-51C8-692BF2044C0D}"/>
              </a:ext>
            </a:extLst>
          </p:cNvPr>
          <p:cNvSpPr>
            <a:spLocks noGrp="1"/>
          </p:cNvSpPr>
          <p:nvPr>
            <p:ph type="body" sz="quarter" idx="57"/>
          </p:nvPr>
        </p:nvSpPr>
        <p:spPr>
          <a:xfrm>
            <a:off x="2932016"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4" name="Picture Placeholder 13">
            <a:extLst>
              <a:ext uri="{FF2B5EF4-FFF2-40B4-BE49-F238E27FC236}">
                <a16:creationId xmlns:a16="http://schemas.microsoft.com/office/drawing/2014/main" id="{4287F641-7628-F2AB-CA56-F1E260F64779}"/>
              </a:ext>
            </a:extLst>
          </p:cNvPr>
          <p:cNvSpPr>
            <a:spLocks noGrp="1"/>
          </p:cNvSpPr>
          <p:nvPr>
            <p:ph type="pic" sz="quarter" idx="58"/>
          </p:nvPr>
        </p:nvSpPr>
        <p:spPr>
          <a:xfrm>
            <a:off x="2932015"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5" name="Text Placeholder 7">
            <a:extLst>
              <a:ext uri="{FF2B5EF4-FFF2-40B4-BE49-F238E27FC236}">
                <a16:creationId xmlns:a16="http://schemas.microsoft.com/office/drawing/2014/main" id="{D768AB8D-4589-796F-842F-486A27B04CD3}"/>
              </a:ext>
            </a:extLst>
          </p:cNvPr>
          <p:cNvSpPr>
            <a:spLocks noGrp="1"/>
          </p:cNvSpPr>
          <p:nvPr>
            <p:ph type="body" sz="quarter" idx="59"/>
          </p:nvPr>
        </p:nvSpPr>
        <p:spPr>
          <a:xfrm>
            <a:off x="4255141"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6" name="Picture Placeholder 13">
            <a:extLst>
              <a:ext uri="{FF2B5EF4-FFF2-40B4-BE49-F238E27FC236}">
                <a16:creationId xmlns:a16="http://schemas.microsoft.com/office/drawing/2014/main" id="{332BD95A-4017-D2D5-7AF7-57568F27CD11}"/>
              </a:ext>
            </a:extLst>
          </p:cNvPr>
          <p:cNvSpPr>
            <a:spLocks noGrp="1"/>
          </p:cNvSpPr>
          <p:nvPr>
            <p:ph type="pic" sz="quarter" idx="60"/>
          </p:nvPr>
        </p:nvSpPr>
        <p:spPr>
          <a:xfrm>
            <a:off x="4255136"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7" name="Text Placeholder 7">
            <a:extLst>
              <a:ext uri="{FF2B5EF4-FFF2-40B4-BE49-F238E27FC236}">
                <a16:creationId xmlns:a16="http://schemas.microsoft.com/office/drawing/2014/main" id="{F3C1CD2E-F584-458C-57D9-F0B1E36B7EAC}"/>
              </a:ext>
            </a:extLst>
          </p:cNvPr>
          <p:cNvSpPr>
            <a:spLocks noGrp="1"/>
          </p:cNvSpPr>
          <p:nvPr>
            <p:ph type="body" sz="quarter" idx="61"/>
          </p:nvPr>
        </p:nvSpPr>
        <p:spPr>
          <a:xfrm>
            <a:off x="5578263"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68" name="Picture Placeholder 13">
            <a:extLst>
              <a:ext uri="{FF2B5EF4-FFF2-40B4-BE49-F238E27FC236}">
                <a16:creationId xmlns:a16="http://schemas.microsoft.com/office/drawing/2014/main" id="{CFF6491B-2D24-5B7B-502B-D251A5A3D063}"/>
              </a:ext>
            </a:extLst>
          </p:cNvPr>
          <p:cNvSpPr>
            <a:spLocks noGrp="1"/>
          </p:cNvSpPr>
          <p:nvPr>
            <p:ph type="pic" sz="quarter" idx="62"/>
          </p:nvPr>
        </p:nvSpPr>
        <p:spPr>
          <a:xfrm>
            <a:off x="5578263"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69" name="Text Placeholder 7">
            <a:extLst>
              <a:ext uri="{FF2B5EF4-FFF2-40B4-BE49-F238E27FC236}">
                <a16:creationId xmlns:a16="http://schemas.microsoft.com/office/drawing/2014/main" id="{345FF1BD-3037-BD8D-5043-F9CBAC0A8AAB}"/>
              </a:ext>
            </a:extLst>
          </p:cNvPr>
          <p:cNvSpPr>
            <a:spLocks noGrp="1"/>
          </p:cNvSpPr>
          <p:nvPr>
            <p:ph type="body" sz="quarter" idx="63"/>
          </p:nvPr>
        </p:nvSpPr>
        <p:spPr>
          <a:xfrm>
            <a:off x="6901384"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0" name="Picture Placeholder 13">
            <a:extLst>
              <a:ext uri="{FF2B5EF4-FFF2-40B4-BE49-F238E27FC236}">
                <a16:creationId xmlns:a16="http://schemas.microsoft.com/office/drawing/2014/main" id="{E4AC9FEC-3985-7481-B441-6077B003B3AB}"/>
              </a:ext>
            </a:extLst>
          </p:cNvPr>
          <p:cNvSpPr>
            <a:spLocks noGrp="1"/>
          </p:cNvSpPr>
          <p:nvPr>
            <p:ph type="pic" sz="quarter" idx="64"/>
          </p:nvPr>
        </p:nvSpPr>
        <p:spPr>
          <a:xfrm>
            <a:off x="6901383"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1" name="Text Placeholder 7">
            <a:extLst>
              <a:ext uri="{FF2B5EF4-FFF2-40B4-BE49-F238E27FC236}">
                <a16:creationId xmlns:a16="http://schemas.microsoft.com/office/drawing/2014/main" id="{7E81EA1A-70B9-BE7B-436B-DBC628EF4E3A}"/>
              </a:ext>
            </a:extLst>
          </p:cNvPr>
          <p:cNvSpPr>
            <a:spLocks noGrp="1"/>
          </p:cNvSpPr>
          <p:nvPr>
            <p:ph type="body" sz="quarter" idx="65"/>
          </p:nvPr>
        </p:nvSpPr>
        <p:spPr>
          <a:xfrm>
            <a:off x="8224509"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2" name="Picture Placeholder 13">
            <a:extLst>
              <a:ext uri="{FF2B5EF4-FFF2-40B4-BE49-F238E27FC236}">
                <a16:creationId xmlns:a16="http://schemas.microsoft.com/office/drawing/2014/main" id="{84893D90-A29B-F713-3869-6FFE871FAF91}"/>
              </a:ext>
            </a:extLst>
          </p:cNvPr>
          <p:cNvSpPr>
            <a:spLocks noGrp="1"/>
          </p:cNvSpPr>
          <p:nvPr>
            <p:ph type="pic" sz="quarter" idx="66"/>
          </p:nvPr>
        </p:nvSpPr>
        <p:spPr>
          <a:xfrm>
            <a:off x="8224508"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3" name="Text Placeholder 7">
            <a:extLst>
              <a:ext uri="{FF2B5EF4-FFF2-40B4-BE49-F238E27FC236}">
                <a16:creationId xmlns:a16="http://schemas.microsoft.com/office/drawing/2014/main" id="{3D247027-7357-BB07-46A8-F763EBCD57ED}"/>
              </a:ext>
            </a:extLst>
          </p:cNvPr>
          <p:cNvSpPr>
            <a:spLocks noGrp="1"/>
          </p:cNvSpPr>
          <p:nvPr>
            <p:ph type="body" sz="quarter" idx="67"/>
          </p:nvPr>
        </p:nvSpPr>
        <p:spPr>
          <a:xfrm>
            <a:off x="9547629"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4" name="Picture Placeholder 13">
            <a:extLst>
              <a:ext uri="{FF2B5EF4-FFF2-40B4-BE49-F238E27FC236}">
                <a16:creationId xmlns:a16="http://schemas.microsoft.com/office/drawing/2014/main" id="{4BEB1C97-59B0-91A1-78F7-4E5D88367179}"/>
              </a:ext>
            </a:extLst>
          </p:cNvPr>
          <p:cNvSpPr>
            <a:spLocks noGrp="1"/>
          </p:cNvSpPr>
          <p:nvPr>
            <p:ph type="pic" sz="quarter" idx="68"/>
          </p:nvPr>
        </p:nvSpPr>
        <p:spPr>
          <a:xfrm>
            <a:off x="9547628"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75" name="Text Placeholder 7">
            <a:extLst>
              <a:ext uri="{FF2B5EF4-FFF2-40B4-BE49-F238E27FC236}">
                <a16:creationId xmlns:a16="http://schemas.microsoft.com/office/drawing/2014/main" id="{D649F273-8E87-79A5-3C41-3724100158CC}"/>
              </a:ext>
            </a:extLst>
          </p:cNvPr>
          <p:cNvSpPr>
            <a:spLocks noGrp="1"/>
          </p:cNvSpPr>
          <p:nvPr>
            <p:ph type="body" sz="quarter" idx="69"/>
          </p:nvPr>
        </p:nvSpPr>
        <p:spPr>
          <a:xfrm>
            <a:off x="10870755" y="5365521"/>
            <a:ext cx="1037508" cy="274149"/>
          </a:xfrm>
        </p:spPr>
        <p:txBody>
          <a:bodyPr/>
          <a:lstStyle>
            <a:lvl1pPr>
              <a:lnSpc>
                <a:spcPct val="102000"/>
              </a:lnSpc>
              <a:defRPr sz="588" b="0">
                <a:solidFill>
                  <a:schemeClr val="tx1"/>
                </a:solidFill>
              </a:defRPr>
            </a:lvl1pPr>
            <a:lvl2pPr>
              <a:lnSpc>
                <a:spcPct val="102000"/>
              </a:lnSpc>
              <a:spcAft>
                <a:spcPts val="701"/>
              </a:spcAft>
              <a:defRPr sz="588" b="0">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a:t>Click to edit Master text styles</a:t>
            </a:r>
          </a:p>
          <a:p>
            <a:pPr lvl="1"/>
            <a:r>
              <a:rPr lang="en-US"/>
              <a:t>Second level</a:t>
            </a:r>
          </a:p>
        </p:txBody>
      </p:sp>
      <p:sp>
        <p:nvSpPr>
          <p:cNvPr id="76" name="Picture Placeholder 13">
            <a:extLst>
              <a:ext uri="{FF2B5EF4-FFF2-40B4-BE49-F238E27FC236}">
                <a16:creationId xmlns:a16="http://schemas.microsoft.com/office/drawing/2014/main" id="{F5D68632-E476-5F1C-2933-17B9243D0254}"/>
              </a:ext>
            </a:extLst>
          </p:cNvPr>
          <p:cNvSpPr>
            <a:spLocks noGrp="1"/>
          </p:cNvSpPr>
          <p:nvPr>
            <p:ph type="pic" sz="quarter" idx="70"/>
          </p:nvPr>
        </p:nvSpPr>
        <p:spPr>
          <a:xfrm>
            <a:off x="10870752" y="4456826"/>
            <a:ext cx="1037508" cy="810853"/>
          </a:xfrm>
          <a:solidFill>
            <a:schemeClr val="bg1">
              <a:lumMod val="95000"/>
            </a:schemeClr>
          </a:solidFill>
          <a:ln>
            <a:noFill/>
          </a:ln>
        </p:spPr>
        <p:txBody>
          <a:bodyPr>
            <a:noAutofit/>
          </a:bodyPr>
          <a:lstStyle>
            <a:lvl1pPr>
              <a:defRPr sz="490"/>
            </a:lvl1pPr>
          </a:lstStyle>
          <a:p>
            <a:r>
              <a:rPr lang="en-US"/>
              <a:t>Click icon to add picture</a:t>
            </a:r>
            <a:endParaRPr lang="en-GB" dirty="0"/>
          </a:p>
        </p:txBody>
      </p:sp>
      <p:sp>
        <p:nvSpPr>
          <p:cNvPr id="4" name="Text Placeholder 7">
            <a:extLst>
              <a:ext uri="{FF2B5EF4-FFF2-40B4-BE49-F238E27FC236}">
                <a16:creationId xmlns:a16="http://schemas.microsoft.com/office/drawing/2014/main" id="{2F7F16BE-6642-E514-7275-6109514DE570}"/>
              </a:ext>
            </a:extLst>
          </p:cNvPr>
          <p:cNvSpPr>
            <a:spLocks noGrp="1"/>
          </p:cNvSpPr>
          <p:nvPr>
            <p:ph type="body" sz="quarter" idx="17"/>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2" name="Subtitle 2">
            <a:extLst>
              <a:ext uri="{FF2B5EF4-FFF2-40B4-BE49-F238E27FC236}">
                <a16:creationId xmlns:a16="http://schemas.microsoft.com/office/drawing/2014/main" id="{CBF3292C-B481-FA95-A6D3-584945EA0C31}"/>
              </a:ext>
            </a:extLst>
          </p:cNvPr>
          <p:cNvSpPr>
            <a:spLocks noGrp="1"/>
          </p:cNvSpPr>
          <p:nvPr>
            <p:ph type="subTitle" idx="1"/>
          </p:nvPr>
        </p:nvSpPr>
        <p:spPr>
          <a:xfrm>
            <a:off x="285772" y="1189488"/>
            <a:ext cx="764986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3" name="Text Placeholder 7">
            <a:extLst>
              <a:ext uri="{FF2B5EF4-FFF2-40B4-BE49-F238E27FC236}">
                <a16:creationId xmlns:a16="http://schemas.microsoft.com/office/drawing/2014/main" id="{5E0418EE-ED8B-A9B9-E816-A0BE421C2891}"/>
              </a:ext>
            </a:extLst>
          </p:cNvPr>
          <p:cNvSpPr>
            <a:spLocks noGrp="1"/>
          </p:cNvSpPr>
          <p:nvPr>
            <p:ph type="body" sz="quarter" idx="18"/>
          </p:nvPr>
        </p:nvSpPr>
        <p:spPr>
          <a:xfrm>
            <a:off x="287684" y="483384"/>
            <a:ext cx="7647953" cy="135743"/>
          </a:xfrm>
        </p:spPr>
        <p:txBody>
          <a:bodyPr>
            <a:spAutoFit/>
          </a:bodyPr>
          <a:lstStyle>
            <a:lvl1pPr>
              <a:lnSpc>
                <a:spcPct val="98000"/>
              </a:lnSpc>
              <a:defRPr sz="900" b="0" i="0" cap="all" baseline="0">
                <a:solidFill>
                  <a:schemeClr val="bg2"/>
                </a:solidFill>
                <a:latin typeface="Rathbones Sans" pitchFamily="2" charset="0"/>
              </a:defRPr>
            </a:lvl1pPr>
          </a:lstStyle>
          <a:p>
            <a:pPr lvl="0"/>
            <a:r>
              <a:rPr lang="en-US"/>
              <a:t>Click to edit Master text styles</a:t>
            </a:r>
          </a:p>
        </p:txBody>
      </p:sp>
      <p:sp>
        <p:nvSpPr>
          <p:cNvPr id="17" name="Title 16">
            <a:extLst>
              <a:ext uri="{FF2B5EF4-FFF2-40B4-BE49-F238E27FC236}">
                <a16:creationId xmlns:a16="http://schemas.microsoft.com/office/drawing/2014/main" id="{3CD6E29C-3D37-2DDC-67B3-EF32F6303BFE}"/>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77" name="Picture Placeholder 6">
            <a:extLst>
              <a:ext uri="{FF2B5EF4-FFF2-40B4-BE49-F238E27FC236}">
                <a16:creationId xmlns:a16="http://schemas.microsoft.com/office/drawing/2014/main" id="{337A2EE3-4E71-40D5-8BD8-5728DAEEB21B}"/>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1464781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6">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hasCustomPrompt="1"/>
          </p:nvPr>
        </p:nvSpPr>
        <p:spPr>
          <a:xfrm>
            <a:off x="285770"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4" name="Picture Placeholder 13">
            <a:extLst>
              <a:ext uri="{FF2B5EF4-FFF2-40B4-BE49-F238E27FC236}">
                <a16:creationId xmlns:a16="http://schemas.microsoft.com/office/drawing/2014/main" id="{CBE13EEB-478E-47BB-1C64-DCF281D98E26}"/>
              </a:ext>
            </a:extLst>
          </p:cNvPr>
          <p:cNvSpPr>
            <a:spLocks noGrp="1"/>
          </p:cNvSpPr>
          <p:nvPr>
            <p:ph type="pic" sz="quarter" idx="15"/>
          </p:nvPr>
        </p:nvSpPr>
        <p:spPr>
          <a:xfrm>
            <a:off x="285769"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12" name="Text Placeholder 7">
            <a:extLst>
              <a:ext uri="{FF2B5EF4-FFF2-40B4-BE49-F238E27FC236}">
                <a16:creationId xmlns:a16="http://schemas.microsoft.com/office/drawing/2014/main" id="{D4D2505A-4B07-863F-FF97-B0395CA9258F}"/>
              </a:ext>
            </a:extLst>
          </p:cNvPr>
          <p:cNvSpPr>
            <a:spLocks noGrp="1"/>
          </p:cNvSpPr>
          <p:nvPr>
            <p:ph type="body" sz="quarter" idx="19" hasCustomPrompt="1"/>
          </p:nvPr>
        </p:nvSpPr>
        <p:spPr>
          <a:xfrm>
            <a:off x="1609229"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3" name="Picture Placeholder 13">
            <a:extLst>
              <a:ext uri="{FF2B5EF4-FFF2-40B4-BE49-F238E27FC236}">
                <a16:creationId xmlns:a16="http://schemas.microsoft.com/office/drawing/2014/main" id="{B094BDD4-6DFA-A69B-B9C5-D192C87EE9BD}"/>
              </a:ext>
            </a:extLst>
          </p:cNvPr>
          <p:cNvSpPr>
            <a:spLocks noGrp="1"/>
          </p:cNvSpPr>
          <p:nvPr>
            <p:ph type="pic" sz="quarter" idx="20"/>
          </p:nvPr>
        </p:nvSpPr>
        <p:spPr>
          <a:xfrm>
            <a:off x="1609228"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17" name="Text Placeholder 7">
            <a:extLst>
              <a:ext uri="{FF2B5EF4-FFF2-40B4-BE49-F238E27FC236}">
                <a16:creationId xmlns:a16="http://schemas.microsoft.com/office/drawing/2014/main" id="{D5CA479A-390B-D49B-2B01-9C3271C40B50}"/>
              </a:ext>
            </a:extLst>
          </p:cNvPr>
          <p:cNvSpPr>
            <a:spLocks noGrp="1"/>
          </p:cNvSpPr>
          <p:nvPr>
            <p:ph type="body" sz="quarter" idx="21" hasCustomPrompt="1"/>
          </p:nvPr>
        </p:nvSpPr>
        <p:spPr>
          <a:xfrm>
            <a:off x="2932687"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18" name="Picture Placeholder 13">
            <a:extLst>
              <a:ext uri="{FF2B5EF4-FFF2-40B4-BE49-F238E27FC236}">
                <a16:creationId xmlns:a16="http://schemas.microsoft.com/office/drawing/2014/main" id="{BA316E97-3334-0F07-7BE9-BBBBC3F1D6F8}"/>
              </a:ext>
            </a:extLst>
          </p:cNvPr>
          <p:cNvSpPr>
            <a:spLocks noGrp="1"/>
          </p:cNvSpPr>
          <p:nvPr>
            <p:ph type="pic" sz="quarter" idx="22"/>
          </p:nvPr>
        </p:nvSpPr>
        <p:spPr>
          <a:xfrm>
            <a:off x="2932687"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7" name="Text Placeholder 7">
            <a:extLst>
              <a:ext uri="{FF2B5EF4-FFF2-40B4-BE49-F238E27FC236}">
                <a16:creationId xmlns:a16="http://schemas.microsoft.com/office/drawing/2014/main" id="{C622DE9D-3266-F3A3-7FCF-685ED50EA311}"/>
              </a:ext>
            </a:extLst>
          </p:cNvPr>
          <p:cNvSpPr>
            <a:spLocks noGrp="1"/>
          </p:cNvSpPr>
          <p:nvPr>
            <p:ph type="body" sz="quarter" idx="23" hasCustomPrompt="1"/>
          </p:nvPr>
        </p:nvSpPr>
        <p:spPr>
          <a:xfrm>
            <a:off x="4256147"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8" name="Picture Placeholder 13">
            <a:extLst>
              <a:ext uri="{FF2B5EF4-FFF2-40B4-BE49-F238E27FC236}">
                <a16:creationId xmlns:a16="http://schemas.microsoft.com/office/drawing/2014/main" id="{AFB329DD-35F4-5D4B-DBC5-29003C260D77}"/>
              </a:ext>
            </a:extLst>
          </p:cNvPr>
          <p:cNvSpPr>
            <a:spLocks noGrp="1"/>
          </p:cNvSpPr>
          <p:nvPr>
            <p:ph type="pic" sz="quarter" idx="24"/>
          </p:nvPr>
        </p:nvSpPr>
        <p:spPr>
          <a:xfrm>
            <a:off x="4256144"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9" name="Text Placeholder 7">
            <a:extLst>
              <a:ext uri="{FF2B5EF4-FFF2-40B4-BE49-F238E27FC236}">
                <a16:creationId xmlns:a16="http://schemas.microsoft.com/office/drawing/2014/main" id="{0C41C3E8-358A-4803-332F-76328084B6B6}"/>
              </a:ext>
            </a:extLst>
          </p:cNvPr>
          <p:cNvSpPr>
            <a:spLocks noGrp="1"/>
          </p:cNvSpPr>
          <p:nvPr>
            <p:ph type="body" sz="quarter" idx="25" hasCustomPrompt="1"/>
          </p:nvPr>
        </p:nvSpPr>
        <p:spPr>
          <a:xfrm>
            <a:off x="5577674"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0" name="Picture Placeholder 13">
            <a:extLst>
              <a:ext uri="{FF2B5EF4-FFF2-40B4-BE49-F238E27FC236}">
                <a16:creationId xmlns:a16="http://schemas.microsoft.com/office/drawing/2014/main" id="{2EB24D95-1BE2-3628-A47E-B39757685CB6}"/>
              </a:ext>
            </a:extLst>
          </p:cNvPr>
          <p:cNvSpPr>
            <a:spLocks noGrp="1"/>
          </p:cNvSpPr>
          <p:nvPr>
            <p:ph type="pic" sz="quarter" idx="26"/>
          </p:nvPr>
        </p:nvSpPr>
        <p:spPr>
          <a:xfrm>
            <a:off x="5577673"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1" name="Text Placeholder 7">
            <a:extLst>
              <a:ext uri="{FF2B5EF4-FFF2-40B4-BE49-F238E27FC236}">
                <a16:creationId xmlns:a16="http://schemas.microsoft.com/office/drawing/2014/main" id="{1B9FDAF9-431A-DD68-6510-B7BBA49BAF9D}"/>
              </a:ext>
            </a:extLst>
          </p:cNvPr>
          <p:cNvSpPr>
            <a:spLocks noGrp="1"/>
          </p:cNvSpPr>
          <p:nvPr>
            <p:ph type="body" sz="quarter" idx="27" hasCustomPrompt="1"/>
          </p:nvPr>
        </p:nvSpPr>
        <p:spPr>
          <a:xfrm>
            <a:off x="6901133"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2" name="Picture Placeholder 13">
            <a:extLst>
              <a:ext uri="{FF2B5EF4-FFF2-40B4-BE49-F238E27FC236}">
                <a16:creationId xmlns:a16="http://schemas.microsoft.com/office/drawing/2014/main" id="{018E6DFD-602D-2D50-0F21-2C64FA0ED114}"/>
              </a:ext>
            </a:extLst>
          </p:cNvPr>
          <p:cNvSpPr>
            <a:spLocks noGrp="1"/>
          </p:cNvSpPr>
          <p:nvPr>
            <p:ph type="pic" sz="quarter" idx="28"/>
          </p:nvPr>
        </p:nvSpPr>
        <p:spPr>
          <a:xfrm>
            <a:off x="6901133"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3" name="Text Placeholder 7">
            <a:extLst>
              <a:ext uri="{FF2B5EF4-FFF2-40B4-BE49-F238E27FC236}">
                <a16:creationId xmlns:a16="http://schemas.microsoft.com/office/drawing/2014/main" id="{840CA4ED-D7FB-568C-31DE-810ACBDBBC90}"/>
              </a:ext>
            </a:extLst>
          </p:cNvPr>
          <p:cNvSpPr>
            <a:spLocks noGrp="1"/>
          </p:cNvSpPr>
          <p:nvPr>
            <p:ph type="body" sz="quarter" idx="29" hasCustomPrompt="1"/>
          </p:nvPr>
        </p:nvSpPr>
        <p:spPr>
          <a:xfrm>
            <a:off x="8224591"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4" name="Picture Placeholder 13">
            <a:extLst>
              <a:ext uri="{FF2B5EF4-FFF2-40B4-BE49-F238E27FC236}">
                <a16:creationId xmlns:a16="http://schemas.microsoft.com/office/drawing/2014/main" id="{16FD8EEB-D587-2D43-714E-BE953B29A8C0}"/>
              </a:ext>
            </a:extLst>
          </p:cNvPr>
          <p:cNvSpPr>
            <a:spLocks noGrp="1"/>
          </p:cNvSpPr>
          <p:nvPr>
            <p:ph type="pic" sz="quarter" idx="30"/>
          </p:nvPr>
        </p:nvSpPr>
        <p:spPr>
          <a:xfrm>
            <a:off x="8224591"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7" name="Text Placeholder 7">
            <a:extLst>
              <a:ext uri="{FF2B5EF4-FFF2-40B4-BE49-F238E27FC236}">
                <a16:creationId xmlns:a16="http://schemas.microsoft.com/office/drawing/2014/main" id="{318929D2-E300-A1B4-7E2B-4E5AD3BCEF35}"/>
              </a:ext>
            </a:extLst>
          </p:cNvPr>
          <p:cNvSpPr>
            <a:spLocks noGrp="1"/>
          </p:cNvSpPr>
          <p:nvPr>
            <p:ph type="body" sz="quarter" idx="31" hasCustomPrompt="1"/>
          </p:nvPr>
        </p:nvSpPr>
        <p:spPr>
          <a:xfrm>
            <a:off x="9546121"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8" name="Picture Placeholder 13">
            <a:extLst>
              <a:ext uri="{FF2B5EF4-FFF2-40B4-BE49-F238E27FC236}">
                <a16:creationId xmlns:a16="http://schemas.microsoft.com/office/drawing/2014/main" id="{734340CC-EC24-72FB-67F8-AC5DD9FD6305}"/>
              </a:ext>
            </a:extLst>
          </p:cNvPr>
          <p:cNvSpPr>
            <a:spLocks noGrp="1"/>
          </p:cNvSpPr>
          <p:nvPr>
            <p:ph type="pic" sz="quarter" idx="32"/>
          </p:nvPr>
        </p:nvSpPr>
        <p:spPr>
          <a:xfrm>
            <a:off x="9546121"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9" name="Text Placeholder 7">
            <a:extLst>
              <a:ext uri="{FF2B5EF4-FFF2-40B4-BE49-F238E27FC236}">
                <a16:creationId xmlns:a16="http://schemas.microsoft.com/office/drawing/2014/main" id="{1023754A-C347-CD77-7C3A-6CE1DAEB70E0}"/>
              </a:ext>
            </a:extLst>
          </p:cNvPr>
          <p:cNvSpPr>
            <a:spLocks noGrp="1"/>
          </p:cNvSpPr>
          <p:nvPr>
            <p:ph type="body" sz="quarter" idx="33" hasCustomPrompt="1"/>
          </p:nvPr>
        </p:nvSpPr>
        <p:spPr>
          <a:xfrm>
            <a:off x="10869580" y="2295065"/>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0" name="Picture Placeholder 13">
            <a:extLst>
              <a:ext uri="{FF2B5EF4-FFF2-40B4-BE49-F238E27FC236}">
                <a16:creationId xmlns:a16="http://schemas.microsoft.com/office/drawing/2014/main" id="{624F5D59-3459-204A-7A31-7F2736C1413A}"/>
              </a:ext>
            </a:extLst>
          </p:cNvPr>
          <p:cNvSpPr>
            <a:spLocks noGrp="1"/>
          </p:cNvSpPr>
          <p:nvPr>
            <p:ph type="pic" sz="quarter" idx="34"/>
          </p:nvPr>
        </p:nvSpPr>
        <p:spPr>
          <a:xfrm>
            <a:off x="10869578" y="158580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 name="Text Placeholder 7">
            <a:extLst>
              <a:ext uri="{FF2B5EF4-FFF2-40B4-BE49-F238E27FC236}">
                <a16:creationId xmlns:a16="http://schemas.microsoft.com/office/drawing/2014/main" id="{3E232084-D1BE-49CF-D745-9B8A8FC614CB}"/>
              </a:ext>
            </a:extLst>
          </p:cNvPr>
          <p:cNvSpPr>
            <a:spLocks noGrp="1"/>
          </p:cNvSpPr>
          <p:nvPr>
            <p:ph type="body" sz="quarter" idx="17"/>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5" name="Subtitle 2">
            <a:extLst>
              <a:ext uri="{FF2B5EF4-FFF2-40B4-BE49-F238E27FC236}">
                <a16:creationId xmlns:a16="http://schemas.microsoft.com/office/drawing/2014/main" id="{895B306A-7BD6-F58D-A4DC-02CC80ECED73}"/>
              </a:ext>
            </a:extLst>
          </p:cNvPr>
          <p:cNvSpPr>
            <a:spLocks noGrp="1"/>
          </p:cNvSpPr>
          <p:nvPr>
            <p:ph type="subTitle" idx="1"/>
          </p:nvPr>
        </p:nvSpPr>
        <p:spPr>
          <a:xfrm>
            <a:off x="285772" y="1189488"/>
            <a:ext cx="764986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6" name="Text Placeholder 7">
            <a:extLst>
              <a:ext uri="{FF2B5EF4-FFF2-40B4-BE49-F238E27FC236}">
                <a16:creationId xmlns:a16="http://schemas.microsoft.com/office/drawing/2014/main" id="{8CB345FD-AE1C-951E-0710-5DE668EA664F}"/>
              </a:ext>
            </a:extLst>
          </p:cNvPr>
          <p:cNvSpPr>
            <a:spLocks noGrp="1"/>
          </p:cNvSpPr>
          <p:nvPr>
            <p:ph type="body" sz="quarter" idx="18"/>
          </p:nvPr>
        </p:nvSpPr>
        <p:spPr>
          <a:xfrm>
            <a:off x="287684" y="483384"/>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9" name="Title 18">
            <a:extLst>
              <a:ext uri="{FF2B5EF4-FFF2-40B4-BE49-F238E27FC236}">
                <a16:creationId xmlns:a16="http://schemas.microsoft.com/office/drawing/2014/main" id="{9950433D-CC72-4F16-DA51-1E37E607EC9B}"/>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dirty="0"/>
          </a:p>
        </p:txBody>
      </p:sp>
      <p:sp>
        <p:nvSpPr>
          <p:cNvPr id="22" name="Text Placeholder 7">
            <a:extLst>
              <a:ext uri="{FF2B5EF4-FFF2-40B4-BE49-F238E27FC236}">
                <a16:creationId xmlns:a16="http://schemas.microsoft.com/office/drawing/2014/main" id="{39EEA536-7F2D-1C05-E601-1B036C9A1EF4}"/>
              </a:ext>
            </a:extLst>
          </p:cNvPr>
          <p:cNvSpPr>
            <a:spLocks noGrp="1"/>
          </p:cNvSpPr>
          <p:nvPr>
            <p:ph type="body" sz="quarter" idx="35" hasCustomPrompt="1"/>
          </p:nvPr>
        </p:nvSpPr>
        <p:spPr>
          <a:xfrm>
            <a:off x="285770"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3" name="Picture Placeholder 13">
            <a:extLst>
              <a:ext uri="{FF2B5EF4-FFF2-40B4-BE49-F238E27FC236}">
                <a16:creationId xmlns:a16="http://schemas.microsoft.com/office/drawing/2014/main" id="{E5794378-B864-A266-B607-D76F73A0AD2C}"/>
              </a:ext>
            </a:extLst>
          </p:cNvPr>
          <p:cNvSpPr>
            <a:spLocks noGrp="1"/>
          </p:cNvSpPr>
          <p:nvPr>
            <p:ph type="pic" sz="quarter" idx="36"/>
          </p:nvPr>
        </p:nvSpPr>
        <p:spPr>
          <a:xfrm>
            <a:off x="285769"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4" name="Text Placeholder 7">
            <a:extLst>
              <a:ext uri="{FF2B5EF4-FFF2-40B4-BE49-F238E27FC236}">
                <a16:creationId xmlns:a16="http://schemas.microsoft.com/office/drawing/2014/main" id="{02E315E3-DF45-4D52-38CD-DC686924CB2F}"/>
              </a:ext>
            </a:extLst>
          </p:cNvPr>
          <p:cNvSpPr>
            <a:spLocks noGrp="1"/>
          </p:cNvSpPr>
          <p:nvPr>
            <p:ph type="body" sz="quarter" idx="37" hasCustomPrompt="1"/>
          </p:nvPr>
        </p:nvSpPr>
        <p:spPr>
          <a:xfrm>
            <a:off x="1609229"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25" name="Picture Placeholder 13">
            <a:extLst>
              <a:ext uri="{FF2B5EF4-FFF2-40B4-BE49-F238E27FC236}">
                <a16:creationId xmlns:a16="http://schemas.microsoft.com/office/drawing/2014/main" id="{749B6A0D-88DE-0283-DA20-9A5D0EAD3FD6}"/>
              </a:ext>
            </a:extLst>
          </p:cNvPr>
          <p:cNvSpPr>
            <a:spLocks noGrp="1"/>
          </p:cNvSpPr>
          <p:nvPr>
            <p:ph type="pic" sz="quarter" idx="38"/>
          </p:nvPr>
        </p:nvSpPr>
        <p:spPr>
          <a:xfrm>
            <a:off x="1609228"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26" name="Text Placeholder 7">
            <a:extLst>
              <a:ext uri="{FF2B5EF4-FFF2-40B4-BE49-F238E27FC236}">
                <a16:creationId xmlns:a16="http://schemas.microsoft.com/office/drawing/2014/main" id="{A023BA38-6CD3-640F-DB6E-86661D28C600}"/>
              </a:ext>
            </a:extLst>
          </p:cNvPr>
          <p:cNvSpPr>
            <a:spLocks noGrp="1"/>
          </p:cNvSpPr>
          <p:nvPr>
            <p:ph type="body" sz="quarter" idx="39" hasCustomPrompt="1"/>
          </p:nvPr>
        </p:nvSpPr>
        <p:spPr>
          <a:xfrm>
            <a:off x="2932687"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5" name="Picture Placeholder 13">
            <a:extLst>
              <a:ext uri="{FF2B5EF4-FFF2-40B4-BE49-F238E27FC236}">
                <a16:creationId xmlns:a16="http://schemas.microsoft.com/office/drawing/2014/main" id="{FDE63C1F-CCC7-3863-DCF5-5D8B8D7B01D0}"/>
              </a:ext>
            </a:extLst>
          </p:cNvPr>
          <p:cNvSpPr>
            <a:spLocks noGrp="1"/>
          </p:cNvSpPr>
          <p:nvPr>
            <p:ph type="pic" sz="quarter" idx="40"/>
          </p:nvPr>
        </p:nvSpPr>
        <p:spPr>
          <a:xfrm>
            <a:off x="2932687"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6" name="Text Placeholder 7">
            <a:extLst>
              <a:ext uri="{FF2B5EF4-FFF2-40B4-BE49-F238E27FC236}">
                <a16:creationId xmlns:a16="http://schemas.microsoft.com/office/drawing/2014/main" id="{8C26C8F9-0E41-013A-C953-F7444B13DC12}"/>
              </a:ext>
            </a:extLst>
          </p:cNvPr>
          <p:cNvSpPr>
            <a:spLocks noGrp="1"/>
          </p:cNvSpPr>
          <p:nvPr>
            <p:ph type="body" sz="quarter" idx="41" hasCustomPrompt="1"/>
          </p:nvPr>
        </p:nvSpPr>
        <p:spPr>
          <a:xfrm>
            <a:off x="4256147"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7" name="Picture Placeholder 13">
            <a:extLst>
              <a:ext uri="{FF2B5EF4-FFF2-40B4-BE49-F238E27FC236}">
                <a16:creationId xmlns:a16="http://schemas.microsoft.com/office/drawing/2014/main" id="{720239EC-820A-8692-AB58-2ED703A2A286}"/>
              </a:ext>
            </a:extLst>
          </p:cNvPr>
          <p:cNvSpPr>
            <a:spLocks noGrp="1"/>
          </p:cNvSpPr>
          <p:nvPr>
            <p:ph type="pic" sz="quarter" idx="42"/>
          </p:nvPr>
        </p:nvSpPr>
        <p:spPr>
          <a:xfrm>
            <a:off x="4256144"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38" name="Text Placeholder 7">
            <a:extLst>
              <a:ext uri="{FF2B5EF4-FFF2-40B4-BE49-F238E27FC236}">
                <a16:creationId xmlns:a16="http://schemas.microsoft.com/office/drawing/2014/main" id="{D648DB21-5C31-2B95-B9CE-8E9E23648A07}"/>
              </a:ext>
            </a:extLst>
          </p:cNvPr>
          <p:cNvSpPr>
            <a:spLocks noGrp="1"/>
          </p:cNvSpPr>
          <p:nvPr>
            <p:ph type="body" sz="quarter" idx="43" hasCustomPrompt="1"/>
          </p:nvPr>
        </p:nvSpPr>
        <p:spPr>
          <a:xfrm>
            <a:off x="5577674"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39" name="Picture Placeholder 13">
            <a:extLst>
              <a:ext uri="{FF2B5EF4-FFF2-40B4-BE49-F238E27FC236}">
                <a16:creationId xmlns:a16="http://schemas.microsoft.com/office/drawing/2014/main" id="{450FB586-7E30-DC9A-4005-7B5769DB97B6}"/>
              </a:ext>
            </a:extLst>
          </p:cNvPr>
          <p:cNvSpPr>
            <a:spLocks noGrp="1"/>
          </p:cNvSpPr>
          <p:nvPr>
            <p:ph type="pic" sz="quarter" idx="44"/>
          </p:nvPr>
        </p:nvSpPr>
        <p:spPr>
          <a:xfrm>
            <a:off x="5577673"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0" name="Text Placeholder 7">
            <a:extLst>
              <a:ext uri="{FF2B5EF4-FFF2-40B4-BE49-F238E27FC236}">
                <a16:creationId xmlns:a16="http://schemas.microsoft.com/office/drawing/2014/main" id="{12BE3A00-A706-A113-D7A1-C20F098494C4}"/>
              </a:ext>
            </a:extLst>
          </p:cNvPr>
          <p:cNvSpPr>
            <a:spLocks noGrp="1"/>
          </p:cNvSpPr>
          <p:nvPr>
            <p:ph type="body" sz="quarter" idx="45" hasCustomPrompt="1"/>
          </p:nvPr>
        </p:nvSpPr>
        <p:spPr>
          <a:xfrm>
            <a:off x="6901133"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1" name="Picture Placeholder 13">
            <a:extLst>
              <a:ext uri="{FF2B5EF4-FFF2-40B4-BE49-F238E27FC236}">
                <a16:creationId xmlns:a16="http://schemas.microsoft.com/office/drawing/2014/main" id="{FC9F7AB0-DB43-CEE6-9167-78DC533D02EB}"/>
              </a:ext>
            </a:extLst>
          </p:cNvPr>
          <p:cNvSpPr>
            <a:spLocks noGrp="1"/>
          </p:cNvSpPr>
          <p:nvPr>
            <p:ph type="pic" sz="quarter" idx="46"/>
          </p:nvPr>
        </p:nvSpPr>
        <p:spPr>
          <a:xfrm>
            <a:off x="6901133"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2" name="Text Placeholder 7">
            <a:extLst>
              <a:ext uri="{FF2B5EF4-FFF2-40B4-BE49-F238E27FC236}">
                <a16:creationId xmlns:a16="http://schemas.microsoft.com/office/drawing/2014/main" id="{07E121C5-7CD8-8951-26E1-815B30689DE4}"/>
              </a:ext>
            </a:extLst>
          </p:cNvPr>
          <p:cNvSpPr>
            <a:spLocks noGrp="1"/>
          </p:cNvSpPr>
          <p:nvPr>
            <p:ph type="body" sz="quarter" idx="47" hasCustomPrompt="1"/>
          </p:nvPr>
        </p:nvSpPr>
        <p:spPr>
          <a:xfrm>
            <a:off x="8224591"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3" name="Picture Placeholder 13">
            <a:extLst>
              <a:ext uri="{FF2B5EF4-FFF2-40B4-BE49-F238E27FC236}">
                <a16:creationId xmlns:a16="http://schemas.microsoft.com/office/drawing/2014/main" id="{08BDF20E-E71D-9939-112D-34A7102BED61}"/>
              </a:ext>
            </a:extLst>
          </p:cNvPr>
          <p:cNvSpPr>
            <a:spLocks noGrp="1"/>
          </p:cNvSpPr>
          <p:nvPr>
            <p:ph type="pic" sz="quarter" idx="48"/>
          </p:nvPr>
        </p:nvSpPr>
        <p:spPr>
          <a:xfrm>
            <a:off x="8224591"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4" name="Text Placeholder 7">
            <a:extLst>
              <a:ext uri="{FF2B5EF4-FFF2-40B4-BE49-F238E27FC236}">
                <a16:creationId xmlns:a16="http://schemas.microsoft.com/office/drawing/2014/main" id="{258CF654-168A-70BE-2F6A-606131CFE552}"/>
              </a:ext>
            </a:extLst>
          </p:cNvPr>
          <p:cNvSpPr>
            <a:spLocks noGrp="1"/>
          </p:cNvSpPr>
          <p:nvPr>
            <p:ph type="body" sz="quarter" idx="49" hasCustomPrompt="1"/>
          </p:nvPr>
        </p:nvSpPr>
        <p:spPr>
          <a:xfrm>
            <a:off x="9546121"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5" name="Picture Placeholder 13">
            <a:extLst>
              <a:ext uri="{FF2B5EF4-FFF2-40B4-BE49-F238E27FC236}">
                <a16:creationId xmlns:a16="http://schemas.microsoft.com/office/drawing/2014/main" id="{3B424FBE-3200-345B-8326-EC5FC0FC133A}"/>
              </a:ext>
            </a:extLst>
          </p:cNvPr>
          <p:cNvSpPr>
            <a:spLocks noGrp="1"/>
          </p:cNvSpPr>
          <p:nvPr>
            <p:ph type="pic" sz="quarter" idx="50"/>
          </p:nvPr>
        </p:nvSpPr>
        <p:spPr>
          <a:xfrm>
            <a:off x="9546121"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6" name="Text Placeholder 7">
            <a:extLst>
              <a:ext uri="{FF2B5EF4-FFF2-40B4-BE49-F238E27FC236}">
                <a16:creationId xmlns:a16="http://schemas.microsoft.com/office/drawing/2014/main" id="{58E90B01-B28D-473D-DE26-2C0E16C30B10}"/>
              </a:ext>
            </a:extLst>
          </p:cNvPr>
          <p:cNvSpPr>
            <a:spLocks noGrp="1"/>
          </p:cNvSpPr>
          <p:nvPr>
            <p:ph type="body" sz="quarter" idx="51" hasCustomPrompt="1"/>
          </p:nvPr>
        </p:nvSpPr>
        <p:spPr>
          <a:xfrm>
            <a:off x="10869580" y="3472826"/>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7" name="Picture Placeholder 13">
            <a:extLst>
              <a:ext uri="{FF2B5EF4-FFF2-40B4-BE49-F238E27FC236}">
                <a16:creationId xmlns:a16="http://schemas.microsoft.com/office/drawing/2014/main" id="{60D2CC06-B432-7932-1B4D-01D844DF1EF1}"/>
              </a:ext>
            </a:extLst>
          </p:cNvPr>
          <p:cNvSpPr>
            <a:spLocks noGrp="1"/>
          </p:cNvSpPr>
          <p:nvPr>
            <p:ph type="pic" sz="quarter" idx="52"/>
          </p:nvPr>
        </p:nvSpPr>
        <p:spPr>
          <a:xfrm>
            <a:off x="10869578" y="2763566"/>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48" name="Text Placeholder 7">
            <a:extLst>
              <a:ext uri="{FF2B5EF4-FFF2-40B4-BE49-F238E27FC236}">
                <a16:creationId xmlns:a16="http://schemas.microsoft.com/office/drawing/2014/main" id="{2B096214-D122-C16E-B4DA-648AC5A71A4A}"/>
              </a:ext>
            </a:extLst>
          </p:cNvPr>
          <p:cNvSpPr>
            <a:spLocks noGrp="1"/>
          </p:cNvSpPr>
          <p:nvPr>
            <p:ph type="body" sz="quarter" idx="53" hasCustomPrompt="1"/>
          </p:nvPr>
        </p:nvSpPr>
        <p:spPr>
          <a:xfrm>
            <a:off x="285770"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49" name="Picture Placeholder 13">
            <a:extLst>
              <a:ext uri="{FF2B5EF4-FFF2-40B4-BE49-F238E27FC236}">
                <a16:creationId xmlns:a16="http://schemas.microsoft.com/office/drawing/2014/main" id="{A2835C13-8F60-0878-3890-FAC68862F850}"/>
              </a:ext>
            </a:extLst>
          </p:cNvPr>
          <p:cNvSpPr>
            <a:spLocks noGrp="1"/>
          </p:cNvSpPr>
          <p:nvPr>
            <p:ph type="pic" sz="quarter" idx="54"/>
          </p:nvPr>
        </p:nvSpPr>
        <p:spPr>
          <a:xfrm>
            <a:off x="285769"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0" name="Text Placeholder 7">
            <a:extLst>
              <a:ext uri="{FF2B5EF4-FFF2-40B4-BE49-F238E27FC236}">
                <a16:creationId xmlns:a16="http://schemas.microsoft.com/office/drawing/2014/main" id="{DF70F1F2-5E3C-F981-F606-0DA345CAD9BA}"/>
              </a:ext>
            </a:extLst>
          </p:cNvPr>
          <p:cNvSpPr>
            <a:spLocks noGrp="1"/>
          </p:cNvSpPr>
          <p:nvPr>
            <p:ph type="body" sz="quarter" idx="55" hasCustomPrompt="1"/>
          </p:nvPr>
        </p:nvSpPr>
        <p:spPr>
          <a:xfrm>
            <a:off x="1609229"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1" name="Picture Placeholder 13">
            <a:extLst>
              <a:ext uri="{FF2B5EF4-FFF2-40B4-BE49-F238E27FC236}">
                <a16:creationId xmlns:a16="http://schemas.microsoft.com/office/drawing/2014/main" id="{3706EC95-FCF2-843D-9A92-AA686BE84460}"/>
              </a:ext>
            </a:extLst>
          </p:cNvPr>
          <p:cNvSpPr>
            <a:spLocks noGrp="1"/>
          </p:cNvSpPr>
          <p:nvPr>
            <p:ph type="pic" sz="quarter" idx="56"/>
          </p:nvPr>
        </p:nvSpPr>
        <p:spPr>
          <a:xfrm>
            <a:off x="1609228"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2" name="Text Placeholder 7">
            <a:extLst>
              <a:ext uri="{FF2B5EF4-FFF2-40B4-BE49-F238E27FC236}">
                <a16:creationId xmlns:a16="http://schemas.microsoft.com/office/drawing/2014/main" id="{3EE67663-94FB-11F1-80E0-44782AD95D06}"/>
              </a:ext>
            </a:extLst>
          </p:cNvPr>
          <p:cNvSpPr>
            <a:spLocks noGrp="1"/>
          </p:cNvSpPr>
          <p:nvPr>
            <p:ph type="body" sz="quarter" idx="57" hasCustomPrompt="1"/>
          </p:nvPr>
        </p:nvSpPr>
        <p:spPr>
          <a:xfrm>
            <a:off x="2932687"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3" name="Picture Placeholder 13">
            <a:extLst>
              <a:ext uri="{FF2B5EF4-FFF2-40B4-BE49-F238E27FC236}">
                <a16:creationId xmlns:a16="http://schemas.microsoft.com/office/drawing/2014/main" id="{C314C4EA-72CF-08D2-D37E-0CA9E00A116E}"/>
              </a:ext>
            </a:extLst>
          </p:cNvPr>
          <p:cNvSpPr>
            <a:spLocks noGrp="1"/>
          </p:cNvSpPr>
          <p:nvPr>
            <p:ph type="pic" sz="quarter" idx="58"/>
          </p:nvPr>
        </p:nvSpPr>
        <p:spPr>
          <a:xfrm>
            <a:off x="2932687"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4" name="Text Placeholder 7">
            <a:extLst>
              <a:ext uri="{FF2B5EF4-FFF2-40B4-BE49-F238E27FC236}">
                <a16:creationId xmlns:a16="http://schemas.microsoft.com/office/drawing/2014/main" id="{F5E7B22B-ECE2-A4D0-E8A3-1E42EFBEF2B7}"/>
              </a:ext>
            </a:extLst>
          </p:cNvPr>
          <p:cNvSpPr>
            <a:spLocks noGrp="1"/>
          </p:cNvSpPr>
          <p:nvPr>
            <p:ph type="body" sz="quarter" idx="59" hasCustomPrompt="1"/>
          </p:nvPr>
        </p:nvSpPr>
        <p:spPr>
          <a:xfrm>
            <a:off x="4256147"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5" name="Picture Placeholder 13">
            <a:extLst>
              <a:ext uri="{FF2B5EF4-FFF2-40B4-BE49-F238E27FC236}">
                <a16:creationId xmlns:a16="http://schemas.microsoft.com/office/drawing/2014/main" id="{6BF40DB6-CBA0-7386-8BA8-663CC3914539}"/>
              </a:ext>
            </a:extLst>
          </p:cNvPr>
          <p:cNvSpPr>
            <a:spLocks noGrp="1"/>
          </p:cNvSpPr>
          <p:nvPr>
            <p:ph type="pic" sz="quarter" idx="60"/>
          </p:nvPr>
        </p:nvSpPr>
        <p:spPr>
          <a:xfrm>
            <a:off x="4256144"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6" name="Text Placeholder 7">
            <a:extLst>
              <a:ext uri="{FF2B5EF4-FFF2-40B4-BE49-F238E27FC236}">
                <a16:creationId xmlns:a16="http://schemas.microsoft.com/office/drawing/2014/main" id="{424083B3-EE30-639A-7A15-0E0C748D7062}"/>
              </a:ext>
            </a:extLst>
          </p:cNvPr>
          <p:cNvSpPr>
            <a:spLocks noGrp="1"/>
          </p:cNvSpPr>
          <p:nvPr>
            <p:ph type="body" sz="quarter" idx="61" hasCustomPrompt="1"/>
          </p:nvPr>
        </p:nvSpPr>
        <p:spPr>
          <a:xfrm>
            <a:off x="5577674"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7" name="Picture Placeholder 13">
            <a:extLst>
              <a:ext uri="{FF2B5EF4-FFF2-40B4-BE49-F238E27FC236}">
                <a16:creationId xmlns:a16="http://schemas.microsoft.com/office/drawing/2014/main" id="{7E364B63-2848-D86E-1DE0-C4C4C4B3FAF2}"/>
              </a:ext>
            </a:extLst>
          </p:cNvPr>
          <p:cNvSpPr>
            <a:spLocks noGrp="1"/>
          </p:cNvSpPr>
          <p:nvPr>
            <p:ph type="pic" sz="quarter" idx="62"/>
          </p:nvPr>
        </p:nvSpPr>
        <p:spPr>
          <a:xfrm>
            <a:off x="5577673"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58" name="Text Placeholder 7">
            <a:extLst>
              <a:ext uri="{FF2B5EF4-FFF2-40B4-BE49-F238E27FC236}">
                <a16:creationId xmlns:a16="http://schemas.microsoft.com/office/drawing/2014/main" id="{77C1E025-E6DD-72C6-1790-CC5F7467FC82}"/>
              </a:ext>
            </a:extLst>
          </p:cNvPr>
          <p:cNvSpPr>
            <a:spLocks noGrp="1"/>
          </p:cNvSpPr>
          <p:nvPr>
            <p:ph type="body" sz="quarter" idx="63" hasCustomPrompt="1"/>
          </p:nvPr>
        </p:nvSpPr>
        <p:spPr>
          <a:xfrm>
            <a:off x="6901133"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59" name="Picture Placeholder 13">
            <a:extLst>
              <a:ext uri="{FF2B5EF4-FFF2-40B4-BE49-F238E27FC236}">
                <a16:creationId xmlns:a16="http://schemas.microsoft.com/office/drawing/2014/main" id="{F56D6B17-092D-A9E6-5529-32DA59C28168}"/>
              </a:ext>
            </a:extLst>
          </p:cNvPr>
          <p:cNvSpPr>
            <a:spLocks noGrp="1"/>
          </p:cNvSpPr>
          <p:nvPr>
            <p:ph type="pic" sz="quarter" idx="64"/>
          </p:nvPr>
        </p:nvSpPr>
        <p:spPr>
          <a:xfrm>
            <a:off x="6901133"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0" name="Text Placeholder 7">
            <a:extLst>
              <a:ext uri="{FF2B5EF4-FFF2-40B4-BE49-F238E27FC236}">
                <a16:creationId xmlns:a16="http://schemas.microsoft.com/office/drawing/2014/main" id="{E1E01024-8F2C-0A7D-F26A-E1631061D38F}"/>
              </a:ext>
            </a:extLst>
          </p:cNvPr>
          <p:cNvSpPr>
            <a:spLocks noGrp="1"/>
          </p:cNvSpPr>
          <p:nvPr>
            <p:ph type="body" sz="quarter" idx="65" hasCustomPrompt="1"/>
          </p:nvPr>
        </p:nvSpPr>
        <p:spPr>
          <a:xfrm>
            <a:off x="8224591"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1" name="Picture Placeholder 13">
            <a:extLst>
              <a:ext uri="{FF2B5EF4-FFF2-40B4-BE49-F238E27FC236}">
                <a16:creationId xmlns:a16="http://schemas.microsoft.com/office/drawing/2014/main" id="{17D3747D-B8AB-96F5-7D9C-DE1BAB819B36}"/>
              </a:ext>
            </a:extLst>
          </p:cNvPr>
          <p:cNvSpPr>
            <a:spLocks noGrp="1"/>
          </p:cNvSpPr>
          <p:nvPr>
            <p:ph type="pic" sz="quarter" idx="66"/>
          </p:nvPr>
        </p:nvSpPr>
        <p:spPr>
          <a:xfrm>
            <a:off x="8224591"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2" name="Text Placeholder 7">
            <a:extLst>
              <a:ext uri="{FF2B5EF4-FFF2-40B4-BE49-F238E27FC236}">
                <a16:creationId xmlns:a16="http://schemas.microsoft.com/office/drawing/2014/main" id="{B33D3D7C-6DB3-CB69-3497-305D4C6B6438}"/>
              </a:ext>
            </a:extLst>
          </p:cNvPr>
          <p:cNvSpPr>
            <a:spLocks noGrp="1"/>
          </p:cNvSpPr>
          <p:nvPr>
            <p:ph type="body" sz="quarter" idx="67" hasCustomPrompt="1"/>
          </p:nvPr>
        </p:nvSpPr>
        <p:spPr>
          <a:xfrm>
            <a:off x="9546121"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3" name="Picture Placeholder 13">
            <a:extLst>
              <a:ext uri="{FF2B5EF4-FFF2-40B4-BE49-F238E27FC236}">
                <a16:creationId xmlns:a16="http://schemas.microsoft.com/office/drawing/2014/main" id="{6970A350-FAE0-2E7E-3407-78FA0742F56C}"/>
              </a:ext>
            </a:extLst>
          </p:cNvPr>
          <p:cNvSpPr>
            <a:spLocks noGrp="1"/>
          </p:cNvSpPr>
          <p:nvPr>
            <p:ph type="pic" sz="quarter" idx="68"/>
          </p:nvPr>
        </p:nvSpPr>
        <p:spPr>
          <a:xfrm>
            <a:off x="9546121"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4" name="Text Placeholder 7">
            <a:extLst>
              <a:ext uri="{FF2B5EF4-FFF2-40B4-BE49-F238E27FC236}">
                <a16:creationId xmlns:a16="http://schemas.microsoft.com/office/drawing/2014/main" id="{5504AF58-78F0-B6E3-CEA6-637F144852FA}"/>
              </a:ext>
            </a:extLst>
          </p:cNvPr>
          <p:cNvSpPr>
            <a:spLocks noGrp="1"/>
          </p:cNvSpPr>
          <p:nvPr>
            <p:ph type="body" sz="quarter" idx="69" hasCustomPrompt="1"/>
          </p:nvPr>
        </p:nvSpPr>
        <p:spPr>
          <a:xfrm>
            <a:off x="10869580" y="4651837"/>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5" name="Picture Placeholder 13">
            <a:extLst>
              <a:ext uri="{FF2B5EF4-FFF2-40B4-BE49-F238E27FC236}">
                <a16:creationId xmlns:a16="http://schemas.microsoft.com/office/drawing/2014/main" id="{56C9613B-A744-3545-FFB2-80CD28070483}"/>
              </a:ext>
            </a:extLst>
          </p:cNvPr>
          <p:cNvSpPr>
            <a:spLocks noGrp="1"/>
          </p:cNvSpPr>
          <p:nvPr>
            <p:ph type="pic" sz="quarter" idx="70"/>
          </p:nvPr>
        </p:nvSpPr>
        <p:spPr>
          <a:xfrm>
            <a:off x="10869578" y="3942578"/>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6" name="Text Placeholder 7">
            <a:extLst>
              <a:ext uri="{FF2B5EF4-FFF2-40B4-BE49-F238E27FC236}">
                <a16:creationId xmlns:a16="http://schemas.microsoft.com/office/drawing/2014/main" id="{216EFDE9-A6BE-BA58-1FC3-ED185DC53F56}"/>
              </a:ext>
            </a:extLst>
          </p:cNvPr>
          <p:cNvSpPr>
            <a:spLocks noGrp="1"/>
          </p:cNvSpPr>
          <p:nvPr>
            <p:ph type="body" sz="quarter" idx="71" hasCustomPrompt="1"/>
          </p:nvPr>
        </p:nvSpPr>
        <p:spPr>
          <a:xfrm>
            <a:off x="285770"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7" name="Picture Placeholder 13">
            <a:extLst>
              <a:ext uri="{FF2B5EF4-FFF2-40B4-BE49-F238E27FC236}">
                <a16:creationId xmlns:a16="http://schemas.microsoft.com/office/drawing/2014/main" id="{EF485A49-D9F5-A422-C051-C92267A464BD}"/>
              </a:ext>
            </a:extLst>
          </p:cNvPr>
          <p:cNvSpPr>
            <a:spLocks noGrp="1"/>
          </p:cNvSpPr>
          <p:nvPr>
            <p:ph type="pic" sz="quarter" idx="72"/>
          </p:nvPr>
        </p:nvSpPr>
        <p:spPr>
          <a:xfrm>
            <a:off x="285769"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68" name="Text Placeholder 7">
            <a:extLst>
              <a:ext uri="{FF2B5EF4-FFF2-40B4-BE49-F238E27FC236}">
                <a16:creationId xmlns:a16="http://schemas.microsoft.com/office/drawing/2014/main" id="{E1241B87-0551-23D2-7BAC-773BFAF33DDB}"/>
              </a:ext>
            </a:extLst>
          </p:cNvPr>
          <p:cNvSpPr>
            <a:spLocks noGrp="1"/>
          </p:cNvSpPr>
          <p:nvPr>
            <p:ph type="body" sz="quarter" idx="73" hasCustomPrompt="1"/>
          </p:nvPr>
        </p:nvSpPr>
        <p:spPr>
          <a:xfrm>
            <a:off x="1609229"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69" name="Picture Placeholder 13">
            <a:extLst>
              <a:ext uri="{FF2B5EF4-FFF2-40B4-BE49-F238E27FC236}">
                <a16:creationId xmlns:a16="http://schemas.microsoft.com/office/drawing/2014/main" id="{566C0A62-D774-4DA1-B8DE-4C316B908BDD}"/>
              </a:ext>
            </a:extLst>
          </p:cNvPr>
          <p:cNvSpPr>
            <a:spLocks noGrp="1"/>
          </p:cNvSpPr>
          <p:nvPr>
            <p:ph type="pic" sz="quarter" idx="74"/>
          </p:nvPr>
        </p:nvSpPr>
        <p:spPr>
          <a:xfrm>
            <a:off x="1609228"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0" name="Text Placeholder 7">
            <a:extLst>
              <a:ext uri="{FF2B5EF4-FFF2-40B4-BE49-F238E27FC236}">
                <a16:creationId xmlns:a16="http://schemas.microsoft.com/office/drawing/2014/main" id="{C48D494E-330F-7ED1-121F-E34764C2B83C}"/>
              </a:ext>
            </a:extLst>
          </p:cNvPr>
          <p:cNvSpPr>
            <a:spLocks noGrp="1"/>
          </p:cNvSpPr>
          <p:nvPr>
            <p:ph type="body" sz="quarter" idx="75" hasCustomPrompt="1"/>
          </p:nvPr>
        </p:nvSpPr>
        <p:spPr>
          <a:xfrm>
            <a:off x="2932687"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1" name="Picture Placeholder 13">
            <a:extLst>
              <a:ext uri="{FF2B5EF4-FFF2-40B4-BE49-F238E27FC236}">
                <a16:creationId xmlns:a16="http://schemas.microsoft.com/office/drawing/2014/main" id="{31E43968-F072-514B-F18F-087B49D3E8F5}"/>
              </a:ext>
            </a:extLst>
          </p:cNvPr>
          <p:cNvSpPr>
            <a:spLocks noGrp="1"/>
          </p:cNvSpPr>
          <p:nvPr>
            <p:ph type="pic" sz="quarter" idx="76"/>
          </p:nvPr>
        </p:nvSpPr>
        <p:spPr>
          <a:xfrm>
            <a:off x="2932687"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2" name="Text Placeholder 7">
            <a:extLst>
              <a:ext uri="{FF2B5EF4-FFF2-40B4-BE49-F238E27FC236}">
                <a16:creationId xmlns:a16="http://schemas.microsoft.com/office/drawing/2014/main" id="{58EF68F5-8BD9-C59F-A56E-FC7A8BCA0B43}"/>
              </a:ext>
            </a:extLst>
          </p:cNvPr>
          <p:cNvSpPr>
            <a:spLocks noGrp="1"/>
          </p:cNvSpPr>
          <p:nvPr>
            <p:ph type="body" sz="quarter" idx="77" hasCustomPrompt="1"/>
          </p:nvPr>
        </p:nvSpPr>
        <p:spPr>
          <a:xfrm>
            <a:off x="4256147"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3" name="Picture Placeholder 13">
            <a:extLst>
              <a:ext uri="{FF2B5EF4-FFF2-40B4-BE49-F238E27FC236}">
                <a16:creationId xmlns:a16="http://schemas.microsoft.com/office/drawing/2014/main" id="{E79967AB-5050-9327-C608-2112BBEE0C1D}"/>
              </a:ext>
            </a:extLst>
          </p:cNvPr>
          <p:cNvSpPr>
            <a:spLocks noGrp="1"/>
          </p:cNvSpPr>
          <p:nvPr>
            <p:ph type="pic" sz="quarter" idx="78"/>
          </p:nvPr>
        </p:nvSpPr>
        <p:spPr>
          <a:xfrm>
            <a:off x="4256144"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4" name="Text Placeholder 7">
            <a:extLst>
              <a:ext uri="{FF2B5EF4-FFF2-40B4-BE49-F238E27FC236}">
                <a16:creationId xmlns:a16="http://schemas.microsoft.com/office/drawing/2014/main" id="{51E6D9CB-52D6-E5B9-679A-EB24D60B910A}"/>
              </a:ext>
            </a:extLst>
          </p:cNvPr>
          <p:cNvSpPr>
            <a:spLocks noGrp="1"/>
          </p:cNvSpPr>
          <p:nvPr>
            <p:ph type="body" sz="quarter" idx="79" hasCustomPrompt="1"/>
          </p:nvPr>
        </p:nvSpPr>
        <p:spPr>
          <a:xfrm>
            <a:off x="5577674"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75" name="Picture Placeholder 13">
            <a:extLst>
              <a:ext uri="{FF2B5EF4-FFF2-40B4-BE49-F238E27FC236}">
                <a16:creationId xmlns:a16="http://schemas.microsoft.com/office/drawing/2014/main" id="{E57E0327-40FD-8016-9B7A-B1AB7053E6A3}"/>
              </a:ext>
            </a:extLst>
          </p:cNvPr>
          <p:cNvSpPr>
            <a:spLocks noGrp="1"/>
          </p:cNvSpPr>
          <p:nvPr>
            <p:ph type="pic" sz="quarter" idx="80"/>
          </p:nvPr>
        </p:nvSpPr>
        <p:spPr>
          <a:xfrm>
            <a:off x="5577673"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76" name="Text Placeholder 7">
            <a:extLst>
              <a:ext uri="{FF2B5EF4-FFF2-40B4-BE49-F238E27FC236}">
                <a16:creationId xmlns:a16="http://schemas.microsoft.com/office/drawing/2014/main" id="{397BF337-3939-40F7-089B-69932546E5ED}"/>
              </a:ext>
            </a:extLst>
          </p:cNvPr>
          <p:cNvSpPr>
            <a:spLocks noGrp="1"/>
          </p:cNvSpPr>
          <p:nvPr>
            <p:ph type="body" sz="quarter" idx="81" hasCustomPrompt="1"/>
          </p:nvPr>
        </p:nvSpPr>
        <p:spPr>
          <a:xfrm>
            <a:off x="6901133"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1" name="Picture Placeholder 13">
            <a:extLst>
              <a:ext uri="{FF2B5EF4-FFF2-40B4-BE49-F238E27FC236}">
                <a16:creationId xmlns:a16="http://schemas.microsoft.com/office/drawing/2014/main" id="{38B8F4F9-02D6-00DC-528D-3C5906021937}"/>
              </a:ext>
            </a:extLst>
          </p:cNvPr>
          <p:cNvSpPr>
            <a:spLocks noGrp="1"/>
          </p:cNvSpPr>
          <p:nvPr>
            <p:ph type="pic" sz="quarter" idx="82"/>
          </p:nvPr>
        </p:nvSpPr>
        <p:spPr>
          <a:xfrm>
            <a:off x="6901133"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83" name="Text Placeholder 7">
            <a:extLst>
              <a:ext uri="{FF2B5EF4-FFF2-40B4-BE49-F238E27FC236}">
                <a16:creationId xmlns:a16="http://schemas.microsoft.com/office/drawing/2014/main" id="{AC27E6C2-4B32-5A19-66D7-AA57FED6F8A8}"/>
              </a:ext>
            </a:extLst>
          </p:cNvPr>
          <p:cNvSpPr>
            <a:spLocks noGrp="1"/>
          </p:cNvSpPr>
          <p:nvPr>
            <p:ph type="body" sz="quarter" idx="83" hasCustomPrompt="1"/>
          </p:nvPr>
        </p:nvSpPr>
        <p:spPr>
          <a:xfrm>
            <a:off x="8224591"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5" name="Picture Placeholder 13">
            <a:extLst>
              <a:ext uri="{FF2B5EF4-FFF2-40B4-BE49-F238E27FC236}">
                <a16:creationId xmlns:a16="http://schemas.microsoft.com/office/drawing/2014/main" id="{D0020C29-3EBB-0607-B8C0-7F1175F18F1A}"/>
              </a:ext>
            </a:extLst>
          </p:cNvPr>
          <p:cNvSpPr>
            <a:spLocks noGrp="1"/>
          </p:cNvSpPr>
          <p:nvPr>
            <p:ph type="pic" sz="quarter" idx="84"/>
          </p:nvPr>
        </p:nvSpPr>
        <p:spPr>
          <a:xfrm>
            <a:off x="8224591"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87" name="Text Placeholder 7">
            <a:extLst>
              <a:ext uri="{FF2B5EF4-FFF2-40B4-BE49-F238E27FC236}">
                <a16:creationId xmlns:a16="http://schemas.microsoft.com/office/drawing/2014/main" id="{A11220EC-6796-40DA-1C7A-3E0CB11493AE}"/>
              </a:ext>
            </a:extLst>
          </p:cNvPr>
          <p:cNvSpPr>
            <a:spLocks noGrp="1"/>
          </p:cNvSpPr>
          <p:nvPr>
            <p:ph type="body" sz="quarter" idx="85" hasCustomPrompt="1"/>
          </p:nvPr>
        </p:nvSpPr>
        <p:spPr>
          <a:xfrm>
            <a:off x="9546121"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89" name="Picture Placeholder 13">
            <a:extLst>
              <a:ext uri="{FF2B5EF4-FFF2-40B4-BE49-F238E27FC236}">
                <a16:creationId xmlns:a16="http://schemas.microsoft.com/office/drawing/2014/main" id="{D548279E-421E-5004-5BC9-15F01DDCE62B}"/>
              </a:ext>
            </a:extLst>
          </p:cNvPr>
          <p:cNvSpPr>
            <a:spLocks noGrp="1"/>
          </p:cNvSpPr>
          <p:nvPr>
            <p:ph type="pic" sz="quarter" idx="86"/>
          </p:nvPr>
        </p:nvSpPr>
        <p:spPr>
          <a:xfrm>
            <a:off x="9546121"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sp>
        <p:nvSpPr>
          <p:cNvPr id="91" name="Text Placeholder 7">
            <a:extLst>
              <a:ext uri="{FF2B5EF4-FFF2-40B4-BE49-F238E27FC236}">
                <a16:creationId xmlns:a16="http://schemas.microsoft.com/office/drawing/2014/main" id="{7BC33C96-537B-5FAB-4E7A-19E620DB1ADA}"/>
              </a:ext>
            </a:extLst>
          </p:cNvPr>
          <p:cNvSpPr>
            <a:spLocks noGrp="1"/>
          </p:cNvSpPr>
          <p:nvPr>
            <p:ph type="body" sz="quarter" idx="87" hasCustomPrompt="1"/>
          </p:nvPr>
        </p:nvSpPr>
        <p:spPr>
          <a:xfrm>
            <a:off x="10869580" y="5828252"/>
            <a:ext cx="1037508" cy="212142"/>
          </a:xfrm>
        </p:spPr>
        <p:txBody>
          <a:bodyPr/>
          <a:lstStyle>
            <a:lvl1pPr>
              <a:lnSpc>
                <a:spcPct val="102000"/>
              </a:lnSpc>
              <a:defRPr sz="686" b="0">
                <a:solidFill>
                  <a:schemeClr val="tx1"/>
                </a:solidFill>
              </a:defRPr>
            </a:lvl1pPr>
            <a:lvl2pPr>
              <a:lnSpc>
                <a:spcPct val="102000"/>
              </a:lnSpc>
              <a:spcAft>
                <a:spcPts val="701"/>
              </a:spcAft>
              <a:defRPr sz="686">
                <a:solidFill>
                  <a:schemeClr val="tx1"/>
                </a:solidFill>
              </a:defRPr>
            </a:lvl2pPr>
            <a:lvl3pPr>
              <a:lnSpc>
                <a:spcPct val="100000"/>
              </a:lnSpc>
              <a:defRPr sz="622" b="0" spc="-8" baseline="0">
                <a:solidFill>
                  <a:schemeClr val="tx1"/>
                </a:solidFill>
                <a:latin typeface="+mn-lt"/>
              </a:defRPr>
            </a:lvl3pPr>
            <a:lvl4pPr>
              <a:lnSpc>
                <a:spcPct val="100000"/>
              </a:lnSpc>
              <a:defRPr sz="622" u="sng">
                <a:solidFill>
                  <a:schemeClr val="tx1"/>
                </a:solidFill>
                <a:latin typeface="+mj-lt"/>
              </a:defRPr>
            </a:lvl4pPr>
            <a:lvl5pPr>
              <a:lnSpc>
                <a:spcPct val="100000"/>
              </a:lnSpc>
              <a:defRPr sz="622">
                <a:solidFill>
                  <a:schemeClr val="tx1"/>
                </a:solidFill>
              </a:defRPr>
            </a:lvl5pPr>
          </a:lstStyle>
          <a:p>
            <a:pPr lvl="0"/>
            <a:r>
              <a:rPr lang="en-US" dirty="0"/>
              <a:t>Edit text</a:t>
            </a:r>
          </a:p>
          <a:p>
            <a:pPr lvl="1"/>
            <a:r>
              <a:rPr lang="en-US" dirty="0"/>
              <a:t>Second level</a:t>
            </a:r>
          </a:p>
        </p:txBody>
      </p:sp>
      <p:sp>
        <p:nvSpPr>
          <p:cNvPr id="93" name="Picture Placeholder 13">
            <a:extLst>
              <a:ext uri="{FF2B5EF4-FFF2-40B4-BE49-F238E27FC236}">
                <a16:creationId xmlns:a16="http://schemas.microsoft.com/office/drawing/2014/main" id="{BDCDBDB0-9B05-1009-295F-2FAB87883D8A}"/>
              </a:ext>
            </a:extLst>
          </p:cNvPr>
          <p:cNvSpPr>
            <a:spLocks noGrp="1"/>
          </p:cNvSpPr>
          <p:nvPr>
            <p:ph type="pic" sz="quarter" idx="88"/>
          </p:nvPr>
        </p:nvSpPr>
        <p:spPr>
          <a:xfrm>
            <a:off x="10869578" y="5118992"/>
            <a:ext cx="1037508" cy="636022"/>
          </a:xfrm>
          <a:solidFill>
            <a:schemeClr val="bg1">
              <a:lumMod val="95000"/>
            </a:schemeClr>
          </a:solidFill>
          <a:ln>
            <a:noFill/>
          </a:ln>
        </p:spPr>
        <p:txBody>
          <a:bodyPr>
            <a:noAutofit/>
          </a:bodyPr>
          <a:lstStyle>
            <a:lvl1pPr>
              <a:defRPr sz="588"/>
            </a:lvl1pPr>
          </a:lstStyle>
          <a:p>
            <a:r>
              <a:rPr lang="en-US"/>
              <a:t>Click icon to add picture</a:t>
            </a:r>
            <a:endParaRPr lang="en-GB" dirty="0"/>
          </a:p>
        </p:txBody>
      </p:sp>
      <p:pic>
        <p:nvPicPr>
          <p:cNvPr id="82" name="Picture Placeholder 6">
            <a:extLst>
              <a:ext uri="{FF2B5EF4-FFF2-40B4-BE49-F238E27FC236}">
                <a16:creationId xmlns:a16="http://schemas.microsoft.com/office/drawing/2014/main" id="{037AE528-AEA8-4F13-9FF5-8F68C67A34EA}"/>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1214956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CDC5515-4FFF-DF9D-8639-AA2729C9D9FE}"/>
              </a:ext>
            </a:extLst>
          </p:cNvPr>
          <p:cNvSpPr>
            <a:spLocks noGrp="1"/>
          </p:cNvSpPr>
          <p:nvPr>
            <p:ph type="ctrTitle" hasCustomPrompt="1"/>
          </p:nvPr>
        </p:nvSpPr>
        <p:spPr>
          <a:xfrm>
            <a:off x="1524000" y="2995723"/>
            <a:ext cx="9144000" cy="886718"/>
          </a:xfrm>
          <a:prstGeom prst="rect">
            <a:avLst/>
          </a:prstGeom>
        </p:spPr>
        <p:txBody>
          <a:bodyPr anchor="ct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pic>
        <p:nvPicPr>
          <p:cNvPr id="2" name="Graphic 1">
            <a:extLst>
              <a:ext uri="{FF2B5EF4-FFF2-40B4-BE49-F238E27FC236}">
                <a16:creationId xmlns:a16="http://schemas.microsoft.com/office/drawing/2014/main" id="{4258ECC2-99D5-3BC1-3AE1-5EEC0D5598C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4471" y="362841"/>
            <a:ext cx="2698806" cy="238443"/>
          </a:xfrm>
          <a:prstGeom prst="rect">
            <a:avLst/>
          </a:prstGeom>
        </p:spPr>
      </p:pic>
      <p:pic>
        <p:nvPicPr>
          <p:cNvPr id="3" name="Graphic 2">
            <a:extLst>
              <a:ext uri="{FF2B5EF4-FFF2-40B4-BE49-F238E27FC236}">
                <a16:creationId xmlns:a16="http://schemas.microsoft.com/office/drawing/2014/main" id="{EA7CAFAB-6CA0-2F7F-D2DB-300C2733ECB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71135" y="5780252"/>
            <a:ext cx="452206" cy="359576"/>
          </a:xfrm>
          <a:prstGeom prst="rect">
            <a:avLst/>
          </a:prstGeom>
        </p:spPr>
      </p:pic>
      <p:sp>
        <p:nvSpPr>
          <p:cNvPr id="4" name="Subtitle 2">
            <a:extLst>
              <a:ext uri="{FF2B5EF4-FFF2-40B4-BE49-F238E27FC236}">
                <a16:creationId xmlns:a16="http://schemas.microsoft.com/office/drawing/2014/main" id="{2C85BE0A-439A-57A9-9394-9EE9D507DB17}"/>
              </a:ext>
            </a:extLst>
          </p:cNvPr>
          <p:cNvSpPr>
            <a:spLocks noGrp="1"/>
          </p:cNvSpPr>
          <p:nvPr>
            <p:ph type="subTitle" idx="1" hasCustomPrompt="1"/>
          </p:nvPr>
        </p:nvSpPr>
        <p:spPr>
          <a:xfrm>
            <a:off x="287751" y="5966664"/>
            <a:ext cx="4671925" cy="307777"/>
          </a:xfrm>
        </p:spPr>
        <p:txBody>
          <a:bodyPr anchor="b"/>
          <a:lstStyle>
            <a:lvl1pPr marL="0" indent="0" algn="l">
              <a:lnSpc>
                <a:spcPct val="100000"/>
              </a:lnSpc>
              <a:buNone/>
              <a:defRPr sz="1000" b="0" i="0" spc="-27" baseline="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dirty="0"/>
              <a:t>Click to edit </a:t>
            </a:r>
            <a:br>
              <a:rPr lang="en-US" dirty="0"/>
            </a:br>
            <a:r>
              <a:rPr lang="en-US" dirty="0"/>
              <a:t>Master subtitle style</a:t>
            </a:r>
          </a:p>
        </p:txBody>
      </p:sp>
      <p:sp>
        <p:nvSpPr>
          <p:cNvPr id="9" name="Text Placeholder 7">
            <a:extLst>
              <a:ext uri="{FF2B5EF4-FFF2-40B4-BE49-F238E27FC236}">
                <a16:creationId xmlns:a16="http://schemas.microsoft.com/office/drawing/2014/main" id="{2DA993B7-A8A1-83E4-CA17-FE843DA8664C}"/>
              </a:ext>
            </a:extLst>
          </p:cNvPr>
          <p:cNvSpPr>
            <a:spLocks noGrp="1"/>
          </p:cNvSpPr>
          <p:nvPr>
            <p:ph type="body" sz="quarter" idx="14" hasCustomPrompt="1"/>
          </p:nvPr>
        </p:nvSpPr>
        <p:spPr>
          <a:xfrm>
            <a:off x="287683" y="6368200"/>
            <a:ext cx="4671926" cy="276101"/>
          </a:xfrm>
        </p:spPr>
        <p:txBody>
          <a:bodyPr anchor="b"/>
          <a:lstStyle>
            <a:lvl1pPr>
              <a:lnSpc>
                <a:spcPct val="101000"/>
              </a:lnSpc>
              <a:defRPr sz="900" b="0" cap="none" spc="-8" baseline="0">
                <a:solidFill>
                  <a:schemeClr val="bg1"/>
                </a:solidFill>
                <a:latin typeface="+mn-lt"/>
              </a:defRPr>
            </a:lvl1pPr>
            <a:lvl2pPr>
              <a:lnSpc>
                <a:spcPct val="101000"/>
              </a:lnSpc>
              <a:defRPr sz="900" b="0" cap="none" spc="-8" baseline="0">
                <a:solidFill>
                  <a:schemeClr val="bg1"/>
                </a:solidFill>
                <a:latin typeface="+mn-lt"/>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45849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1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87681" y="1591365"/>
            <a:ext cx="7817755" cy="837793"/>
          </a:xfrm>
        </p:spPr>
        <p:txBody>
          <a:bodyPr/>
          <a:lstStyle>
            <a:lvl1pPr>
              <a:lnSpc>
                <a:spcPct val="101000"/>
              </a:lnSpc>
              <a:defRPr sz="1000" b="1" i="0" spc="-15" baseline="0">
                <a:latin typeface="Rathbones Sans" pitchFamily="2" charset="0"/>
              </a:defRPr>
            </a:lvl1pPr>
            <a:lvl2pPr>
              <a:lnSpc>
                <a:spcPct val="101000"/>
              </a:lnSpc>
              <a:spcAft>
                <a:spcPts val="1324"/>
              </a:spcAft>
              <a:defRPr sz="1100" spc="-15" baseline="0"/>
            </a:lvl2pPr>
            <a:lvl3pPr>
              <a:defRPr sz="700"/>
            </a:lvl3pPr>
            <a:lvl4pPr>
              <a:defRPr sz="700"/>
            </a:lvl4pPr>
            <a:lvl5pPr>
              <a:defRPr sz="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5178FB3C-FEF2-BE24-C5AD-6D8C4818EE93}"/>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12A1E7B6-2B22-28B3-9FC7-AE93823E3FFA}"/>
              </a:ext>
            </a:extLst>
          </p:cNvPr>
          <p:cNvSpPr>
            <a:spLocks noGrp="1"/>
          </p:cNvSpPr>
          <p:nvPr>
            <p:ph type="subTitle" idx="1"/>
          </p:nvPr>
        </p:nvSpPr>
        <p:spPr>
          <a:xfrm>
            <a:off x="282744" y="1205601"/>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FFA5D6B-D127-9F2D-3CA7-70BCDCC5244F}"/>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D1D615B9-11FD-342B-BB0E-5A66BAC42B3E}"/>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dirty="0"/>
          </a:p>
        </p:txBody>
      </p:sp>
      <p:pic>
        <p:nvPicPr>
          <p:cNvPr id="11" name="Picture Placeholder 6">
            <a:extLst>
              <a:ext uri="{FF2B5EF4-FFF2-40B4-BE49-F238E27FC236}">
                <a16:creationId xmlns:a16="http://schemas.microsoft.com/office/drawing/2014/main" id="{15334AB2-C9B5-4561-B1C9-E1253BC97465}"/>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605008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and sta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Text Placeholder 7">
            <a:extLst>
              <a:ext uri="{FF2B5EF4-FFF2-40B4-BE49-F238E27FC236}">
                <a16:creationId xmlns:a16="http://schemas.microsoft.com/office/drawing/2014/main" id="{5831560E-702A-E269-3796-BF35FCF8DE1C}"/>
              </a:ext>
            </a:extLst>
          </p:cNvPr>
          <p:cNvSpPr>
            <a:spLocks noGrp="1"/>
          </p:cNvSpPr>
          <p:nvPr>
            <p:ph type="body" sz="quarter" idx="19" hasCustomPrompt="1"/>
          </p:nvPr>
        </p:nvSpPr>
        <p:spPr>
          <a:xfrm>
            <a:off x="285771" y="1502260"/>
            <a:ext cx="1697148" cy="1064137"/>
          </a:xfrm>
        </p:spPr>
        <p:txBody>
          <a:bodyPr/>
          <a:lstStyle>
            <a:lvl1pPr>
              <a:lnSpc>
                <a:spcPct val="100000"/>
              </a:lnSpc>
              <a:spcAft>
                <a:spcPts val="701"/>
              </a:spcAft>
              <a:defRPr sz="3192" b="0">
                <a:solidFill>
                  <a:schemeClr val="bg2"/>
                </a:solidFill>
              </a:defRPr>
            </a:lvl1pPr>
            <a:lvl2pPr>
              <a:lnSpc>
                <a:spcPct val="102000"/>
              </a:lnSpc>
              <a:spcAft>
                <a:spcPts val="0"/>
              </a:spcAft>
              <a:defRPr sz="701" b="1" i="0" spc="-12" baseline="0">
                <a:solidFill>
                  <a:schemeClr val="tx1"/>
                </a:solidFill>
                <a:latin typeface="Rathbones Sans" pitchFamily="2" charset="0"/>
              </a:defRPr>
            </a:lvl2pPr>
            <a:lvl3pPr>
              <a:lnSpc>
                <a:spcPct val="102000"/>
              </a:lnSpc>
              <a:defRPr b="0">
                <a:solidFill>
                  <a:schemeClr val="tx1"/>
                </a:solidFill>
              </a:defRPr>
            </a:lvl3pPr>
            <a:lvl4pPr>
              <a:lnSpc>
                <a:spcPct val="102000"/>
              </a:lnSpc>
              <a:defRPr>
                <a:solidFill>
                  <a:schemeClr val="tx1"/>
                </a:solidFill>
              </a:defRPr>
            </a:lvl4pPr>
            <a:lvl5pPr>
              <a:lnSpc>
                <a:spcPct val="102000"/>
              </a:lnSpc>
              <a:defRPr>
                <a:solidFill>
                  <a:schemeClr val="tx1"/>
                </a:solidFill>
              </a:defRPr>
            </a:lvl5pPr>
          </a:lstStyle>
          <a:p>
            <a:pPr lvl="0"/>
            <a:r>
              <a:rPr lang="en-GB" dirty="0"/>
              <a:t>00%</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 Placeholder 7">
            <a:extLst>
              <a:ext uri="{FF2B5EF4-FFF2-40B4-BE49-F238E27FC236}">
                <a16:creationId xmlns:a16="http://schemas.microsoft.com/office/drawing/2014/main" id="{A19EAE1E-4713-CE21-1BAB-5B44420001B5}"/>
              </a:ext>
            </a:extLst>
          </p:cNvPr>
          <p:cNvSpPr>
            <a:spLocks noGrp="1"/>
          </p:cNvSpPr>
          <p:nvPr>
            <p:ph type="body" sz="quarter" idx="20"/>
          </p:nvPr>
        </p:nvSpPr>
        <p:spPr>
          <a:xfrm>
            <a:off x="2270598" y="1582739"/>
            <a:ext cx="7734666" cy="811510"/>
          </a:xfrm>
        </p:spPr>
        <p:txBody>
          <a:bodyPr/>
          <a:lstStyle>
            <a:lvl1pPr>
              <a:lnSpc>
                <a:spcPct val="101000"/>
              </a:lnSpc>
              <a:defRPr sz="998" spc="-15" baseline="0"/>
            </a:lvl1pPr>
            <a:lvl2pPr>
              <a:lnSpc>
                <a:spcPct val="101000"/>
              </a:lnSpc>
              <a:spcAft>
                <a:spcPts val="1324"/>
              </a:spcAft>
              <a:defRPr sz="1089" spc="-15" baseline="0"/>
            </a:lvl2pPr>
            <a:lvl3pPr>
              <a:defRPr sz="635"/>
            </a:lvl3pPr>
            <a:lvl4pPr>
              <a:defRPr sz="635"/>
            </a:lvl4pPr>
            <a:lvl5pPr>
              <a:defRPr sz="63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8FDDDCC7-9E82-605E-E68C-7146886B3047}"/>
              </a:ext>
            </a:extLst>
          </p:cNvPr>
          <p:cNvSpPr>
            <a:spLocks noGrp="1"/>
          </p:cNvSpPr>
          <p:nvPr>
            <p:ph type="body" sz="quarter" idx="17"/>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5BF7DFE6-14C4-0103-CCBC-7D8CE47ED67A}"/>
              </a:ext>
            </a:extLst>
          </p:cNvPr>
          <p:cNvSpPr>
            <a:spLocks noGrp="1"/>
          </p:cNvSpPr>
          <p:nvPr>
            <p:ph type="subTitle" idx="1"/>
          </p:nvPr>
        </p:nvSpPr>
        <p:spPr>
          <a:xfrm>
            <a:off x="285772" y="1206739"/>
            <a:ext cx="7649867" cy="221332"/>
          </a:xfrm>
        </p:spPr>
        <p:txBody>
          <a:bodyPr/>
          <a:lstStyle>
            <a:lvl1pPr marL="0" indent="0" algn="l">
              <a:lnSpc>
                <a:spcPct val="102000"/>
              </a:lnSpc>
              <a:buNone/>
              <a:defRPr sz="1452"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F4560393-1D41-A7F6-4FBA-1D9374C64A10}"/>
              </a:ext>
            </a:extLst>
          </p:cNvPr>
          <p:cNvSpPr>
            <a:spLocks noGrp="1"/>
          </p:cNvSpPr>
          <p:nvPr>
            <p:ph type="body" sz="quarter" idx="18"/>
          </p:nvPr>
        </p:nvSpPr>
        <p:spPr>
          <a:xfrm>
            <a:off x="287684" y="483383"/>
            <a:ext cx="7647953" cy="136813"/>
          </a:xfrm>
        </p:spPr>
        <p:txBody>
          <a:bodyPr>
            <a:spAutoFit/>
          </a:bodyPr>
          <a:lstStyle>
            <a:lvl1pPr>
              <a:lnSpc>
                <a:spcPct val="98000"/>
              </a:lnSpc>
              <a:defRPr sz="907"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BA47A35F-1566-1AAB-39E0-B097C5160943}"/>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dirty="0"/>
          </a:p>
        </p:txBody>
      </p:sp>
      <p:pic>
        <p:nvPicPr>
          <p:cNvPr id="11" name="Picture Placeholder 6">
            <a:extLst>
              <a:ext uri="{FF2B5EF4-FFF2-40B4-BE49-F238E27FC236}">
                <a16:creationId xmlns:a16="http://schemas.microsoft.com/office/drawing/2014/main" id="{B21E23B6-48A0-47C7-881E-E9FB45ECEE3A}"/>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37804239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2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endParaRPr lang="en-GB" dirty="0"/>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8" name="Text Placeholder 7">
            <a:extLst>
              <a:ext uri="{FF2B5EF4-FFF2-40B4-BE49-F238E27FC236}">
                <a16:creationId xmlns:a16="http://schemas.microsoft.com/office/drawing/2014/main" id="{0D2027CC-F729-A7CE-9FB1-B8DBA119B7A5}"/>
              </a:ext>
            </a:extLst>
          </p:cNvPr>
          <p:cNvSpPr>
            <a:spLocks noGrp="1"/>
          </p:cNvSpPr>
          <p:nvPr>
            <p:ph type="body" sz="quarter" idx="20"/>
          </p:nvPr>
        </p:nvSpPr>
        <p:spPr>
          <a:xfrm>
            <a:off x="287683" y="1582738"/>
            <a:ext cx="4727990" cy="923394"/>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7">
            <a:extLst>
              <a:ext uri="{FF2B5EF4-FFF2-40B4-BE49-F238E27FC236}">
                <a16:creationId xmlns:a16="http://schemas.microsoft.com/office/drawing/2014/main" id="{B5D0EA14-436F-F2B7-EA07-204E6D435DB5}"/>
              </a:ext>
            </a:extLst>
          </p:cNvPr>
          <p:cNvSpPr>
            <a:spLocks noGrp="1"/>
          </p:cNvSpPr>
          <p:nvPr>
            <p:ph type="body" sz="quarter" idx="22"/>
          </p:nvPr>
        </p:nvSpPr>
        <p:spPr>
          <a:xfrm>
            <a:off x="6238394" y="1582738"/>
            <a:ext cx="4727990" cy="923394"/>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6EA65C3B-3C60-654C-4032-05238B0FE797}"/>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A6200A49-DF22-8EE8-BFD7-D585B2FC52A0}"/>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B6953E2E-A713-65FF-4B5E-85493CC69618}"/>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AFFFC19F-EA74-9EAB-CEB7-0C8D1676FC02}"/>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11" name="Picture Placeholder 6">
            <a:extLst>
              <a:ext uri="{FF2B5EF4-FFF2-40B4-BE49-F238E27FC236}">
                <a16:creationId xmlns:a16="http://schemas.microsoft.com/office/drawing/2014/main" id="{D838CB5E-4BE8-4972-BBDD-63C2E52CB90D}"/>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36242145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3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8" name="Text Placeholder 7">
            <a:extLst>
              <a:ext uri="{FF2B5EF4-FFF2-40B4-BE49-F238E27FC236}">
                <a16:creationId xmlns:a16="http://schemas.microsoft.com/office/drawing/2014/main" id="{357C465A-EAB6-3704-8426-B74F84FB6C6D}"/>
              </a:ext>
            </a:extLst>
          </p:cNvPr>
          <p:cNvSpPr>
            <a:spLocks noGrp="1"/>
          </p:cNvSpPr>
          <p:nvPr>
            <p:ph type="body" sz="quarter" idx="21"/>
          </p:nvPr>
        </p:nvSpPr>
        <p:spPr>
          <a:xfrm>
            <a:off x="287684" y="1586341"/>
            <a:ext cx="3699631" cy="835651"/>
          </a:xfrm>
        </p:spPr>
        <p:txBody>
          <a:bodyPr/>
          <a:lstStyle>
            <a:lvl1pPr>
              <a:lnSpc>
                <a:spcPct val="106000"/>
              </a:lnSpc>
              <a:defRPr sz="907" spc="-12" baseline="0"/>
            </a:lvl1pPr>
            <a:lvl2pPr>
              <a:lnSpc>
                <a:spcPct val="106000"/>
              </a:lnSpc>
              <a:spcAft>
                <a:spcPts val="1168"/>
              </a:spcAft>
              <a:defRPr sz="907" spc="-12" baseline="0"/>
            </a:lvl2pPr>
            <a:lvl3pPr>
              <a:defRPr sz="816"/>
            </a:lvl3pPr>
            <a:lvl4pPr>
              <a:defRPr sz="816"/>
            </a:lvl4pPr>
            <a:lvl5pPr>
              <a:defRPr sz="72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7">
            <a:extLst>
              <a:ext uri="{FF2B5EF4-FFF2-40B4-BE49-F238E27FC236}">
                <a16:creationId xmlns:a16="http://schemas.microsoft.com/office/drawing/2014/main" id="{0E69B04A-DE60-959B-0A9A-95F6B97372D5}"/>
              </a:ext>
            </a:extLst>
          </p:cNvPr>
          <p:cNvSpPr>
            <a:spLocks noGrp="1"/>
          </p:cNvSpPr>
          <p:nvPr>
            <p:ph type="body" sz="quarter" idx="22"/>
          </p:nvPr>
        </p:nvSpPr>
        <p:spPr>
          <a:xfrm>
            <a:off x="4254826" y="1586341"/>
            <a:ext cx="3699631" cy="835651"/>
          </a:xfrm>
        </p:spPr>
        <p:txBody>
          <a:bodyPr/>
          <a:lstStyle>
            <a:lvl1pPr>
              <a:lnSpc>
                <a:spcPct val="106000"/>
              </a:lnSpc>
              <a:defRPr sz="907" spc="-12" baseline="0"/>
            </a:lvl1pPr>
            <a:lvl2pPr>
              <a:lnSpc>
                <a:spcPct val="106000"/>
              </a:lnSpc>
              <a:spcAft>
                <a:spcPts val="1168"/>
              </a:spcAft>
              <a:defRPr sz="907" spc="-12" baseline="0"/>
            </a:lvl2pPr>
            <a:lvl3pPr>
              <a:defRPr sz="816"/>
            </a:lvl3pPr>
            <a:lvl4pPr>
              <a:defRPr sz="816"/>
            </a:lvl4pPr>
            <a:lvl5pPr>
              <a:defRPr sz="72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7">
            <a:extLst>
              <a:ext uri="{FF2B5EF4-FFF2-40B4-BE49-F238E27FC236}">
                <a16:creationId xmlns:a16="http://schemas.microsoft.com/office/drawing/2014/main" id="{570FEAEE-D745-10A4-CC66-FB07A883E523}"/>
              </a:ext>
            </a:extLst>
          </p:cNvPr>
          <p:cNvSpPr>
            <a:spLocks noGrp="1"/>
          </p:cNvSpPr>
          <p:nvPr>
            <p:ph type="body" sz="quarter" idx="23"/>
          </p:nvPr>
        </p:nvSpPr>
        <p:spPr>
          <a:xfrm>
            <a:off x="8228689" y="1586341"/>
            <a:ext cx="3699631" cy="835651"/>
          </a:xfrm>
        </p:spPr>
        <p:txBody>
          <a:bodyPr/>
          <a:lstStyle>
            <a:lvl1pPr>
              <a:lnSpc>
                <a:spcPct val="106000"/>
              </a:lnSpc>
              <a:defRPr sz="907" spc="-12" baseline="0"/>
            </a:lvl1pPr>
            <a:lvl2pPr>
              <a:lnSpc>
                <a:spcPct val="106000"/>
              </a:lnSpc>
              <a:spcAft>
                <a:spcPts val="1168"/>
              </a:spcAft>
              <a:defRPr sz="907" spc="-12" baseline="0"/>
            </a:lvl2pPr>
            <a:lvl3pPr>
              <a:defRPr sz="816"/>
            </a:lvl3pPr>
            <a:lvl4pPr>
              <a:defRPr sz="816"/>
            </a:lvl4pPr>
            <a:lvl5pPr>
              <a:defRPr sz="72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8AC5E0EA-A4F3-9920-E1AE-A2D47C33853E}"/>
              </a:ext>
            </a:extLst>
          </p:cNvPr>
          <p:cNvSpPr>
            <a:spLocks noGrp="1"/>
          </p:cNvSpPr>
          <p:nvPr>
            <p:ph type="body" sz="quarter" idx="17"/>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8AC8412E-A778-7780-3822-600275B5ABAF}"/>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276A58FD-2B4D-F96C-17BD-E51B09157FE6}"/>
              </a:ext>
            </a:extLst>
          </p:cNvPr>
          <p:cNvSpPr>
            <a:spLocks noGrp="1"/>
          </p:cNvSpPr>
          <p:nvPr>
            <p:ph type="body" sz="quarter" idx="18"/>
          </p:nvPr>
        </p:nvSpPr>
        <p:spPr>
          <a:xfrm>
            <a:off x="287684" y="483383"/>
            <a:ext cx="7647953" cy="136813"/>
          </a:xfrm>
        </p:spPr>
        <p:txBody>
          <a:bodyPr>
            <a:spAutoFit/>
          </a:bodyPr>
          <a:lstStyle>
            <a:lvl1pPr>
              <a:lnSpc>
                <a:spcPct val="98000"/>
              </a:lnSpc>
              <a:defRPr sz="907"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38EB4508-FE55-72B8-1AF7-83DFC168E2E9}"/>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12" name="Picture Placeholder 6">
            <a:extLst>
              <a:ext uri="{FF2B5EF4-FFF2-40B4-BE49-F238E27FC236}">
                <a16:creationId xmlns:a16="http://schemas.microsoft.com/office/drawing/2014/main" id="{02B38343-1656-4D43-9B8C-B5ACB0986889}"/>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238714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highlighted content and 2 co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87686" y="1582421"/>
            <a:ext cx="5509825" cy="1763786"/>
          </a:xfrm>
          <a:solidFill>
            <a:schemeClr val="bg2">
              <a:alpha val="10000"/>
            </a:schemeClr>
          </a:solidFill>
        </p:spPr>
        <p:txBody>
          <a:bodyPr lIns="576000" tIns="468000" rIns="576000">
            <a:noAutofit/>
          </a:bodyPr>
          <a:lstStyle>
            <a:lvl1pPr>
              <a:lnSpc>
                <a:spcPct val="106000"/>
              </a:lnSpc>
              <a:defRPr sz="100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ext Placeholder 7">
            <a:extLst>
              <a:ext uri="{FF2B5EF4-FFF2-40B4-BE49-F238E27FC236}">
                <a16:creationId xmlns:a16="http://schemas.microsoft.com/office/drawing/2014/main" id="{E4DF9D18-2A1A-0EC8-2B52-F943937438C3}"/>
              </a:ext>
            </a:extLst>
          </p:cNvPr>
          <p:cNvSpPr>
            <a:spLocks noGrp="1"/>
          </p:cNvSpPr>
          <p:nvPr>
            <p:ph type="body" sz="quarter" idx="21"/>
          </p:nvPr>
        </p:nvSpPr>
        <p:spPr>
          <a:xfrm>
            <a:off x="6394494" y="1586340"/>
            <a:ext cx="4594971" cy="908326"/>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CB0A18E2-70A6-C81A-603D-F77C027BBDE1}"/>
              </a:ext>
            </a:extLst>
          </p:cNvPr>
          <p:cNvSpPr>
            <a:spLocks noGrp="1"/>
          </p:cNvSpPr>
          <p:nvPr>
            <p:ph type="body" sz="quarter" idx="17"/>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83308E62-65F3-1FD5-F4FB-70A408FC61A1}"/>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D8EC6313-B04D-2BA0-E5A5-00E33237B149}"/>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0C3E81A7-4FBA-7E28-05C9-6894E20C6BE8}"/>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11" name="Picture Placeholder 6">
            <a:extLst>
              <a:ext uri="{FF2B5EF4-FFF2-40B4-BE49-F238E27FC236}">
                <a16:creationId xmlns:a16="http://schemas.microsoft.com/office/drawing/2014/main" id="{BCF23574-BC35-4DC7-9187-1F8873D86060}"/>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2625420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highlighted content and 2 col text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endParaRPr lang="en-GB" dirty="0"/>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5" name="Text Placeholder 7">
            <a:extLst>
              <a:ext uri="{FF2B5EF4-FFF2-40B4-BE49-F238E27FC236}">
                <a16:creationId xmlns:a16="http://schemas.microsoft.com/office/drawing/2014/main" id="{4B3F3CBA-E3FC-44A3-28F9-9E06D6FDAFAF}"/>
              </a:ext>
            </a:extLst>
          </p:cNvPr>
          <p:cNvSpPr>
            <a:spLocks noGrp="1"/>
          </p:cNvSpPr>
          <p:nvPr>
            <p:ph type="body" sz="quarter" idx="20"/>
          </p:nvPr>
        </p:nvSpPr>
        <p:spPr>
          <a:xfrm>
            <a:off x="6395616" y="1582423"/>
            <a:ext cx="5509825" cy="1725200"/>
          </a:xfrm>
          <a:solidFill>
            <a:schemeClr val="bg2">
              <a:alpha val="10000"/>
            </a:schemeClr>
          </a:solidFill>
        </p:spPr>
        <p:txBody>
          <a:bodyPr lIns="576000" tIns="468000" rIns="576000">
            <a:noAutofit/>
          </a:bodyPr>
          <a:lstStyle>
            <a:lvl1pPr>
              <a:lnSpc>
                <a:spcPct val="106000"/>
              </a:lnSpc>
              <a:defRPr sz="907"/>
            </a:lvl1pPr>
            <a:lvl2pPr>
              <a:lnSpc>
                <a:spcPct val="106000"/>
              </a:lnSpc>
              <a:spcAft>
                <a:spcPts val="1168"/>
              </a:spcAft>
              <a:defRPr sz="907" spc="-12" baseline="0"/>
            </a:lvl2pPr>
            <a:lvl3pPr>
              <a:defRPr sz="816"/>
            </a:lvl3pPr>
            <a:lvl4pPr>
              <a:defRPr sz="816"/>
            </a:lvl4pPr>
            <a:lvl5pPr>
              <a:defRPr sz="72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7">
            <a:extLst>
              <a:ext uri="{FF2B5EF4-FFF2-40B4-BE49-F238E27FC236}">
                <a16:creationId xmlns:a16="http://schemas.microsoft.com/office/drawing/2014/main" id="{C00C153A-F9DE-9BA1-6DBE-0F60DBC71A9E}"/>
              </a:ext>
            </a:extLst>
          </p:cNvPr>
          <p:cNvSpPr>
            <a:spLocks noGrp="1"/>
          </p:cNvSpPr>
          <p:nvPr>
            <p:ph type="body" sz="quarter" idx="21"/>
          </p:nvPr>
        </p:nvSpPr>
        <p:spPr>
          <a:xfrm>
            <a:off x="285768" y="1586341"/>
            <a:ext cx="4823975" cy="835651"/>
          </a:xfrm>
        </p:spPr>
        <p:txBody>
          <a:bodyPr/>
          <a:lstStyle>
            <a:lvl1pPr>
              <a:lnSpc>
                <a:spcPct val="106000"/>
              </a:lnSpc>
              <a:defRPr sz="907" spc="-12" baseline="0"/>
            </a:lvl1pPr>
            <a:lvl2pPr>
              <a:lnSpc>
                <a:spcPct val="106000"/>
              </a:lnSpc>
              <a:spcAft>
                <a:spcPts val="1168"/>
              </a:spcAft>
              <a:defRPr sz="907" spc="-12" baseline="0"/>
            </a:lvl2pPr>
            <a:lvl3pPr>
              <a:defRPr sz="816"/>
            </a:lvl3pPr>
            <a:lvl4pPr>
              <a:defRPr sz="816"/>
            </a:lvl4pPr>
            <a:lvl5pPr>
              <a:defRPr sz="72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9C72B334-F506-A764-5BCC-6CDBB2EDCCE2}"/>
              </a:ext>
            </a:extLst>
          </p:cNvPr>
          <p:cNvSpPr>
            <a:spLocks noGrp="1"/>
          </p:cNvSpPr>
          <p:nvPr>
            <p:ph type="body" sz="quarter" idx="17"/>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8" name="Subtitle 2">
            <a:extLst>
              <a:ext uri="{FF2B5EF4-FFF2-40B4-BE49-F238E27FC236}">
                <a16:creationId xmlns:a16="http://schemas.microsoft.com/office/drawing/2014/main" id="{7AE189D2-5612-C363-BB7C-8912D303E225}"/>
              </a:ext>
            </a:extLst>
          </p:cNvPr>
          <p:cNvSpPr>
            <a:spLocks noGrp="1"/>
          </p:cNvSpPr>
          <p:nvPr>
            <p:ph type="subTitle" idx="1"/>
          </p:nvPr>
        </p:nvSpPr>
        <p:spPr>
          <a:xfrm>
            <a:off x="285772" y="1206739"/>
            <a:ext cx="7649867" cy="221332"/>
          </a:xfrm>
        </p:spPr>
        <p:txBody>
          <a:bodyPr/>
          <a:lstStyle>
            <a:lvl1pPr marL="0" indent="0" algn="l">
              <a:lnSpc>
                <a:spcPct val="102000"/>
              </a:lnSpc>
              <a:buNone/>
              <a:defRPr sz="1452"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19A5CE49-1BD1-09A6-547E-1B3827C37E3D}"/>
              </a:ext>
            </a:extLst>
          </p:cNvPr>
          <p:cNvSpPr>
            <a:spLocks noGrp="1"/>
          </p:cNvSpPr>
          <p:nvPr>
            <p:ph type="body" sz="quarter" idx="18"/>
          </p:nvPr>
        </p:nvSpPr>
        <p:spPr>
          <a:xfrm>
            <a:off x="287684" y="483383"/>
            <a:ext cx="7647953" cy="136813"/>
          </a:xfrm>
        </p:spPr>
        <p:txBody>
          <a:bodyPr>
            <a:spAutoFit/>
          </a:bodyPr>
          <a:lstStyle>
            <a:lvl1pPr>
              <a:lnSpc>
                <a:spcPct val="98000"/>
              </a:lnSpc>
              <a:defRPr sz="907" b="0" i="0" cap="all" baseline="0">
                <a:solidFill>
                  <a:schemeClr val="bg2"/>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3C12857A-7688-8675-5289-30AA15EFE519}"/>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dirty="0"/>
          </a:p>
        </p:txBody>
      </p:sp>
      <p:pic>
        <p:nvPicPr>
          <p:cNvPr id="11" name="Picture Placeholder 6">
            <a:extLst>
              <a:ext uri="{FF2B5EF4-FFF2-40B4-BE49-F238E27FC236}">
                <a16:creationId xmlns:a16="http://schemas.microsoft.com/office/drawing/2014/main" id="{035874B4-4FF8-4F5A-A8E2-3909E7B32256}"/>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602245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content and image">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6096001" y="4"/>
            <a:ext cx="6096000" cy="6857777"/>
          </a:xfrm>
        </p:spPr>
        <p:txBody>
          <a:bodyPr>
            <a:noAutofit/>
          </a:body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2E65A19E-D68D-FFDD-DA1C-134BC2491916}"/>
              </a:ext>
            </a:extLst>
          </p:cNvPr>
          <p:cNvSpPr>
            <a:spLocks noGrp="1"/>
          </p:cNvSpPr>
          <p:nvPr>
            <p:ph type="body" sz="quarter" idx="21"/>
          </p:nvPr>
        </p:nvSpPr>
        <p:spPr>
          <a:xfrm>
            <a:off x="285768" y="1577713"/>
            <a:ext cx="4823975" cy="908326"/>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1ED63F8A-68DB-35F2-421B-1C401A9FC5D8}"/>
              </a:ext>
            </a:extLst>
          </p:cNvPr>
          <p:cNvSpPr>
            <a:spLocks noGrp="1"/>
          </p:cNvSpPr>
          <p:nvPr>
            <p:ph type="body" sz="quarter" idx="16"/>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506C7DBA-E605-17DE-DF8C-5F29D434EDFD}"/>
              </a:ext>
            </a:extLst>
          </p:cNvPr>
          <p:cNvSpPr>
            <a:spLocks noGrp="1"/>
          </p:cNvSpPr>
          <p:nvPr>
            <p:ph type="ftr" sz="quarter" idx="11"/>
          </p:nvPr>
        </p:nvSpPr>
        <p:spPr>
          <a:xfrm>
            <a:off x="285770" y="200886"/>
            <a:ext cx="5665036"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9" name="Subtitle 2">
            <a:extLst>
              <a:ext uri="{FF2B5EF4-FFF2-40B4-BE49-F238E27FC236}">
                <a16:creationId xmlns:a16="http://schemas.microsoft.com/office/drawing/2014/main" id="{801EDD40-0044-DA45-4615-59BF6A1DD4A4}"/>
              </a:ext>
            </a:extLst>
          </p:cNvPr>
          <p:cNvSpPr>
            <a:spLocks noGrp="1"/>
          </p:cNvSpPr>
          <p:nvPr>
            <p:ph type="subTitle" idx="1"/>
          </p:nvPr>
        </p:nvSpPr>
        <p:spPr>
          <a:xfrm>
            <a:off x="285771" y="1206739"/>
            <a:ext cx="5666950"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BC415C23-EF05-9353-23ED-7B946D0A1D6B}"/>
              </a:ext>
            </a:extLst>
          </p:cNvPr>
          <p:cNvSpPr>
            <a:spLocks noGrp="1"/>
          </p:cNvSpPr>
          <p:nvPr>
            <p:ph type="body" sz="quarter" idx="18"/>
          </p:nvPr>
        </p:nvSpPr>
        <p:spPr>
          <a:xfrm>
            <a:off x="289751" y="483383"/>
            <a:ext cx="5663620" cy="150811"/>
          </a:xfrm>
        </p:spPr>
        <p:txBody>
          <a:bodyPr wrap="square">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9FF6080C-D0F8-A134-FDAB-21305FC61144}"/>
              </a:ext>
            </a:extLst>
          </p:cNvPr>
          <p:cNvSpPr>
            <a:spLocks noGrp="1"/>
          </p:cNvSpPr>
          <p:nvPr>
            <p:ph type="title"/>
          </p:nvPr>
        </p:nvSpPr>
        <p:spPr>
          <a:xfrm>
            <a:off x="282741" y="640923"/>
            <a:ext cx="5665036" cy="283154"/>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18153663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content and image">
    <p:bg>
      <p:bgPr>
        <a:solidFill>
          <a:schemeClr val="bg2"/>
        </a:solidFill>
        <a:effectLst/>
      </p:bgPr>
    </p:bg>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6096001" y="4"/>
            <a:ext cx="6096000" cy="6857777"/>
          </a:xfrm>
        </p:spPr>
        <p:txBody>
          <a:bodyPr>
            <a:noAutofit/>
          </a:bodyPr>
          <a:lstStyle>
            <a:lvl1pPr>
              <a:defRPr>
                <a:solidFill>
                  <a:schemeClr val="bg1"/>
                </a:solidFill>
              </a:defRPr>
            </a:lvl1pPr>
          </a:lstStyle>
          <a:p>
            <a:r>
              <a:rPr lang="en-US"/>
              <a:t>Click icon to add picture</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2E65A19E-D68D-FFDD-DA1C-134BC2491916}"/>
              </a:ext>
            </a:extLst>
          </p:cNvPr>
          <p:cNvSpPr>
            <a:spLocks noGrp="1"/>
          </p:cNvSpPr>
          <p:nvPr>
            <p:ph type="body" sz="quarter" idx="21"/>
          </p:nvPr>
        </p:nvSpPr>
        <p:spPr>
          <a:xfrm>
            <a:off x="285768" y="1551838"/>
            <a:ext cx="4823975" cy="827021"/>
          </a:xfrm>
        </p:spPr>
        <p:txBody>
          <a:bodyPr/>
          <a:lstStyle>
            <a:lvl1pPr>
              <a:lnSpc>
                <a:spcPct val="106000"/>
              </a:lnSpc>
              <a:defRPr sz="856" spc="-12" baseline="0">
                <a:solidFill>
                  <a:schemeClr val="bg1"/>
                </a:solidFill>
              </a:defRPr>
            </a:lvl1pPr>
            <a:lvl2pPr>
              <a:lnSpc>
                <a:spcPct val="106000"/>
              </a:lnSpc>
              <a:spcAft>
                <a:spcPts val="1168"/>
              </a:spcAft>
              <a:defRPr sz="856" spc="-12" baseline="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96B290A6-60DF-FC49-F9E5-3132871BB794}"/>
              </a:ext>
            </a:extLst>
          </p:cNvPr>
          <p:cNvSpPr>
            <a:spLocks noGrp="1"/>
          </p:cNvSpPr>
          <p:nvPr>
            <p:ph type="body" sz="quarter" idx="16"/>
          </p:nvPr>
        </p:nvSpPr>
        <p:spPr>
          <a:xfrm>
            <a:off x="287685" y="6436803"/>
            <a:ext cx="5665038" cy="206847"/>
          </a:xfrm>
        </p:spPr>
        <p:txBody>
          <a:bodyPr anchor="b"/>
          <a:lstStyle>
            <a:lvl1pPr>
              <a:lnSpc>
                <a:spcPct val="98000"/>
              </a:lnSpc>
              <a:defRPr sz="686" b="0" spc="-8" baseline="0">
                <a:solidFill>
                  <a:schemeClr val="bg1"/>
                </a:solidFill>
                <a:latin typeface="+mn-lt"/>
              </a:defRPr>
            </a:lvl1pPr>
            <a:lvl2pPr>
              <a:lnSpc>
                <a:spcPct val="98000"/>
              </a:lnSpc>
              <a:defRPr sz="686" b="0" spc="-8" baseline="0">
                <a:solidFill>
                  <a:schemeClr val="bg1"/>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20F12E12-4B92-B6B4-FB72-29BC0172C0E7}"/>
              </a:ext>
            </a:extLst>
          </p:cNvPr>
          <p:cNvSpPr>
            <a:spLocks noGrp="1"/>
          </p:cNvSpPr>
          <p:nvPr>
            <p:ph type="ftr" sz="quarter" idx="11"/>
          </p:nvPr>
        </p:nvSpPr>
        <p:spPr>
          <a:xfrm>
            <a:off x="285770" y="200886"/>
            <a:ext cx="5665036" cy="120674"/>
          </a:xfrm>
        </p:spPr>
        <p:txBody>
          <a:bodyPr wrap="square">
            <a:spAutoFit/>
          </a:bodyPr>
          <a:lstStyle>
            <a:lvl1pPr>
              <a:defRPr>
                <a:solidFill>
                  <a:schemeClr val="bg1"/>
                </a:solidFill>
              </a:defRPr>
            </a:lvl1pPr>
          </a:lstStyle>
          <a:p>
            <a:r>
              <a:rPr lang="en-GB"/>
              <a:t>Rathbones Group Plc | Technology – the magnificent seven and beyond</a:t>
            </a:r>
            <a:endParaRPr lang="en-GB" dirty="0"/>
          </a:p>
        </p:txBody>
      </p:sp>
      <p:sp>
        <p:nvSpPr>
          <p:cNvPr id="9" name="Subtitle 2">
            <a:extLst>
              <a:ext uri="{FF2B5EF4-FFF2-40B4-BE49-F238E27FC236}">
                <a16:creationId xmlns:a16="http://schemas.microsoft.com/office/drawing/2014/main" id="{D5870CA5-40C5-ACE4-503F-52D507A8C4D7}"/>
              </a:ext>
            </a:extLst>
          </p:cNvPr>
          <p:cNvSpPr>
            <a:spLocks noGrp="1"/>
          </p:cNvSpPr>
          <p:nvPr>
            <p:ph type="subTitle" idx="1"/>
          </p:nvPr>
        </p:nvSpPr>
        <p:spPr>
          <a:xfrm>
            <a:off x="285773" y="1189489"/>
            <a:ext cx="5590480" cy="213456"/>
          </a:xfrm>
        </p:spPr>
        <p:txBody>
          <a:bodyPr/>
          <a:lstStyle>
            <a:lvl1pPr marL="0" indent="0" algn="l">
              <a:lnSpc>
                <a:spcPct val="102000"/>
              </a:lnSpc>
              <a:buNone/>
              <a:defRPr sz="1400" b="0" i="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38A8B72C-9615-9BE0-BABE-5FD6DE696879}"/>
              </a:ext>
            </a:extLst>
          </p:cNvPr>
          <p:cNvSpPr>
            <a:spLocks noGrp="1"/>
          </p:cNvSpPr>
          <p:nvPr>
            <p:ph type="body" sz="quarter" idx="18"/>
          </p:nvPr>
        </p:nvSpPr>
        <p:spPr>
          <a:xfrm>
            <a:off x="287685" y="483384"/>
            <a:ext cx="5589082" cy="129193"/>
          </a:xfrm>
        </p:spPr>
        <p:txBody>
          <a:bodyPr wrap="square">
            <a:spAutoFit/>
          </a:bodyPr>
          <a:lstStyle>
            <a:lvl1pPr>
              <a:lnSpc>
                <a:spcPct val="98000"/>
              </a:lnSpc>
              <a:defRPr sz="856" b="0" i="0" cap="all" baseline="0">
                <a:solidFill>
                  <a:schemeClr val="bg1"/>
                </a:solidFill>
                <a:latin typeface="Rathbones Sans" pitchFamily="2" charset="0"/>
              </a:defRPr>
            </a:lvl1pPr>
          </a:lstStyle>
          <a:p>
            <a:pPr lvl="0"/>
            <a:r>
              <a:rPr lang="en-US"/>
              <a:t>Click to edit Master text styles</a:t>
            </a:r>
          </a:p>
        </p:txBody>
      </p:sp>
      <p:sp>
        <p:nvSpPr>
          <p:cNvPr id="12" name="Title 11">
            <a:extLst>
              <a:ext uri="{FF2B5EF4-FFF2-40B4-BE49-F238E27FC236}">
                <a16:creationId xmlns:a16="http://schemas.microsoft.com/office/drawing/2014/main" id="{F55A5F26-6782-2883-8108-A6E37DBE29ED}"/>
              </a:ext>
            </a:extLst>
          </p:cNvPr>
          <p:cNvSpPr>
            <a:spLocks noGrp="1"/>
          </p:cNvSpPr>
          <p:nvPr>
            <p:ph type="title"/>
          </p:nvPr>
        </p:nvSpPr>
        <p:spPr>
          <a:xfrm>
            <a:off x="282744" y="640923"/>
            <a:ext cx="5669978" cy="283154"/>
          </a:xfrm>
          <a:prstGeom prst="rect">
            <a:avLst/>
          </a:prstGeo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25725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2 col content and 2 images">
    <p:spTree>
      <p:nvGrpSpPr>
        <p:cNvPr id="1" name=""/>
        <p:cNvGrpSpPr/>
        <p:nvPr/>
      </p:nvGrpSpPr>
      <p:grpSpPr>
        <a:xfrm>
          <a:off x="0" y="0"/>
          <a:ext cx="0" cy="0"/>
          <a:chOff x="0" y="0"/>
          <a:chExt cx="0" cy="0"/>
        </a:xfrm>
      </p:grpSpPr>
      <p:sp>
        <p:nvSpPr>
          <p:cNvPr id="13" name="Picture Placeholder 17">
            <a:extLst>
              <a:ext uri="{FF2B5EF4-FFF2-40B4-BE49-F238E27FC236}">
                <a16:creationId xmlns:a16="http://schemas.microsoft.com/office/drawing/2014/main" id="{FE2BE5BF-BF7B-4D0B-D8B8-224B9951FA45}"/>
              </a:ext>
            </a:extLst>
          </p:cNvPr>
          <p:cNvSpPr>
            <a:spLocks noGrp="1"/>
          </p:cNvSpPr>
          <p:nvPr>
            <p:ph type="pic" sz="quarter" idx="17"/>
          </p:nvPr>
        </p:nvSpPr>
        <p:spPr>
          <a:xfrm>
            <a:off x="285772" y="2336290"/>
            <a:ext cx="5524768" cy="3824237"/>
          </a:xfrm>
        </p:spPr>
        <p:txBody>
          <a:bodyPr>
            <a:noAutofit/>
          </a:bodyPr>
          <a:lstStyle>
            <a:lvl1pPr>
              <a:defRPr sz="105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8" name="Picture Placeholder 17">
            <a:extLst>
              <a:ext uri="{FF2B5EF4-FFF2-40B4-BE49-F238E27FC236}">
                <a16:creationId xmlns:a16="http://schemas.microsoft.com/office/drawing/2014/main" id="{EDDA0537-7593-BA99-9591-93AE5FE7FD15}"/>
              </a:ext>
            </a:extLst>
          </p:cNvPr>
          <p:cNvSpPr>
            <a:spLocks noGrp="1"/>
          </p:cNvSpPr>
          <p:nvPr>
            <p:ph type="pic" sz="quarter" idx="21"/>
          </p:nvPr>
        </p:nvSpPr>
        <p:spPr>
          <a:xfrm>
            <a:off x="6379671" y="2336290"/>
            <a:ext cx="5524768" cy="3824237"/>
          </a:xfrm>
        </p:spPr>
        <p:txBody>
          <a:bodyPr>
            <a:noAutofit/>
          </a:bodyPr>
          <a:lstStyle>
            <a:lvl1pPr>
              <a:defRPr sz="1050"/>
            </a:lvl1pPr>
          </a:lstStyle>
          <a:p>
            <a:r>
              <a:rPr lang="en-US"/>
              <a:t>Click icon to add picture</a:t>
            </a:r>
            <a:endParaRPr lang="en-GB" dirty="0"/>
          </a:p>
        </p:txBody>
      </p:sp>
      <p:sp>
        <p:nvSpPr>
          <p:cNvPr id="23" name="Text Placeholder 7">
            <a:extLst>
              <a:ext uri="{FF2B5EF4-FFF2-40B4-BE49-F238E27FC236}">
                <a16:creationId xmlns:a16="http://schemas.microsoft.com/office/drawing/2014/main" id="{68DE0252-BEE8-2DBE-77DE-C8C723430BC6}"/>
              </a:ext>
            </a:extLst>
          </p:cNvPr>
          <p:cNvSpPr>
            <a:spLocks noGrp="1"/>
          </p:cNvSpPr>
          <p:nvPr>
            <p:ph type="body" sz="quarter" idx="23"/>
          </p:nvPr>
        </p:nvSpPr>
        <p:spPr>
          <a:xfrm>
            <a:off x="285768" y="1586340"/>
            <a:ext cx="4823975" cy="908326"/>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29C09094-13A9-F68A-C3A0-ADAB544A071B}"/>
              </a:ext>
            </a:extLst>
          </p:cNvPr>
          <p:cNvSpPr>
            <a:spLocks noGrp="1"/>
          </p:cNvSpPr>
          <p:nvPr>
            <p:ph type="body" sz="quarter" idx="24"/>
          </p:nvPr>
        </p:nvSpPr>
        <p:spPr>
          <a:xfrm>
            <a:off x="6379667" y="1586340"/>
            <a:ext cx="4823975" cy="908326"/>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0711C743-A718-0721-30B0-2BFA26289EDE}"/>
              </a:ext>
            </a:extLst>
          </p:cNvPr>
          <p:cNvSpPr>
            <a:spLocks noGrp="1"/>
          </p:cNvSpPr>
          <p:nvPr>
            <p:ph type="body" sz="quarter" idx="25"/>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FF13FE10-ED92-B91C-A187-53B936CA73F8}"/>
              </a:ext>
            </a:extLst>
          </p:cNvPr>
          <p:cNvSpPr>
            <a:spLocks noGrp="1"/>
          </p:cNvSpPr>
          <p:nvPr>
            <p:ph type="ftr" sz="quarter" idx="11"/>
          </p:nvPr>
        </p:nvSpPr>
        <p:spPr>
          <a:xfrm>
            <a:off x="285769" y="200886"/>
            <a:ext cx="7646839"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9" name="Subtitle 2">
            <a:extLst>
              <a:ext uri="{FF2B5EF4-FFF2-40B4-BE49-F238E27FC236}">
                <a16:creationId xmlns:a16="http://schemas.microsoft.com/office/drawing/2014/main" id="{EE473A73-C10F-A387-09E6-28E74B4CD37B}"/>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7197C0FA-A842-6249-6BEF-8583BC39CA03}"/>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E7ABD65C-B530-D6C9-F1CB-364C2D23646E}"/>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14" name="Picture Placeholder 6">
            <a:extLst>
              <a:ext uri="{FF2B5EF4-FFF2-40B4-BE49-F238E27FC236}">
                <a16:creationId xmlns:a16="http://schemas.microsoft.com/office/drawing/2014/main" id="{CDAB15B2-4BE3-470F-8BD2-4D715BA2A374}"/>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 uri="{96DAC541-7B7A-43D3-8B79-37D633B846F1}">
                <asvg:svgBlip xmlns:asvg="http://schemas.microsoft.com/office/drawing/2016/SVG/main" r:embed="rId3"/>
              </a:ext>
            </a:extLst>
          </a:blip>
          <a:stretch/>
        </p:blipFill>
        <p:spPr>
          <a:xfrm>
            <a:off x="10204450" y="6412919"/>
            <a:ext cx="1692000" cy="198470"/>
          </a:xfrm>
          <a:prstGeom prst="rect">
            <a:avLst/>
          </a:prstGeom>
        </p:spPr>
      </p:pic>
    </p:spTree>
    <p:extLst>
      <p:ext uri="{BB962C8B-B14F-4D97-AF65-F5344CB8AC3E}">
        <p14:creationId xmlns:p14="http://schemas.microsoft.com/office/powerpoint/2010/main" val="1640833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4" name="Text Placeholder 7">
            <a:extLst>
              <a:ext uri="{FF2B5EF4-FFF2-40B4-BE49-F238E27FC236}">
                <a16:creationId xmlns:a16="http://schemas.microsoft.com/office/drawing/2014/main" id="{16761A8F-C1D9-AABA-4259-86F6D6D80ABC}"/>
              </a:ext>
            </a:extLst>
          </p:cNvPr>
          <p:cNvSpPr>
            <a:spLocks noGrp="1"/>
          </p:cNvSpPr>
          <p:nvPr>
            <p:ph type="body" sz="quarter" idx="22"/>
          </p:nvPr>
        </p:nvSpPr>
        <p:spPr>
          <a:xfrm>
            <a:off x="287685" y="6424703"/>
            <a:ext cx="5665038" cy="218947"/>
          </a:xfrm>
        </p:spPr>
        <p:txBody>
          <a:bodyPr anchor="b"/>
          <a:lstStyle>
            <a:lvl1pPr>
              <a:lnSpc>
                <a:spcPct val="98000"/>
              </a:lnSpc>
              <a:defRPr sz="726" b="0" spc="-8" baseline="0">
                <a:solidFill>
                  <a:srgbClr val="323E48"/>
                </a:solidFill>
                <a:latin typeface="+mn-lt"/>
              </a:defRPr>
            </a:lvl1pPr>
            <a:lvl2pPr>
              <a:lnSpc>
                <a:spcPct val="98000"/>
              </a:lnSpc>
              <a:defRPr sz="726"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57A1EECF-F873-D00B-D379-20170A134F51}"/>
              </a:ext>
            </a:extLst>
          </p:cNvPr>
          <p:cNvSpPr>
            <a:spLocks noGrp="1"/>
          </p:cNvSpPr>
          <p:nvPr>
            <p:ph type="ftr" sz="quarter" idx="11"/>
          </p:nvPr>
        </p:nvSpPr>
        <p:spPr>
          <a:xfrm>
            <a:off x="285769" y="200886"/>
            <a:ext cx="7646839"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9" name="Subtitle 2">
            <a:extLst>
              <a:ext uri="{FF2B5EF4-FFF2-40B4-BE49-F238E27FC236}">
                <a16:creationId xmlns:a16="http://schemas.microsoft.com/office/drawing/2014/main" id="{26EB2CE9-FD62-9967-8BC4-DD1F765BFCB6}"/>
              </a:ext>
            </a:extLst>
          </p:cNvPr>
          <p:cNvSpPr>
            <a:spLocks noGrp="1"/>
          </p:cNvSpPr>
          <p:nvPr>
            <p:ph type="subTitle" idx="1"/>
          </p:nvPr>
        </p:nvSpPr>
        <p:spPr>
          <a:xfrm>
            <a:off x="285772" y="1206739"/>
            <a:ext cx="7649867" cy="221332"/>
          </a:xfrm>
        </p:spPr>
        <p:txBody>
          <a:bodyPr/>
          <a:lstStyle>
            <a:lvl1pPr marL="0" indent="0" algn="l">
              <a:lnSpc>
                <a:spcPct val="102000"/>
              </a:lnSpc>
              <a:buNone/>
              <a:defRPr sz="1452"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DBF01748-104A-8B69-4BC3-2C8612023135}"/>
              </a:ext>
            </a:extLst>
          </p:cNvPr>
          <p:cNvSpPr>
            <a:spLocks noGrp="1"/>
          </p:cNvSpPr>
          <p:nvPr>
            <p:ph type="body" sz="quarter" idx="18"/>
          </p:nvPr>
        </p:nvSpPr>
        <p:spPr>
          <a:xfrm>
            <a:off x="287684" y="483383"/>
            <a:ext cx="7647953" cy="136813"/>
          </a:xfrm>
        </p:spPr>
        <p:txBody>
          <a:bodyPr>
            <a:spAutoFit/>
          </a:bodyPr>
          <a:lstStyle>
            <a:lvl1pPr>
              <a:lnSpc>
                <a:spcPct val="98000"/>
              </a:lnSpc>
              <a:defRPr sz="907"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6CF16979-05E2-6547-E865-1A733BCCCD61}"/>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sp>
        <p:nvSpPr>
          <p:cNvPr id="19" name="Picture Placeholder 17">
            <a:extLst>
              <a:ext uri="{FF2B5EF4-FFF2-40B4-BE49-F238E27FC236}">
                <a16:creationId xmlns:a16="http://schemas.microsoft.com/office/drawing/2014/main" id="{D18DF13B-B276-7660-49C6-397AFA611FEF}"/>
              </a:ext>
            </a:extLst>
          </p:cNvPr>
          <p:cNvSpPr>
            <a:spLocks noGrp="1"/>
          </p:cNvSpPr>
          <p:nvPr>
            <p:ph type="pic" sz="quarter" idx="17"/>
          </p:nvPr>
        </p:nvSpPr>
        <p:spPr>
          <a:xfrm>
            <a:off x="285772" y="1582425"/>
            <a:ext cx="5524768" cy="4578101"/>
          </a:xfrm>
        </p:spPr>
        <p:txBody>
          <a:bodyPr>
            <a:noAutofit/>
          </a:bodyPr>
          <a:lstStyle>
            <a:lvl1pPr>
              <a:defRPr sz="998"/>
            </a:lvl1pPr>
          </a:lstStyle>
          <a:p>
            <a:r>
              <a:rPr lang="en-US"/>
              <a:t>Click icon to add picture</a:t>
            </a:r>
            <a:endParaRPr lang="en-GB" dirty="0"/>
          </a:p>
        </p:txBody>
      </p:sp>
      <p:sp>
        <p:nvSpPr>
          <p:cNvPr id="20" name="Picture Placeholder 17">
            <a:extLst>
              <a:ext uri="{FF2B5EF4-FFF2-40B4-BE49-F238E27FC236}">
                <a16:creationId xmlns:a16="http://schemas.microsoft.com/office/drawing/2014/main" id="{C162E830-5ED9-2200-0A7A-CBFDF5605BB1}"/>
              </a:ext>
            </a:extLst>
          </p:cNvPr>
          <p:cNvSpPr>
            <a:spLocks noGrp="1"/>
          </p:cNvSpPr>
          <p:nvPr>
            <p:ph type="pic" sz="quarter" idx="21"/>
          </p:nvPr>
        </p:nvSpPr>
        <p:spPr>
          <a:xfrm>
            <a:off x="6379671" y="1582425"/>
            <a:ext cx="5524768" cy="4578101"/>
          </a:xfrm>
        </p:spPr>
        <p:txBody>
          <a:bodyPr>
            <a:noAutofit/>
          </a:bodyPr>
          <a:lstStyle>
            <a:lvl1pPr>
              <a:defRPr sz="998"/>
            </a:lvl1pPr>
          </a:lstStyle>
          <a:p>
            <a:r>
              <a:rPr lang="en-US"/>
              <a:t>Click icon to add picture</a:t>
            </a:r>
            <a:endParaRPr lang="en-GB" dirty="0"/>
          </a:p>
        </p:txBody>
      </p:sp>
      <p:pic>
        <p:nvPicPr>
          <p:cNvPr id="12" name="Picture Placeholder 6">
            <a:extLst>
              <a:ext uri="{FF2B5EF4-FFF2-40B4-BE49-F238E27FC236}">
                <a16:creationId xmlns:a16="http://schemas.microsoft.com/office/drawing/2014/main" id="{F0C44129-FA3D-4C00-AFF2-3D787F50A96F}"/>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167168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35B2AA7-8057-D723-903D-3668403913AF}"/>
              </a:ext>
            </a:extLst>
          </p:cNvPr>
          <p:cNvSpPr>
            <a:spLocks noGrp="1"/>
          </p:cNvSpPr>
          <p:nvPr>
            <p:ph type="pic" sz="quarter" idx="15"/>
          </p:nvPr>
        </p:nvSpPr>
        <p:spPr>
          <a:xfrm>
            <a:off x="6096001" y="4"/>
            <a:ext cx="6096000" cy="6857777"/>
          </a:xfrm>
          <a:noFill/>
        </p:spPr>
        <p:txBody>
          <a:bodyPr>
            <a:noAutofit/>
          </a:bodyPr>
          <a:lstStyle/>
          <a:p>
            <a:r>
              <a:rPr lang="en-US"/>
              <a:t>Click icon to add picture</a:t>
            </a:r>
            <a:endParaRPr lang="en-GB" dirty="0"/>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87686" y="1582740"/>
            <a:ext cx="3680533" cy="793551"/>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5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199752" y="200885"/>
            <a:ext cx="705690" cy="135743"/>
          </a:xfrm>
        </p:spPr>
        <p:txBody>
          <a:bodyPr/>
          <a:lstStyle>
            <a:lvl1pPr>
              <a:defRPr sz="900">
                <a:solidFill>
                  <a:schemeClr val="bg1"/>
                </a:solidFill>
              </a:defRPr>
            </a:lvl1pPr>
          </a:lstStyle>
          <a:p>
            <a:fld id="{91D568E7-61F5-D04E-995D-81EF41C01A2A}" type="slidenum">
              <a:rPr lang="en-GB" smtClean="0"/>
              <a:pPr/>
              <a:t>‹#›</a:t>
            </a:fld>
            <a:endParaRPr lang="en-GB"/>
          </a:p>
        </p:txBody>
      </p:sp>
      <p:sp>
        <p:nvSpPr>
          <p:cNvPr id="14" name="Text Placeholder 7">
            <a:extLst>
              <a:ext uri="{FF2B5EF4-FFF2-40B4-BE49-F238E27FC236}">
                <a16:creationId xmlns:a16="http://schemas.microsoft.com/office/drawing/2014/main" id="{4D79E5E2-8A12-5952-E6D0-690109ACCBC1}"/>
              </a:ext>
            </a:extLst>
          </p:cNvPr>
          <p:cNvSpPr>
            <a:spLocks noGrp="1"/>
          </p:cNvSpPr>
          <p:nvPr>
            <p:ph type="body" sz="quarter" idx="16"/>
          </p:nvPr>
        </p:nvSpPr>
        <p:spPr>
          <a:xfrm>
            <a:off x="287685" y="6419549"/>
            <a:ext cx="5665038" cy="224100"/>
          </a:xfrm>
        </p:spPr>
        <p:txBody>
          <a:bodyPr anchor="b"/>
          <a:lstStyle>
            <a:lvl1pPr>
              <a:lnSpc>
                <a:spcPct val="98000"/>
              </a:lnSpc>
              <a:defRPr sz="800"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C2A95E3C-0A0C-B5DC-73B2-0658CB08EEE3}"/>
              </a:ext>
            </a:extLst>
          </p:cNvPr>
          <p:cNvSpPr>
            <a:spLocks noGrp="1"/>
          </p:cNvSpPr>
          <p:nvPr>
            <p:ph type="title"/>
          </p:nvPr>
        </p:nvSpPr>
        <p:spPr>
          <a:xfrm>
            <a:off x="282744" y="640923"/>
            <a:ext cx="5669978" cy="283154"/>
          </a:xfrm>
          <a:prstGeom prst="rect">
            <a:avLst/>
          </a:prstGeom>
        </p:spPr>
        <p:txBody>
          <a:bodyPr/>
          <a:lstStyle/>
          <a:p>
            <a:r>
              <a:rPr lang="en-US"/>
              <a:t>Click to edit Master title style</a:t>
            </a:r>
            <a:endParaRPr lang="en-GB" dirty="0"/>
          </a:p>
        </p:txBody>
      </p:sp>
      <p:sp>
        <p:nvSpPr>
          <p:cNvPr id="16" name="Footer Placeholder 4">
            <a:extLst>
              <a:ext uri="{FF2B5EF4-FFF2-40B4-BE49-F238E27FC236}">
                <a16:creationId xmlns:a16="http://schemas.microsoft.com/office/drawing/2014/main" id="{D516613C-6188-23C1-BBCF-505DB036ECF7}"/>
              </a:ext>
            </a:extLst>
          </p:cNvPr>
          <p:cNvSpPr>
            <a:spLocks noGrp="1"/>
          </p:cNvSpPr>
          <p:nvPr>
            <p:ph type="ftr" sz="quarter" idx="3"/>
          </p:nvPr>
        </p:nvSpPr>
        <p:spPr>
          <a:xfrm>
            <a:off x="285771" y="200885"/>
            <a:ext cx="5666950" cy="120674"/>
          </a:xfrm>
          <a:prstGeom prst="rect">
            <a:avLst/>
          </a:prstGeom>
        </p:spPr>
        <p:txBody>
          <a:bodyPr vert="horz" wrap="square" lIns="0" tIns="0" rIns="0" bIns="0" rtlCol="0" anchor="t">
            <a:spAutoFit/>
          </a:bodyPr>
          <a:lstStyle>
            <a:lvl1pPr algn="l">
              <a:lnSpc>
                <a:spcPct val="98000"/>
              </a:lnSpc>
              <a:defRPr sz="800">
                <a:solidFill>
                  <a:schemeClr val="tx1"/>
                </a:solidFill>
              </a:defRPr>
            </a:lvl1pPr>
          </a:lstStyle>
          <a:p>
            <a:r>
              <a:rPr lang="en-GB"/>
              <a:t>Rathbones Group Plc | Technology – the magnificent seven and beyond</a:t>
            </a:r>
            <a:endParaRPr lang="en-GB" dirty="0"/>
          </a:p>
        </p:txBody>
      </p:sp>
    </p:spTree>
    <p:extLst>
      <p:ext uri="{BB962C8B-B14F-4D97-AF65-F5344CB8AC3E}">
        <p14:creationId xmlns:p14="http://schemas.microsoft.com/office/powerpoint/2010/main" val="2009965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ntent and 1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18" name="Text Placeholder 7">
            <a:extLst>
              <a:ext uri="{FF2B5EF4-FFF2-40B4-BE49-F238E27FC236}">
                <a16:creationId xmlns:a16="http://schemas.microsoft.com/office/drawing/2014/main" id="{41B86479-8D65-728C-377A-3FA4E5BD1AA7}"/>
              </a:ext>
            </a:extLst>
          </p:cNvPr>
          <p:cNvSpPr>
            <a:spLocks noGrp="1"/>
          </p:cNvSpPr>
          <p:nvPr>
            <p:ph type="body" sz="quarter" idx="23"/>
          </p:nvPr>
        </p:nvSpPr>
        <p:spPr>
          <a:xfrm>
            <a:off x="285768" y="1586340"/>
            <a:ext cx="4823975" cy="908326"/>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E7C43BC8-E732-5A48-DCE9-0BE3E671F11C}"/>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5" name="Footer Placeholder 4">
            <a:extLst>
              <a:ext uri="{FF2B5EF4-FFF2-40B4-BE49-F238E27FC236}">
                <a16:creationId xmlns:a16="http://schemas.microsoft.com/office/drawing/2014/main" id="{93E7D021-375B-21C5-F08F-BF4C0556832F}"/>
              </a:ext>
            </a:extLst>
          </p:cNvPr>
          <p:cNvSpPr>
            <a:spLocks noGrp="1"/>
          </p:cNvSpPr>
          <p:nvPr>
            <p:ph type="ftr" sz="quarter" idx="11"/>
          </p:nvPr>
        </p:nvSpPr>
        <p:spPr>
          <a:xfrm>
            <a:off x="285769" y="200886"/>
            <a:ext cx="7646839"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9" name="Subtitle 2">
            <a:extLst>
              <a:ext uri="{FF2B5EF4-FFF2-40B4-BE49-F238E27FC236}">
                <a16:creationId xmlns:a16="http://schemas.microsoft.com/office/drawing/2014/main" id="{507F49A1-EF6F-9253-A350-23A6F7A1AAA3}"/>
              </a:ext>
            </a:extLst>
          </p:cNvPr>
          <p:cNvSpPr>
            <a:spLocks noGrp="1"/>
          </p:cNvSpPr>
          <p:nvPr>
            <p:ph type="subTitle" idx="1"/>
          </p:nvPr>
        </p:nvSpPr>
        <p:spPr>
          <a:xfrm>
            <a:off x="285772" y="1206739"/>
            <a:ext cx="764986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1D4B25A1-1F27-53AC-663E-1935977CEA55}"/>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1" name="Title 10">
            <a:extLst>
              <a:ext uri="{FF2B5EF4-FFF2-40B4-BE49-F238E27FC236}">
                <a16:creationId xmlns:a16="http://schemas.microsoft.com/office/drawing/2014/main" id="{F0BB9694-CEBC-B446-0DCA-555F5FE5853A}"/>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sp>
        <p:nvSpPr>
          <p:cNvPr id="21" name="Picture Placeholder 17">
            <a:extLst>
              <a:ext uri="{FF2B5EF4-FFF2-40B4-BE49-F238E27FC236}">
                <a16:creationId xmlns:a16="http://schemas.microsoft.com/office/drawing/2014/main" id="{667C91FB-C8A9-D22A-7C45-291ED10FA5FE}"/>
              </a:ext>
            </a:extLst>
          </p:cNvPr>
          <p:cNvSpPr>
            <a:spLocks noGrp="1"/>
          </p:cNvSpPr>
          <p:nvPr>
            <p:ph type="pic" sz="quarter" idx="21"/>
          </p:nvPr>
        </p:nvSpPr>
        <p:spPr>
          <a:xfrm>
            <a:off x="6379671" y="1582425"/>
            <a:ext cx="5524768" cy="4578101"/>
          </a:xfrm>
        </p:spPr>
        <p:txBody>
          <a:bodyPr>
            <a:noAutofit/>
          </a:bodyPr>
          <a:lstStyle>
            <a:lvl1pPr>
              <a:defRPr sz="1000"/>
            </a:lvl1pPr>
          </a:lstStyle>
          <a:p>
            <a:r>
              <a:rPr lang="en-US"/>
              <a:t>Click icon to add picture</a:t>
            </a:r>
            <a:endParaRPr lang="en-GB" dirty="0"/>
          </a:p>
        </p:txBody>
      </p:sp>
      <p:pic>
        <p:nvPicPr>
          <p:cNvPr id="12" name="Picture Placeholder 6">
            <a:extLst>
              <a:ext uri="{FF2B5EF4-FFF2-40B4-BE49-F238E27FC236}">
                <a16:creationId xmlns:a16="http://schemas.microsoft.com/office/drawing/2014/main" id="{CE88A3B2-3FB8-4278-90DB-0CC30398C3A4}"/>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8426290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bject and sta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4" name="Text Placeholder 7">
            <a:extLst>
              <a:ext uri="{FF2B5EF4-FFF2-40B4-BE49-F238E27FC236}">
                <a16:creationId xmlns:a16="http://schemas.microsoft.com/office/drawing/2014/main" id="{4029C712-B166-8A96-AB03-FA142358DDA5}"/>
              </a:ext>
            </a:extLst>
          </p:cNvPr>
          <p:cNvSpPr>
            <a:spLocks noGrp="1"/>
          </p:cNvSpPr>
          <p:nvPr>
            <p:ph type="body" sz="quarter" idx="20" hasCustomPrompt="1"/>
          </p:nvPr>
        </p:nvSpPr>
        <p:spPr>
          <a:xfrm>
            <a:off x="285771" y="1467758"/>
            <a:ext cx="1697148" cy="1189043"/>
          </a:xfrm>
        </p:spPr>
        <p:txBody>
          <a:bodyPr/>
          <a:lstStyle>
            <a:lvl1pPr>
              <a:lnSpc>
                <a:spcPct val="100000"/>
              </a:lnSpc>
              <a:spcAft>
                <a:spcPts val="701"/>
              </a:spcAft>
              <a:defRPr sz="3600" b="0">
                <a:solidFill>
                  <a:schemeClr val="bg2"/>
                </a:solidFill>
              </a:defRPr>
            </a:lvl1pPr>
            <a:lvl2pPr>
              <a:lnSpc>
                <a:spcPct val="102000"/>
              </a:lnSpc>
              <a:spcAft>
                <a:spcPts val="0"/>
              </a:spcAft>
              <a:defRPr sz="800" b="1" i="0" spc="-12" baseline="0">
                <a:solidFill>
                  <a:schemeClr val="tx1"/>
                </a:solidFill>
                <a:latin typeface="Rathbones Sans" pitchFamily="2" charset="0"/>
              </a:defRPr>
            </a:lvl2pPr>
            <a:lvl3pPr>
              <a:lnSpc>
                <a:spcPct val="102000"/>
              </a:lnSpc>
              <a:defRPr sz="900" b="0">
                <a:solidFill>
                  <a:schemeClr val="tx1"/>
                </a:solidFill>
              </a:defRPr>
            </a:lvl3pPr>
            <a:lvl4pPr>
              <a:lnSpc>
                <a:spcPct val="102000"/>
              </a:lnSpc>
              <a:defRPr sz="900">
                <a:solidFill>
                  <a:schemeClr val="tx1"/>
                </a:solidFill>
              </a:defRPr>
            </a:lvl4pPr>
            <a:lvl5pPr>
              <a:lnSpc>
                <a:spcPct val="102000"/>
              </a:lnSpc>
              <a:defRPr sz="900">
                <a:solidFill>
                  <a:schemeClr val="tx1"/>
                </a:solidFill>
              </a:defRPr>
            </a:lvl5pPr>
          </a:lstStyle>
          <a:p>
            <a:pPr lvl="0"/>
            <a:r>
              <a:rPr lang="en-GB" dirty="0"/>
              <a:t>00%</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7">
            <a:extLst>
              <a:ext uri="{FF2B5EF4-FFF2-40B4-BE49-F238E27FC236}">
                <a16:creationId xmlns:a16="http://schemas.microsoft.com/office/drawing/2014/main" id="{A918E8F7-CED6-CC04-4368-80E5633287FA}"/>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Footer Placeholder 4">
            <a:extLst>
              <a:ext uri="{FF2B5EF4-FFF2-40B4-BE49-F238E27FC236}">
                <a16:creationId xmlns:a16="http://schemas.microsoft.com/office/drawing/2014/main" id="{AD5BDCD2-56F3-D72A-62BA-3FE589F48EB3}"/>
              </a:ext>
            </a:extLst>
          </p:cNvPr>
          <p:cNvSpPr>
            <a:spLocks noGrp="1"/>
          </p:cNvSpPr>
          <p:nvPr>
            <p:ph type="ftr" sz="quarter" idx="11"/>
          </p:nvPr>
        </p:nvSpPr>
        <p:spPr>
          <a:xfrm>
            <a:off x="285769" y="200886"/>
            <a:ext cx="7646839"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10" name="Subtitle 2">
            <a:extLst>
              <a:ext uri="{FF2B5EF4-FFF2-40B4-BE49-F238E27FC236}">
                <a16:creationId xmlns:a16="http://schemas.microsoft.com/office/drawing/2014/main" id="{6DA6CB01-3512-49C8-50E9-17A703AE8BC3}"/>
              </a:ext>
            </a:extLst>
          </p:cNvPr>
          <p:cNvSpPr>
            <a:spLocks noGrp="1"/>
          </p:cNvSpPr>
          <p:nvPr>
            <p:ph type="subTitle" idx="1"/>
          </p:nvPr>
        </p:nvSpPr>
        <p:spPr>
          <a:xfrm>
            <a:off x="285772" y="1189487"/>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2" name="Text Placeholder 7">
            <a:extLst>
              <a:ext uri="{FF2B5EF4-FFF2-40B4-BE49-F238E27FC236}">
                <a16:creationId xmlns:a16="http://schemas.microsoft.com/office/drawing/2014/main" id="{9C58F62F-52CA-A7FD-2672-BC8D227F4CDE}"/>
              </a:ext>
            </a:extLst>
          </p:cNvPr>
          <p:cNvSpPr>
            <a:spLocks noGrp="1"/>
          </p:cNvSpPr>
          <p:nvPr>
            <p:ph type="body" sz="quarter" idx="18"/>
          </p:nvPr>
        </p:nvSpPr>
        <p:spPr>
          <a:xfrm>
            <a:off x="287684" y="483384"/>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E1CE81AA-BF04-CC56-8C4E-1AED921B0350}"/>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11" name="Picture Placeholder 6">
            <a:extLst>
              <a:ext uri="{FF2B5EF4-FFF2-40B4-BE49-F238E27FC236}">
                <a16:creationId xmlns:a16="http://schemas.microsoft.com/office/drawing/2014/main" id="{4DF53F1F-8545-4501-BEF4-DDFB2A64F9B4}"/>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1100953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picture and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1" name="Picture Placeholder 10">
            <a:extLst>
              <a:ext uri="{FF2B5EF4-FFF2-40B4-BE49-F238E27FC236}">
                <a16:creationId xmlns:a16="http://schemas.microsoft.com/office/drawing/2014/main" id="{61DD79FD-3513-47AE-9B20-A3B45172FBFF}"/>
              </a:ext>
            </a:extLst>
          </p:cNvPr>
          <p:cNvSpPr>
            <a:spLocks noGrp="1"/>
          </p:cNvSpPr>
          <p:nvPr>
            <p:ph type="pic" sz="quarter" idx="19"/>
          </p:nvPr>
        </p:nvSpPr>
        <p:spPr>
          <a:xfrm>
            <a:off x="285771" y="2416629"/>
            <a:ext cx="5666950" cy="3665878"/>
          </a:xfrm>
          <a:solidFill>
            <a:schemeClr val="accent1">
              <a:alpha val="12000"/>
            </a:schemeClr>
          </a:solidFill>
        </p:spPr>
        <p:txBody>
          <a:bodyPr>
            <a:noAutofit/>
          </a:bodyPr>
          <a:lstStyle>
            <a:lvl1pPr>
              <a:defRPr sz="1050"/>
            </a:lvl1pPr>
          </a:lstStyle>
          <a:p>
            <a:r>
              <a:rPr lang="en-US"/>
              <a:t>Click icon to add picture</a:t>
            </a:r>
            <a:endParaRPr lang="en-GB"/>
          </a:p>
        </p:txBody>
      </p:sp>
      <p:sp>
        <p:nvSpPr>
          <p:cNvPr id="7" name="Text Placeholder 7">
            <a:extLst>
              <a:ext uri="{FF2B5EF4-FFF2-40B4-BE49-F238E27FC236}">
                <a16:creationId xmlns:a16="http://schemas.microsoft.com/office/drawing/2014/main" id="{B5D5313A-FF62-4776-55B8-2D7506E02B0B}"/>
              </a:ext>
            </a:extLst>
          </p:cNvPr>
          <p:cNvSpPr>
            <a:spLocks noGrp="1"/>
          </p:cNvSpPr>
          <p:nvPr>
            <p:ph type="body" sz="quarter" idx="17"/>
          </p:nvPr>
        </p:nvSpPr>
        <p:spPr>
          <a:xfrm>
            <a:off x="287685" y="6387235"/>
            <a:ext cx="5665038" cy="256417"/>
          </a:xfrm>
        </p:spPr>
        <p:txBody>
          <a:bodyPr anchor="b"/>
          <a:lstStyle>
            <a:lvl1pPr>
              <a:lnSpc>
                <a:spcPct val="98000"/>
              </a:lnSpc>
              <a:defRPr sz="9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Footer Placeholder 4">
            <a:extLst>
              <a:ext uri="{FF2B5EF4-FFF2-40B4-BE49-F238E27FC236}">
                <a16:creationId xmlns:a16="http://schemas.microsoft.com/office/drawing/2014/main" id="{E45ED0F5-94EB-FAC2-3C4B-E02C72DDAA6E}"/>
              </a:ext>
            </a:extLst>
          </p:cNvPr>
          <p:cNvSpPr>
            <a:spLocks noGrp="1"/>
          </p:cNvSpPr>
          <p:nvPr>
            <p:ph type="ftr" sz="quarter" idx="11"/>
          </p:nvPr>
        </p:nvSpPr>
        <p:spPr>
          <a:xfrm>
            <a:off x="285769" y="200886"/>
            <a:ext cx="7646839" cy="120674"/>
          </a:xfrm>
        </p:spPr>
        <p:txBody>
          <a:bodyPr wrap="square">
            <a:spAutoFit/>
          </a:bodyPr>
          <a:lstStyle>
            <a:lvl1pPr>
              <a:defRPr>
                <a:solidFill>
                  <a:schemeClr val="tx1"/>
                </a:solidFill>
              </a:defRPr>
            </a:lvl1pPr>
          </a:lstStyle>
          <a:p>
            <a:r>
              <a:rPr lang="en-GB"/>
              <a:t>Rathbones Group Plc | Technology – the magnificent seven and beyond</a:t>
            </a:r>
            <a:endParaRPr lang="en-GB" dirty="0"/>
          </a:p>
        </p:txBody>
      </p:sp>
      <p:sp>
        <p:nvSpPr>
          <p:cNvPr id="10" name="Subtitle 2">
            <a:extLst>
              <a:ext uri="{FF2B5EF4-FFF2-40B4-BE49-F238E27FC236}">
                <a16:creationId xmlns:a16="http://schemas.microsoft.com/office/drawing/2014/main" id="{9443746C-6C5E-E466-3548-773A0481F2A7}"/>
              </a:ext>
            </a:extLst>
          </p:cNvPr>
          <p:cNvSpPr>
            <a:spLocks noGrp="1"/>
          </p:cNvSpPr>
          <p:nvPr>
            <p:ph type="subTitle" idx="1"/>
          </p:nvPr>
        </p:nvSpPr>
        <p:spPr>
          <a:xfrm>
            <a:off x="285772" y="1206739"/>
            <a:ext cx="7649867"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8D54357A-D511-7EB6-7EF7-F59514A9391D}"/>
              </a:ext>
            </a:extLst>
          </p:cNvPr>
          <p:cNvSpPr>
            <a:spLocks noGrp="1"/>
          </p:cNvSpPr>
          <p:nvPr>
            <p:ph type="body" sz="quarter" idx="18"/>
          </p:nvPr>
        </p:nvSpPr>
        <p:spPr>
          <a:xfrm>
            <a:off x="287684" y="483382"/>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01B3DAB3-E2E5-EAF2-0D58-9AFD4E3377AF}"/>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12" name="Picture Placeholder 6">
            <a:extLst>
              <a:ext uri="{FF2B5EF4-FFF2-40B4-BE49-F238E27FC236}">
                <a16:creationId xmlns:a16="http://schemas.microsoft.com/office/drawing/2014/main" id="{61F89AF8-A15B-4632-AF78-B62B4975B6A7}"/>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3231789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object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Text Placeholder 7">
            <a:extLst>
              <a:ext uri="{FF2B5EF4-FFF2-40B4-BE49-F238E27FC236}">
                <a16:creationId xmlns:a16="http://schemas.microsoft.com/office/drawing/2014/main" id="{EC3CFED2-49C1-DFE1-52EA-E56B2DE1F661}"/>
              </a:ext>
            </a:extLst>
          </p:cNvPr>
          <p:cNvSpPr>
            <a:spLocks noGrp="1"/>
          </p:cNvSpPr>
          <p:nvPr>
            <p:ph type="body" sz="quarter" idx="21"/>
          </p:nvPr>
        </p:nvSpPr>
        <p:spPr>
          <a:xfrm>
            <a:off x="285769" y="1577714"/>
            <a:ext cx="4673905" cy="835651"/>
          </a:xfrm>
        </p:spPr>
        <p:txBody>
          <a:bodyPr/>
          <a:lstStyle>
            <a:lvl1pPr>
              <a:lnSpc>
                <a:spcPct val="106000"/>
              </a:lnSpc>
              <a:defRPr sz="907" spc="-12" baseline="0"/>
            </a:lvl1pPr>
            <a:lvl2pPr>
              <a:lnSpc>
                <a:spcPct val="106000"/>
              </a:lnSpc>
              <a:spcAft>
                <a:spcPts val="1168"/>
              </a:spcAft>
              <a:defRPr sz="907" spc="-12" baseline="0"/>
            </a:lvl2pPr>
            <a:lvl3pPr>
              <a:defRPr sz="816"/>
            </a:lvl3pPr>
            <a:lvl4pPr>
              <a:defRPr sz="816"/>
            </a:lvl4pPr>
            <a:lvl5pPr>
              <a:defRPr sz="72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7">
            <a:extLst>
              <a:ext uri="{FF2B5EF4-FFF2-40B4-BE49-F238E27FC236}">
                <a16:creationId xmlns:a16="http://schemas.microsoft.com/office/drawing/2014/main" id="{44A2A062-48D7-88C8-DF27-B1FFD049A4FB}"/>
              </a:ext>
            </a:extLst>
          </p:cNvPr>
          <p:cNvSpPr>
            <a:spLocks noGrp="1"/>
          </p:cNvSpPr>
          <p:nvPr>
            <p:ph type="body" sz="quarter" idx="17"/>
          </p:nvPr>
        </p:nvSpPr>
        <p:spPr>
          <a:xfrm>
            <a:off x="287685" y="6424703"/>
            <a:ext cx="5665038" cy="218947"/>
          </a:xfrm>
        </p:spPr>
        <p:txBody>
          <a:bodyPr anchor="b"/>
          <a:lstStyle>
            <a:lvl1pPr>
              <a:lnSpc>
                <a:spcPct val="98000"/>
              </a:lnSpc>
              <a:defRPr sz="726" b="0" spc="-8" baseline="0">
                <a:solidFill>
                  <a:srgbClr val="323E48"/>
                </a:solidFill>
                <a:latin typeface="+mn-lt"/>
              </a:defRPr>
            </a:lvl1pPr>
            <a:lvl2pPr>
              <a:lnSpc>
                <a:spcPct val="98000"/>
              </a:lnSpc>
              <a:defRPr sz="726"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0F10D77B-E4A7-D37C-8B65-3E4C39719971}"/>
              </a:ext>
            </a:extLst>
          </p:cNvPr>
          <p:cNvSpPr>
            <a:spLocks noGrp="1"/>
          </p:cNvSpPr>
          <p:nvPr>
            <p:ph type="subTitle" idx="1"/>
          </p:nvPr>
        </p:nvSpPr>
        <p:spPr>
          <a:xfrm>
            <a:off x="285772" y="1206739"/>
            <a:ext cx="7649867" cy="221332"/>
          </a:xfrm>
        </p:spPr>
        <p:txBody>
          <a:bodyPr/>
          <a:lstStyle>
            <a:lvl1pPr marL="0" indent="0" algn="l">
              <a:lnSpc>
                <a:spcPct val="102000"/>
              </a:lnSpc>
              <a:buNone/>
              <a:defRPr sz="1452"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C3D01C49-F8FA-EC79-CA8D-48E221E7389D}"/>
              </a:ext>
            </a:extLst>
          </p:cNvPr>
          <p:cNvSpPr>
            <a:spLocks noGrp="1"/>
          </p:cNvSpPr>
          <p:nvPr>
            <p:ph type="body" sz="quarter" idx="18"/>
          </p:nvPr>
        </p:nvSpPr>
        <p:spPr>
          <a:xfrm>
            <a:off x="287684" y="483383"/>
            <a:ext cx="7647953" cy="136813"/>
          </a:xfrm>
        </p:spPr>
        <p:txBody>
          <a:bodyPr>
            <a:spAutoFit/>
          </a:bodyPr>
          <a:lstStyle>
            <a:lvl1pPr>
              <a:lnSpc>
                <a:spcPct val="98000"/>
              </a:lnSpc>
              <a:defRPr sz="907" b="0" i="0" cap="all" baseline="0">
                <a:solidFill>
                  <a:schemeClr val="bg2"/>
                </a:solidFill>
                <a:latin typeface="Rathbones Sans" pitchFamily="2" charset="0"/>
              </a:defRPr>
            </a:lvl1pPr>
          </a:lstStyle>
          <a:p>
            <a:pPr lvl="0"/>
            <a:r>
              <a:rPr lang="en-US"/>
              <a:t>Click to edit Master text styles</a:t>
            </a:r>
          </a:p>
        </p:txBody>
      </p:sp>
      <p:sp>
        <p:nvSpPr>
          <p:cNvPr id="14" name="Title 13">
            <a:extLst>
              <a:ext uri="{FF2B5EF4-FFF2-40B4-BE49-F238E27FC236}">
                <a16:creationId xmlns:a16="http://schemas.microsoft.com/office/drawing/2014/main" id="{E398124E-0043-EEF3-A09A-F33E9C5B02DF}"/>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pic>
        <p:nvPicPr>
          <p:cNvPr id="11" name="Picture Placeholder 6">
            <a:extLst>
              <a:ext uri="{FF2B5EF4-FFF2-40B4-BE49-F238E27FC236}">
                <a16:creationId xmlns:a16="http://schemas.microsoft.com/office/drawing/2014/main" id="{4B56175A-47B0-4E11-A9E2-CCA050332DCA}"/>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1088833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content and 4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Picture Placeholder 17">
            <a:extLst>
              <a:ext uri="{FF2B5EF4-FFF2-40B4-BE49-F238E27FC236}">
                <a16:creationId xmlns:a16="http://schemas.microsoft.com/office/drawing/2014/main" id="{CCA0141B-ED02-6D5F-0C3D-CB60F94B2847}"/>
              </a:ext>
            </a:extLst>
          </p:cNvPr>
          <p:cNvSpPr>
            <a:spLocks noGrp="1"/>
          </p:cNvSpPr>
          <p:nvPr>
            <p:ph type="pic" sz="quarter" idx="21"/>
          </p:nvPr>
        </p:nvSpPr>
        <p:spPr>
          <a:xfrm>
            <a:off x="4254571" y="1582421"/>
            <a:ext cx="3681066" cy="2181220"/>
          </a:xfrm>
        </p:spPr>
        <p:txBody>
          <a:bodyPr>
            <a:noAutofit/>
          </a:bodyPr>
          <a:lstStyle>
            <a:lvl1pPr>
              <a:defRPr sz="1000"/>
            </a:lvl1pPr>
          </a:lstStyle>
          <a:p>
            <a:r>
              <a:rPr lang="en-US"/>
              <a:t>Click icon to add picture</a:t>
            </a:r>
            <a:endParaRPr lang="en-GB" dirty="0"/>
          </a:p>
        </p:txBody>
      </p:sp>
      <p:sp>
        <p:nvSpPr>
          <p:cNvPr id="13" name="Picture Placeholder 17">
            <a:extLst>
              <a:ext uri="{FF2B5EF4-FFF2-40B4-BE49-F238E27FC236}">
                <a16:creationId xmlns:a16="http://schemas.microsoft.com/office/drawing/2014/main" id="{265758AA-B3CD-4674-CBE3-BB74A0BBEB5F}"/>
              </a:ext>
            </a:extLst>
          </p:cNvPr>
          <p:cNvSpPr>
            <a:spLocks noGrp="1"/>
          </p:cNvSpPr>
          <p:nvPr>
            <p:ph type="pic" sz="quarter" idx="22"/>
          </p:nvPr>
        </p:nvSpPr>
        <p:spPr>
          <a:xfrm>
            <a:off x="8224373" y="1582421"/>
            <a:ext cx="3681066" cy="2181220"/>
          </a:xfrm>
        </p:spPr>
        <p:txBody>
          <a:bodyPr>
            <a:noAutofit/>
          </a:bodyPr>
          <a:lstStyle>
            <a:lvl1pPr>
              <a:defRPr sz="1000"/>
            </a:lvl1pPr>
          </a:lstStyle>
          <a:p>
            <a:r>
              <a:rPr lang="en-US"/>
              <a:t>Click icon to add picture</a:t>
            </a:r>
            <a:endParaRPr lang="en-GB"/>
          </a:p>
        </p:txBody>
      </p:sp>
      <p:sp>
        <p:nvSpPr>
          <p:cNvPr id="4" name="Text Placeholder 7">
            <a:extLst>
              <a:ext uri="{FF2B5EF4-FFF2-40B4-BE49-F238E27FC236}">
                <a16:creationId xmlns:a16="http://schemas.microsoft.com/office/drawing/2014/main" id="{86462DEE-7D5A-FC91-8ACD-FAC1D29FCD19}"/>
              </a:ext>
            </a:extLst>
          </p:cNvPr>
          <p:cNvSpPr>
            <a:spLocks noGrp="1"/>
          </p:cNvSpPr>
          <p:nvPr>
            <p:ph type="body" sz="quarter" idx="25"/>
          </p:nvPr>
        </p:nvSpPr>
        <p:spPr>
          <a:xfrm>
            <a:off x="285770" y="1586340"/>
            <a:ext cx="3822860" cy="908326"/>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648D2CC2-4D2B-5557-09ED-0DE3CCE1C8C1}"/>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31A2B324-2BC6-30E4-887E-2764B61DF607}"/>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BBC8976F-842E-DBC7-3FD1-3F9B7A643106}"/>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DF9F537B-0387-7316-A608-0911AD6F3FBF}"/>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sp>
        <p:nvSpPr>
          <p:cNvPr id="22" name="Picture Placeholder 17">
            <a:extLst>
              <a:ext uri="{FF2B5EF4-FFF2-40B4-BE49-F238E27FC236}">
                <a16:creationId xmlns:a16="http://schemas.microsoft.com/office/drawing/2014/main" id="{A9C458DA-4C57-F276-FC6F-CDE88AC6F1AD}"/>
              </a:ext>
            </a:extLst>
          </p:cNvPr>
          <p:cNvSpPr>
            <a:spLocks noGrp="1"/>
          </p:cNvSpPr>
          <p:nvPr>
            <p:ph type="pic" sz="quarter" idx="26"/>
          </p:nvPr>
        </p:nvSpPr>
        <p:spPr>
          <a:xfrm>
            <a:off x="4254571" y="3979304"/>
            <a:ext cx="3681066" cy="2181220"/>
          </a:xfrm>
        </p:spPr>
        <p:txBody>
          <a:bodyPr>
            <a:noAutofit/>
          </a:bodyPr>
          <a:lstStyle>
            <a:lvl1pPr>
              <a:defRPr sz="1000"/>
            </a:lvl1pPr>
          </a:lstStyle>
          <a:p>
            <a:r>
              <a:rPr lang="en-US"/>
              <a:t>Click icon to add picture</a:t>
            </a:r>
            <a:endParaRPr lang="en-GB" dirty="0"/>
          </a:p>
        </p:txBody>
      </p:sp>
      <p:sp>
        <p:nvSpPr>
          <p:cNvPr id="23" name="Picture Placeholder 17">
            <a:extLst>
              <a:ext uri="{FF2B5EF4-FFF2-40B4-BE49-F238E27FC236}">
                <a16:creationId xmlns:a16="http://schemas.microsoft.com/office/drawing/2014/main" id="{9C067E43-B512-9D76-8A08-03FF90475690}"/>
              </a:ext>
            </a:extLst>
          </p:cNvPr>
          <p:cNvSpPr>
            <a:spLocks noGrp="1"/>
          </p:cNvSpPr>
          <p:nvPr>
            <p:ph type="pic" sz="quarter" idx="27"/>
          </p:nvPr>
        </p:nvSpPr>
        <p:spPr>
          <a:xfrm>
            <a:off x="8224373" y="3979304"/>
            <a:ext cx="3681066" cy="2181220"/>
          </a:xfrm>
        </p:spPr>
        <p:txBody>
          <a:bodyPr>
            <a:noAutofit/>
          </a:bodyPr>
          <a:lstStyle>
            <a:lvl1pPr>
              <a:defRPr sz="1000"/>
            </a:lvl1pPr>
          </a:lstStyle>
          <a:p>
            <a:r>
              <a:rPr lang="en-US"/>
              <a:t>Click icon to add picture</a:t>
            </a:r>
            <a:endParaRPr lang="en-GB"/>
          </a:p>
        </p:txBody>
      </p:sp>
      <p:pic>
        <p:nvPicPr>
          <p:cNvPr id="16" name="Picture Placeholder 6">
            <a:extLst>
              <a:ext uri="{FF2B5EF4-FFF2-40B4-BE49-F238E27FC236}">
                <a16:creationId xmlns:a16="http://schemas.microsoft.com/office/drawing/2014/main" id="{A7042547-AD19-4BB9-8375-C119747183BC}"/>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3240664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content and 3 Image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12" name="Picture Placeholder 17">
            <a:extLst>
              <a:ext uri="{FF2B5EF4-FFF2-40B4-BE49-F238E27FC236}">
                <a16:creationId xmlns:a16="http://schemas.microsoft.com/office/drawing/2014/main" id="{CCA0141B-ED02-6D5F-0C3D-CB60F94B2847}"/>
              </a:ext>
            </a:extLst>
          </p:cNvPr>
          <p:cNvSpPr>
            <a:spLocks noGrp="1"/>
          </p:cNvSpPr>
          <p:nvPr>
            <p:ph type="pic" sz="quarter" idx="21"/>
          </p:nvPr>
        </p:nvSpPr>
        <p:spPr>
          <a:xfrm>
            <a:off x="5247029" y="1587057"/>
            <a:ext cx="2688607" cy="4573467"/>
          </a:xfrm>
        </p:spPr>
        <p:txBody>
          <a:bodyPr>
            <a:noAutofit/>
          </a:bodyPr>
          <a:lstStyle>
            <a:lvl1pPr>
              <a:defRPr sz="1000"/>
            </a:lvl1pPr>
          </a:lstStyle>
          <a:p>
            <a:r>
              <a:rPr lang="en-US"/>
              <a:t>Click icon to add picture</a:t>
            </a:r>
            <a:endParaRPr lang="en-GB"/>
          </a:p>
        </p:txBody>
      </p:sp>
      <p:sp>
        <p:nvSpPr>
          <p:cNvPr id="13" name="Picture Placeholder 17">
            <a:extLst>
              <a:ext uri="{FF2B5EF4-FFF2-40B4-BE49-F238E27FC236}">
                <a16:creationId xmlns:a16="http://schemas.microsoft.com/office/drawing/2014/main" id="{265758AA-B3CD-4674-CBE3-BB74A0BBEB5F}"/>
              </a:ext>
            </a:extLst>
          </p:cNvPr>
          <p:cNvSpPr>
            <a:spLocks noGrp="1"/>
          </p:cNvSpPr>
          <p:nvPr>
            <p:ph type="pic" sz="quarter" idx="22"/>
          </p:nvPr>
        </p:nvSpPr>
        <p:spPr>
          <a:xfrm>
            <a:off x="8224373" y="1587059"/>
            <a:ext cx="3681066" cy="2169853"/>
          </a:xfrm>
        </p:spPr>
        <p:txBody>
          <a:bodyPr>
            <a:noAutofit/>
          </a:bodyPr>
          <a:lstStyle>
            <a:lvl1pPr>
              <a:defRPr sz="1000"/>
            </a:lvl1pPr>
          </a:lstStyle>
          <a:p>
            <a:r>
              <a:rPr lang="en-US"/>
              <a:t>Click icon to add picture</a:t>
            </a:r>
            <a:endParaRPr lang="en-GB"/>
          </a:p>
        </p:txBody>
      </p:sp>
      <p:sp>
        <p:nvSpPr>
          <p:cNvPr id="4" name="Text Placeholder 7">
            <a:extLst>
              <a:ext uri="{FF2B5EF4-FFF2-40B4-BE49-F238E27FC236}">
                <a16:creationId xmlns:a16="http://schemas.microsoft.com/office/drawing/2014/main" id="{97EAE523-A594-30E3-0C46-7879721DC6EC}"/>
              </a:ext>
            </a:extLst>
          </p:cNvPr>
          <p:cNvSpPr>
            <a:spLocks noGrp="1"/>
          </p:cNvSpPr>
          <p:nvPr>
            <p:ph type="body" sz="quarter" idx="25"/>
          </p:nvPr>
        </p:nvSpPr>
        <p:spPr>
          <a:xfrm>
            <a:off x="285769" y="1586340"/>
            <a:ext cx="4673905" cy="908326"/>
          </a:xfrm>
        </p:spPr>
        <p:txBody>
          <a:bodyPr/>
          <a:lstStyle>
            <a:lvl1pPr>
              <a:lnSpc>
                <a:spcPct val="106000"/>
              </a:lnSpc>
              <a:defRPr sz="1000" spc="-12" baseline="0"/>
            </a:lvl1pPr>
            <a:lvl2pPr>
              <a:lnSpc>
                <a:spcPct val="106000"/>
              </a:lnSpc>
              <a:spcAft>
                <a:spcPts val="1168"/>
              </a:spcAft>
              <a:defRPr sz="1000" spc="-12" baseline="0"/>
            </a:lvl2pPr>
            <a:lvl3pPr>
              <a:defRPr sz="900"/>
            </a:lvl3pPr>
            <a:lvl4pPr>
              <a:defRPr sz="9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7">
            <a:extLst>
              <a:ext uri="{FF2B5EF4-FFF2-40B4-BE49-F238E27FC236}">
                <a16:creationId xmlns:a16="http://schemas.microsoft.com/office/drawing/2014/main" id="{10FB3086-50D2-075D-CD59-9278DA876390}"/>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C3654F04-EB98-0AC2-1694-15255A9BD689}"/>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5" name="Text Placeholder 7">
            <a:extLst>
              <a:ext uri="{FF2B5EF4-FFF2-40B4-BE49-F238E27FC236}">
                <a16:creationId xmlns:a16="http://schemas.microsoft.com/office/drawing/2014/main" id="{2C57415B-EDB7-8680-B717-6D97536C8E68}"/>
              </a:ext>
            </a:extLst>
          </p:cNvPr>
          <p:cNvSpPr>
            <a:spLocks noGrp="1"/>
          </p:cNvSpPr>
          <p:nvPr>
            <p:ph type="body" sz="quarter" idx="18"/>
          </p:nvPr>
        </p:nvSpPr>
        <p:spPr>
          <a:xfrm>
            <a:off x="287684" y="483383"/>
            <a:ext cx="7647953" cy="150811"/>
          </a:xfrm>
        </p:spPr>
        <p:txBody>
          <a:bodyPr>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7" name="Title 16">
            <a:extLst>
              <a:ext uri="{FF2B5EF4-FFF2-40B4-BE49-F238E27FC236}">
                <a16:creationId xmlns:a16="http://schemas.microsoft.com/office/drawing/2014/main" id="{6B320B95-4D7F-C2AC-C066-D7CA7D73F9E0}"/>
              </a:ext>
            </a:extLst>
          </p:cNvPr>
          <p:cNvSpPr>
            <a:spLocks noGrp="1"/>
          </p:cNvSpPr>
          <p:nvPr>
            <p:ph type="title"/>
          </p:nvPr>
        </p:nvSpPr>
        <p:spPr>
          <a:xfrm>
            <a:off x="282744" y="640924"/>
            <a:ext cx="7649867" cy="283154"/>
          </a:xfrm>
          <a:prstGeom prst="rect">
            <a:avLst/>
          </a:prstGeom>
        </p:spPr>
        <p:txBody>
          <a:bodyPr/>
          <a:lstStyle/>
          <a:p>
            <a:r>
              <a:rPr lang="en-US"/>
              <a:t>Click to edit Master title style</a:t>
            </a:r>
            <a:endParaRPr lang="en-GB"/>
          </a:p>
        </p:txBody>
      </p:sp>
      <p:sp>
        <p:nvSpPr>
          <p:cNvPr id="21" name="Picture Placeholder 17">
            <a:extLst>
              <a:ext uri="{FF2B5EF4-FFF2-40B4-BE49-F238E27FC236}">
                <a16:creationId xmlns:a16="http://schemas.microsoft.com/office/drawing/2014/main" id="{03D52BFF-9F7C-0A53-5FC8-B48DC523946D}"/>
              </a:ext>
            </a:extLst>
          </p:cNvPr>
          <p:cNvSpPr>
            <a:spLocks noGrp="1"/>
          </p:cNvSpPr>
          <p:nvPr>
            <p:ph type="pic" sz="quarter" idx="26"/>
          </p:nvPr>
        </p:nvSpPr>
        <p:spPr>
          <a:xfrm>
            <a:off x="8224373" y="3990672"/>
            <a:ext cx="3681066" cy="2169853"/>
          </a:xfrm>
        </p:spPr>
        <p:txBody>
          <a:bodyPr>
            <a:noAutofit/>
          </a:bodyPr>
          <a:lstStyle>
            <a:lvl1pPr>
              <a:defRPr sz="1000"/>
            </a:lvl1pPr>
          </a:lstStyle>
          <a:p>
            <a:r>
              <a:rPr lang="en-US"/>
              <a:t>Click icon to add picture</a:t>
            </a:r>
            <a:endParaRPr lang="en-GB"/>
          </a:p>
        </p:txBody>
      </p:sp>
      <p:pic>
        <p:nvPicPr>
          <p:cNvPr id="14" name="Picture Placeholder 6">
            <a:extLst>
              <a:ext uri="{FF2B5EF4-FFF2-40B4-BE49-F238E27FC236}">
                <a16:creationId xmlns:a16="http://schemas.microsoft.com/office/drawing/2014/main" id="{9A6DFF5B-6579-46DE-932E-5F7488F4E1E0}"/>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36060315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content and 4 Imag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8526" y="3884383"/>
            <a:ext cx="11619669" cy="223019"/>
          </a:xfrm>
          <a:prstGeom prst="rect">
            <a:avLst/>
          </a:prstGeom>
        </p:spPr>
        <p:txBody>
          <a:bodyPr/>
          <a:lstStyle>
            <a:lvl1pPr algn="l">
              <a:lnSpc>
                <a:spcPct val="103000"/>
              </a:lnSpc>
              <a:defRPr sz="1400">
                <a:solidFill>
                  <a:schemeClr val="bg1"/>
                </a:solidFill>
              </a:defRPr>
            </a:lvl1pPr>
          </a:lstStyle>
          <a:p>
            <a:r>
              <a:rPr lang="en-US"/>
              <a:t>Click to edit Master title style</a:t>
            </a:r>
            <a:endParaRPr lang="en-US" dirty="0"/>
          </a:p>
        </p:txBody>
      </p:sp>
      <p:sp>
        <p:nvSpPr>
          <p:cNvPr id="11" name="Text Placeholder 7">
            <a:extLst>
              <a:ext uri="{FF2B5EF4-FFF2-40B4-BE49-F238E27FC236}">
                <a16:creationId xmlns:a16="http://schemas.microsoft.com/office/drawing/2014/main" id="{05DE8709-DC01-2B94-BF86-6A3CB2BBF2BC}"/>
              </a:ext>
            </a:extLst>
          </p:cNvPr>
          <p:cNvSpPr>
            <a:spLocks noGrp="1"/>
          </p:cNvSpPr>
          <p:nvPr>
            <p:ph type="body" sz="quarter" idx="20"/>
          </p:nvPr>
        </p:nvSpPr>
        <p:spPr>
          <a:xfrm>
            <a:off x="285771" y="4247022"/>
            <a:ext cx="3967420" cy="736805"/>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7">
            <a:extLst>
              <a:ext uri="{FF2B5EF4-FFF2-40B4-BE49-F238E27FC236}">
                <a16:creationId xmlns:a16="http://schemas.microsoft.com/office/drawing/2014/main" id="{6809BFA8-E877-745D-1049-FB981BE6C864}"/>
              </a:ext>
            </a:extLst>
          </p:cNvPr>
          <p:cNvSpPr>
            <a:spLocks noGrp="1"/>
          </p:cNvSpPr>
          <p:nvPr>
            <p:ph type="body" sz="quarter" idx="21"/>
          </p:nvPr>
        </p:nvSpPr>
        <p:spPr>
          <a:xfrm>
            <a:off x="6243204" y="4247023"/>
            <a:ext cx="2686272" cy="736805"/>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7">
            <a:extLst>
              <a:ext uri="{FF2B5EF4-FFF2-40B4-BE49-F238E27FC236}">
                <a16:creationId xmlns:a16="http://schemas.microsoft.com/office/drawing/2014/main" id="{DEE47733-95D5-9949-D7B6-E8DAFF1FD15B}"/>
              </a:ext>
            </a:extLst>
          </p:cNvPr>
          <p:cNvSpPr>
            <a:spLocks noGrp="1"/>
          </p:cNvSpPr>
          <p:nvPr>
            <p:ph type="body" sz="quarter" idx="22"/>
          </p:nvPr>
        </p:nvSpPr>
        <p:spPr>
          <a:xfrm>
            <a:off x="9221922" y="4247023"/>
            <a:ext cx="2686272" cy="736805"/>
          </a:xfrm>
        </p:spPr>
        <p:txBody>
          <a:bodyPr/>
          <a:lstStyle>
            <a:lvl1pPr>
              <a:lnSpc>
                <a:spcPct val="101000"/>
              </a:lnSpc>
              <a:defRPr sz="1200" b="0" cap="all" spc="-15" baseline="0">
                <a:solidFill>
                  <a:schemeClr val="bg1"/>
                </a:solidFill>
                <a:latin typeface="+mn-lt"/>
              </a:defRPr>
            </a:lvl1pPr>
            <a:lvl2pPr>
              <a:lnSpc>
                <a:spcPct val="101000"/>
              </a:lnSpc>
              <a:spcAft>
                <a:spcPts val="0"/>
              </a:spcAft>
              <a:defRPr sz="1200" spc="-15" baseline="0">
                <a:solidFill>
                  <a:schemeClr val="bg1"/>
                </a:solidFill>
              </a:defRPr>
            </a:lvl2pPr>
            <a:lvl3pPr>
              <a:defRPr sz="800">
                <a:solidFill>
                  <a:schemeClr val="bg1"/>
                </a:solidFill>
              </a:defRPr>
            </a:lvl3pPr>
            <a:lvl4pPr>
              <a:defRPr sz="800">
                <a:solidFill>
                  <a:schemeClr val="bg1"/>
                </a:solidFill>
              </a:defRPr>
            </a:lvl4pPr>
            <a:lvl5pPr>
              <a:defRPr sz="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Graphic 3">
            <a:extLst>
              <a:ext uri="{FF2B5EF4-FFF2-40B4-BE49-F238E27FC236}">
                <a16:creationId xmlns:a16="http://schemas.microsoft.com/office/drawing/2014/main" id="{FB009058-A147-1262-CF29-6AE0B820798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5770" y="6401411"/>
            <a:ext cx="1045846" cy="223117"/>
          </a:xfrm>
          <a:prstGeom prst="rect">
            <a:avLst/>
          </a:prstGeom>
        </p:spPr>
      </p:pic>
      <p:pic>
        <p:nvPicPr>
          <p:cNvPr id="7" name="Graphic 6">
            <a:extLst>
              <a:ext uri="{FF2B5EF4-FFF2-40B4-BE49-F238E27FC236}">
                <a16:creationId xmlns:a16="http://schemas.microsoft.com/office/drawing/2014/main" id="{3A2A668B-635F-A583-2952-C028BB7AA86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51368" y="360939"/>
            <a:ext cx="2689265" cy="237600"/>
          </a:xfrm>
          <a:prstGeom prst="rect">
            <a:avLst/>
          </a:prstGeom>
        </p:spPr>
      </p:pic>
    </p:spTree>
    <p:extLst>
      <p:ext uri="{BB962C8B-B14F-4D97-AF65-F5344CB8AC3E}">
        <p14:creationId xmlns:p14="http://schemas.microsoft.com/office/powerpoint/2010/main" val="3472605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Agenda">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935B2AA7-8057-D723-903D-3668403913AF}"/>
              </a:ext>
            </a:extLst>
          </p:cNvPr>
          <p:cNvSpPr>
            <a:spLocks noGrp="1"/>
          </p:cNvSpPr>
          <p:nvPr>
            <p:ph type="pic" sz="quarter" idx="15"/>
          </p:nvPr>
        </p:nvSpPr>
        <p:spPr>
          <a:xfrm>
            <a:off x="6096001" y="4"/>
            <a:ext cx="6096000" cy="6857777"/>
          </a:xfrm>
          <a:noFill/>
        </p:spPr>
        <p:txBody>
          <a:bodyPr>
            <a:noAutofit/>
          </a:bodyPr>
          <a:lstStyle/>
          <a:p>
            <a:r>
              <a:rPr lang="en-US"/>
              <a:t>Click icon to add picture</a:t>
            </a:r>
            <a:endParaRPr lang="en-GB" dirty="0"/>
          </a:p>
        </p:txBody>
      </p:sp>
      <p:sp>
        <p:nvSpPr>
          <p:cNvPr id="8" name="Text Placeholder 7">
            <a:extLst>
              <a:ext uri="{FF2B5EF4-FFF2-40B4-BE49-F238E27FC236}">
                <a16:creationId xmlns:a16="http://schemas.microsoft.com/office/drawing/2014/main" id="{705A57A8-9C75-635B-54CE-832A39FE4B0B}"/>
              </a:ext>
            </a:extLst>
          </p:cNvPr>
          <p:cNvSpPr>
            <a:spLocks noGrp="1"/>
          </p:cNvSpPr>
          <p:nvPr>
            <p:ph type="body" sz="quarter" idx="13"/>
          </p:nvPr>
        </p:nvSpPr>
        <p:spPr>
          <a:xfrm>
            <a:off x="287686" y="1582740"/>
            <a:ext cx="3680533" cy="793551"/>
          </a:xfrm>
        </p:spPr>
        <p:txBody>
          <a:bodyPr/>
          <a:lstStyle>
            <a:lvl1pPr marL="208270" indent="-205797">
              <a:lnSpc>
                <a:spcPct val="101000"/>
              </a:lnSpc>
              <a:spcAft>
                <a:spcPts val="0"/>
              </a:spcAft>
              <a:buClrTx/>
              <a:buFont typeface="Rathbones Sans Light" pitchFamily="2" charset="0"/>
              <a:buChar char="—"/>
              <a:tabLst/>
              <a:defRPr sz="1100" b="0">
                <a:solidFill>
                  <a:schemeClr val="tx1"/>
                </a:solidFill>
                <a:latin typeface="+mn-lt"/>
              </a:defRPr>
            </a:lvl1pPr>
            <a:lvl2pPr>
              <a:defRPr sz="105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a:xfrm>
            <a:off x="11199752" y="200885"/>
            <a:ext cx="705690" cy="135743"/>
          </a:xfrm>
        </p:spPr>
        <p:txBody>
          <a:bodyPr/>
          <a:lstStyle>
            <a:lvl1pPr>
              <a:defRPr sz="900">
                <a:solidFill>
                  <a:schemeClr val="bg1"/>
                </a:solidFill>
              </a:defRPr>
            </a:lvl1pPr>
          </a:lstStyle>
          <a:p>
            <a:fld id="{91D568E7-61F5-D04E-995D-81EF41C01A2A}" type="slidenum">
              <a:rPr lang="en-GB" smtClean="0"/>
              <a:pPr/>
              <a:t>‹#›</a:t>
            </a:fld>
            <a:endParaRPr lang="en-GB"/>
          </a:p>
        </p:txBody>
      </p:sp>
      <p:sp>
        <p:nvSpPr>
          <p:cNvPr id="12" name="Picture Placeholder 10">
            <a:extLst>
              <a:ext uri="{FF2B5EF4-FFF2-40B4-BE49-F238E27FC236}">
                <a16:creationId xmlns:a16="http://schemas.microsoft.com/office/drawing/2014/main" id="{E3E5B547-DC9F-3BD6-F52A-48D13F9E0AFB}"/>
              </a:ext>
            </a:extLst>
          </p:cNvPr>
          <p:cNvSpPr>
            <a:spLocks noGrp="1"/>
          </p:cNvSpPr>
          <p:nvPr>
            <p:ph type="pic" sz="quarter" idx="14"/>
          </p:nvPr>
        </p:nvSpPr>
        <p:spPr>
          <a:xfrm>
            <a:off x="10210268" y="6479905"/>
            <a:ext cx="1697510" cy="148864"/>
          </a:xfrm>
        </p:spPr>
        <p:txBody>
          <a:bodyPr>
            <a:noAutofit/>
          </a:bodyPr>
          <a:lstStyle>
            <a:lvl1pPr>
              <a:defRPr sz="778"/>
            </a:lvl1pPr>
          </a:lstStyle>
          <a:p>
            <a:r>
              <a:rPr lang="en-US"/>
              <a:t>Click icon to add picture</a:t>
            </a:r>
            <a:endParaRPr lang="en-GB" dirty="0"/>
          </a:p>
        </p:txBody>
      </p:sp>
      <p:sp>
        <p:nvSpPr>
          <p:cNvPr id="14" name="Text Placeholder 7">
            <a:extLst>
              <a:ext uri="{FF2B5EF4-FFF2-40B4-BE49-F238E27FC236}">
                <a16:creationId xmlns:a16="http://schemas.microsoft.com/office/drawing/2014/main" id="{4D79E5E2-8A12-5952-E6D0-690109ACCBC1}"/>
              </a:ext>
            </a:extLst>
          </p:cNvPr>
          <p:cNvSpPr>
            <a:spLocks noGrp="1"/>
          </p:cNvSpPr>
          <p:nvPr>
            <p:ph type="body" sz="quarter" idx="16"/>
          </p:nvPr>
        </p:nvSpPr>
        <p:spPr>
          <a:xfrm>
            <a:off x="287685" y="6419549"/>
            <a:ext cx="5665038" cy="224100"/>
          </a:xfrm>
        </p:spPr>
        <p:txBody>
          <a:bodyPr anchor="b"/>
          <a:lstStyle>
            <a:lvl1pPr>
              <a:lnSpc>
                <a:spcPct val="98000"/>
              </a:lnSpc>
              <a:defRPr sz="800"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11" name="Title 10">
            <a:extLst>
              <a:ext uri="{FF2B5EF4-FFF2-40B4-BE49-F238E27FC236}">
                <a16:creationId xmlns:a16="http://schemas.microsoft.com/office/drawing/2014/main" id="{C2A95E3C-0A0C-B5DC-73B2-0658CB08EEE3}"/>
              </a:ext>
            </a:extLst>
          </p:cNvPr>
          <p:cNvSpPr>
            <a:spLocks noGrp="1"/>
          </p:cNvSpPr>
          <p:nvPr>
            <p:ph type="title"/>
          </p:nvPr>
        </p:nvSpPr>
        <p:spPr>
          <a:xfrm>
            <a:off x="282744" y="640923"/>
            <a:ext cx="5669978" cy="283154"/>
          </a:xfrm>
          <a:prstGeom prst="rect">
            <a:avLst/>
          </a:prstGeom>
        </p:spPr>
        <p:txBody>
          <a:bodyPr/>
          <a:lstStyle/>
          <a:p>
            <a:r>
              <a:rPr lang="en-US"/>
              <a:t>Click to edit Master title style</a:t>
            </a:r>
            <a:endParaRPr lang="en-GB" dirty="0"/>
          </a:p>
        </p:txBody>
      </p:sp>
      <p:sp>
        <p:nvSpPr>
          <p:cNvPr id="16" name="Footer Placeholder 4">
            <a:extLst>
              <a:ext uri="{FF2B5EF4-FFF2-40B4-BE49-F238E27FC236}">
                <a16:creationId xmlns:a16="http://schemas.microsoft.com/office/drawing/2014/main" id="{D516613C-6188-23C1-BBCF-505DB036ECF7}"/>
              </a:ext>
            </a:extLst>
          </p:cNvPr>
          <p:cNvSpPr>
            <a:spLocks noGrp="1"/>
          </p:cNvSpPr>
          <p:nvPr>
            <p:ph type="ftr" sz="quarter" idx="3"/>
          </p:nvPr>
        </p:nvSpPr>
        <p:spPr>
          <a:xfrm>
            <a:off x="285771" y="200885"/>
            <a:ext cx="5666950" cy="120674"/>
          </a:xfrm>
          <a:prstGeom prst="rect">
            <a:avLst/>
          </a:prstGeom>
        </p:spPr>
        <p:txBody>
          <a:bodyPr vert="horz" wrap="square" lIns="0" tIns="0" rIns="0" bIns="0" rtlCol="0" anchor="t">
            <a:spAutoFit/>
          </a:bodyPr>
          <a:lstStyle>
            <a:lvl1pPr algn="l">
              <a:lnSpc>
                <a:spcPct val="98000"/>
              </a:lnSpc>
              <a:defRPr sz="800">
                <a:solidFill>
                  <a:schemeClr val="tx1"/>
                </a:solidFill>
              </a:defRPr>
            </a:lvl1pPr>
          </a:lstStyle>
          <a:p>
            <a:r>
              <a:rPr lang="en-GB"/>
              <a:t>Rathbones Group Plc | Technology – the magnificent seven and beyond</a:t>
            </a:r>
            <a:endParaRPr lang="en-GB" dirty="0"/>
          </a:p>
        </p:txBody>
      </p:sp>
    </p:spTree>
    <p:extLst>
      <p:ext uri="{BB962C8B-B14F-4D97-AF65-F5344CB8AC3E}">
        <p14:creationId xmlns:p14="http://schemas.microsoft.com/office/powerpoint/2010/main" val="2668061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t>Rathbones Group Plc | Technology – the magnificent seven and beyond</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a:p>
        </p:txBody>
      </p:sp>
      <p:sp>
        <p:nvSpPr>
          <p:cNvPr id="14" name="Text Placeholder 7">
            <a:extLst>
              <a:ext uri="{FF2B5EF4-FFF2-40B4-BE49-F238E27FC236}">
                <a16:creationId xmlns:a16="http://schemas.microsoft.com/office/drawing/2014/main" id="{CA09DE89-CB4E-3816-266C-FACA7788A8F2}"/>
              </a:ext>
            </a:extLst>
          </p:cNvPr>
          <p:cNvSpPr>
            <a:spLocks noGrp="1"/>
          </p:cNvSpPr>
          <p:nvPr>
            <p:ph type="body" sz="quarter" idx="13"/>
          </p:nvPr>
        </p:nvSpPr>
        <p:spPr>
          <a:xfrm>
            <a:off x="287686" y="1582740"/>
            <a:ext cx="3680533" cy="720197"/>
          </a:xfrm>
        </p:spPr>
        <p:txBody>
          <a:bodyPr/>
          <a:lstStyle>
            <a:lvl1pPr marL="208270" indent="-205797">
              <a:lnSpc>
                <a:spcPct val="101000"/>
              </a:lnSpc>
              <a:spcAft>
                <a:spcPts val="0"/>
              </a:spcAft>
              <a:buClrTx/>
              <a:buFont typeface="Rathbones Sans Light" pitchFamily="2" charset="0"/>
              <a:buChar char="—"/>
              <a:tabLst/>
              <a:defRPr sz="10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7">
            <a:extLst>
              <a:ext uri="{FF2B5EF4-FFF2-40B4-BE49-F238E27FC236}">
                <a16:creationId xmlns:a16="http://schemas.microsoft.com/office/drawing/2014/main" id="{1D8515BA-0DED-C645-1B44-CC1D3FDBD8B4}"/>
              </a:ext>
            </a:extLst>
          </p:cNvPr>
          <p:cNvSpPr>
            <a:spLocks noGrp="1"/>
          </p:cNvSpPr>
          <p:nvPr>
            <p:ph type="body" sz="quarter" idx="16"/>
          </p:nvPr>
        </p:nvSpPr>
        <p:spPr>
          <a:xfrm>
            <a:off x="6239555" y="1582741"/>
            <a:ext cx="3680533" cy="720197"/>
          </a:xfrm>
        </p:spPr>
        <p:txBody>
          <a:bodyPr/>
          <a:lstStyle>
            <a:lvl1pPr marL="208270" indent="-205797">
              <a:lnSpc>
                <a:spcPct val="101000"/>
              </a:lnSpc>
              <a:spcAft>
                <a:spcPts val="0"/>
              </a:spcAft>
              <a:buClrTx/>
              <a:buFont typeface="Rathbones Sans Light" pitchFamily="2" charset="0"/>
              <a:buChar char="—"/>
              <a:tabLst/>
              <a:defRPr sz="1000" b="0">
                <a:solidFill>
                  <a:schemeClr val="tx1"/>
                </a:solidFill>
                <a:latin typeface="+mn-lt"/>
              </a:defRPr>
            </a:lvl1pPr>
            <a:lvl2pPr>
              <a:defRPr sz="1000">
                <a:solidFill>
                  <a:schemeClr val="tx1"/>
                </a:solidFill>
              </a:defRPr>
            </a:lvl2pPr>
            <a:lvl3pPr>
              <a:defRPr sz="800">
                <a:solidFill>
                  <a:schemeClr val="tx1"/>
                </a:solidFill>
              </a:defRPr>
            </a:lvl3pPr>
            <a:lvl4pPr>
              <a:defRPr sz="800">
                <a:solidFill>
                  <a:schemeClr val="tx1"/>
                </a:solidFill>
              </a:defRPr>
            </a:lvl4pPr>
            <a:lvl5pPr>
              <a:defRPr sz="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Placeholder 6">
            <a:extLst>
              <a:ext uri="{FF2B5EF4-FFF2-40B4-BE49-F238E27FC236}">
                <a16:creationId xmlns:a16="http://schemas.microsoft.com/office/drawing/2014/main" id="{8323595F-B3AB-5011-D959-4E345EA1266E}"/>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
        <p:nvSpPr>
          <p:cNvPr id="11" name="Title 10">
            <a:extLst>
              <a:ext uri="{FF2B5EF4-FFF2-40B4-BE49-F238E27FC236}">
                <a16:creationId xmlns:a16="http://schemas.microsoft.com/office/drawing/2014/main" id="{39ECFF78-F7A1-497B-9B4D-2CBFBF88EE9A}"/>
              </a:ext>
            </a:extLst>
          </p:cNvPr>
          <p:cNvSpPr>
            <a:spLocks noGrp="1"/>
          </p:cNvSpPr>
          <p:nvPr>
            <p:ph type="title"/>
          </p:nvPr>
        </p:nvSpPr>
        <p:spPr>
          <a:xfrm>
            <a:off x="282743" y="640924"/>
            <a:ext cx="4676932" cy="566309"/>
          </a:xfrm>
          <a:prstGeom prst="rect">
            <a:avLst/>
          </a:prstGeom>
        </p:spPr>
        <p:txBody>
          <a:bodyPr/>
          <a:lstStyle/>
          <a:p>
            <a:r>
              <a:rPr lang="en-US"/>
              <a:t>Click to edit Master title style</a:t>
            </a:r>
            <a:endParaRPr lang="en-GB" dirty="0"/>
          </a:p>
        </p:txBody>
      </p:sp>
      <p:sp>
        <p:nvSpPr>
          <p:cNvPr id="13" name="Text Placeholder 7">
            <a:extLst>
              <a:ext uri="{FF2B5EF4-FFF2-40B4-BE49-F238E27FC236}">
                <a16:creationId xmlns:a16="http://schemas.microsoft.com/office/drawing/2014/main" id="{96DAC1E8-6012-6512-00D4-6D2CF69C5E87}"/>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3524811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heading, diag, image">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BFE49A1C-2D60-4D2D-88D9-816621960989}"/>
              </a:ext>
            </a:extLst>
          </p:cNvPr>
          <p:cNvSpPr>
            <a:spLocks noGrp="1"/>
          </p:cNvSpPr>
          <p:nvPr>
            <p:ph type="pic" sz="quarter" idx="15"/>
          </p:nvPr>
        </p:nvSpPr>
        <p:spPr>
          <a:xfrm>
            <a:off x="6096001" y="4"/>
            <a:ext cx="6096000" cy="6857777"/>
          </a:xfrm>
        </p:spPr>
        <p:txBody>
          <a:bodyPr>
            <a:noAutofit/>
          </a:bodyPr>
          <a:lstStyle/>
          <a:p>
            <a:r>
              <a:rPr lang="en-US"/>
              <a:t>Click icon to add picture</a:t>
            </a:r>
            <a:endParaRPr lang="en-GB" dirty="0"/>
          </a:p>
        </p:txBody>
      </p:sp>
      <p:sp>
        <p:nvSpPr>
          <p:cNvPr id="5" name="Footer Placeholder 4"/>
          <p:cNvSpPr>
            <a:spLocks noGrp="1"/>
          </p:cNvSpPr>
          <p:nvPr>
            <p:ph type="ftr" sz="quarter" idx="11"/>
          </p:nvPr>
        </p:nvSpPr>
        <p:spPr/>
        <p:txBody>
          <a:body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3" name="Picture Placeholder 10">
            <a:extLst>
              <a:ext uri="{FF2B5EF4-FFF2-40B4-BE49-F238E27FC236}">
                <a16:creationId xmlns:a16="http://schemas.microsoft.com/office/drawing/2014/main" id="{CE01E4C7-C875-D25F-7EE1-631F150BD71C}"/>
              </a:ext>
            </a:extLst>
          </p:cNvPr>
          <p:cNvSpPr>
            <a:spLocks noGrp="1"/>
          </p:cNvSpPr>
          <p:nvPr>
            <p:ph type="pic" sz="quarter" idx="14"/>
          </p:nvPr>
        </p:nvSpPr>
        <p:spPr>
          <a:xfrm>
            <a:off x="10210268" y="6479905"/>
            <a:ext cx="1697510" cy="148864"/>
          </a:xfrm>
        </p:spPr>
        <p:txBody>
          <a:bodyPr>
            <a:noAutofit/>
          </a:bodyPr>
          <a:lstStyle>
            <a:lvl1pPr>
              <a:defRPr sz="778"/>
            </a:lvl1pPr>
          </a:lstStyle>
          <a:p>
            <a:r>
              <a:rPr lang="en-US"/>
              <a:t>Click icon to add picture</a:t>
            </a:r>
            <a:endParaRPr lang="en-GB" dirty="0"/>
          </a:p>
        </p:txBody>
      </p:sp>
      <p:sp>
        <p:nvSpPr>
          <p:cNvPr id="7" name="Text Placeholder 7">
            <a:extLst>
              <a:ext uri="{FF2B5EF4-FFF2-40B4-BE49-F238E27FC236}">
                <a16:creationId xmlns:a16="http://schemas.microsoft.com/office/drawing/2014/main" id="{116049C0-0CD0-D3EE-F800-17F321DD512F}"/>
              </a:ext>
            </a:extLst>
          </p:cNvPr>
          <p:cNvSpPr>
            <a:spLocks noGrp="1"/>
          </p:cNvSpPr>
          <p:nvPr>
            <p:ph type="body" sz="quarter" idx="16"/>
          </p:nvPr>
        </p:nvSpPr>
        <p:spPr>
          <a:xfrm>
            <a:off x="287685" y="6436803"/>
            <a:ext cx="5665038" cy="206847"/>
          </a:xfrm>
        </p:spPr>
        <p:txBody>
          <a:bodyPr anchor="b"/>
          <a:lstStyle>
            <a:lvl1pPr>
              <a:lnSpc>
                <a:spcPct val="98000"/>
              </a:lnSpc>
              <a:defRPr sz="686" b="0" spc="-8" baseline="0">
                <a:solidFill>
                  <a:srgbClr val="323E48"/>
                </a:solidFill>
                <a:latin typeface="+mn-lt"/>
              </a:defRPr>
            </a:lvl1pPr>
            <a:lvl2pPr>
              <a:lnSpc>
                <a:spcPct val="98000"/>
              </a:lnSpc>
              <a:defRPr sz="686" b="0" spc="-8" baseline="0">
                <a:solidFill>
                  <a:srgbClr val="323E48"/>
                </a:solidFill>
                <a:latin typeface="+mn-lt"/>
              </a:defRPr>
            </a:lvl2pPr>
          </a:lstStyle>
          <a:p>
            <a:pPr lvl="0"/>
            <a:r>
              <a:rPr lang="en-US"/>
              <a:t>Click to edit Master text styles</a:t>
            </a:r>
          </a:p>
          <a:p>
            <a:pPr lvl="1"/>
            <a:r>
              <a:rPr lang="en-US"/>
              <a:t>Second level</a:t>
            </a:r>
          </a:p>
        </p:txBody>
      </p:sp>
      <p:sp>
        <p:nvSpPr>
          <p:cNvPr id="9" name="Subtitle 2">
            <a:extLst>
              <a:ext uri="{FF2B5EF4-FFF2-40B4-BE49-F238E27FC236}">
                <a16:creationId xmlns:a16="http://schemas.microsoft.com/office/drawing/2014/main" id="{A311B264-DAEB-35F2-859C-D869DF7F95F5}"/>
              </a:ext>
            </a:extLst>
          </p:cNvPr>
          <p:cNvSpPr>
            <a:spLocks noGrp="1"/>
          </p:cNvSpPr>
          <p:nvPr>
            <p:ph type="subTitle" idx="1"/>
          </p:nvPr>
        </p:nvSpPr>
        <p:spPr>
          <a:xfrm>
            <a:off x="287685" y="1211730"/>
            <a:ext cx="5669978" cy="213456"/>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0" name="Text Placeholder 7">
            <a:extLst>
              <a:ext uri="{FF2B5EF4-FFF2-40B4-BE49-F238E27FC236}">
                <a16:creationId xmlns:a16="http://schemas.microsoft.com/office/drawing/2014/main" id="{96B11011-D210-4D6F-1526-5B75362DACDD}"/>
              </a:ext>
            </a:extLst>
          </p:cNvPr>
          <p:cNvSpPr>
            <a:spLocks noGrp="1"/>
          </p:cNvSpPr>
          <p:nvPr>
            <p:ph type="body" sz="quarter" idx="18"/>
          </p:nvPr>
        </p:nvSpPr>
        <p:spPr>
          <a:xfrm>
            <a:off x="287682" y="483383"/>
            <a:ext cx="5668560" cy="150811"/>
          </a:xfrm>
        </p:spPr>
        <p:txBody>
          <a:bodyPr wrap="square">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4" name="Title 13">
            <a:extLst>
              <a:ext uri="{FF2B5EF4-FFF2-40B4-BE49-F238E27FC236}">
                <a16:creationId xmlns:a16="http://schemas.microsoft.com/office/drawing/2014/main" id="{77BBAF7E-B4A2-363A-90C7-9C375E2AAB64}"/>
              </a:ext>
            </a:extLst>
          </p:cNvPr>
          <p:cNvSpPr>
            <a:spLocks noGrp="1"/>
          </p:cNvSpPr>
          <p:nvPr>
            <p:ph type="title"/>
          </p:nvPr>
        </p:nvSpPr>
        <p:spPr>
          <a:xfrm>
            <a:off x="282744" y="640923"/>
            <a:ext cx="5669978" cy="283154"/>
          </a:xfrm>
          <a:prstGeom prst="rect">
            <a:avLst/>
          </a:prstGeom>
        </p:spPr>
        <p:txBody>
          <a:bodyPr/>
          <a:lstStyle/>
          <a:p>
            <a:r>
              <a:rPr lang="en-US"/>
              <a:t>Click to edit Master title style</a:t>
            </a:r>
            <a:endParaRPr lang="en-GB" dirty="0"/>
          </a:p>
        </p:txBody>
      </p:sp>
    </p:spTree>
    <p:extLst>
      <p:ext uri="{BB962C8B-B14F-4D97-AF65-F5344CB8AC3E}">
        <p14:creationId xmlns:p14="http://schemas.microsoft.com/office/powerpoint/2010/main" val="810325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heading, dia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F82B0D-AE72-3E5D-9BC0-DAB3E319A935}"/>
              </a:ext>
            </a:extLst>
          </p:cNvPr>
          <p:cNvSpPr/>
          <p:nvPr userDrawn="1"/>
        </p:nvSpPr>
        <p:spPr>
          <a:xfrm>
            <a:off x="6096000" y="0"/>
            <a:ext cx="6096000" cy="6858000"/>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1" dirty="0">
              <a:solidFill>
                <a:schemeClr val="tx1"/>
              </a:solidFill>
            </a:endParaRPr>
          </a:p>
        </p:txBody>
      </p:sp>
      <p:sp>
        <p:nvSpPr>
          <p:cNvPr id="5" name="Footer Placeholder 4"/>
          <p:cNvSpPr>
            <a:spLocks noGrp="1"/>
          </p:cNvSpPr>
          <p:nvPr>
            <p:ph type="ftr" sz="quarter" idx="11"/>
          </p:nvPr>
        </p:nvSpPr>
        <p:spPr>
          <a:xfrm>
            <a:off x="285771" y="200886"/>
            <a:ext cx="5666950" cy="120674"/>
          </a:xfrm>
        </p:spPr>
        <p:txBody>
          <a:bodyPr>
            <a:spAutoFit/>
          </a:bodyPr>
          <a:lstStyle/>
          <a:p>
            <a:r>
              <a:rPr lang="en-GB"/>
              <a:t>Rathbones Group Plc | Technology – the magnificent seven and beyond</a:t>
            </a:r>
            <a:endParaRPr lang="en-GB" dirty="0"/>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4" name="Text Placeholder 7">
            <a:extLst>
              <a:ext uri="{FF2B5EF4-FFF2-40B4-BE49-F238E27FC236}">
                <a16:creationId xmlns:a16="http://schemas.microsoft.com/office/drawing/2014/main" id="{C1076B71-7D3A-8880-C6A4-2B34231BDEB6}"/>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rgbClr val="323E48"/>
                </a:solidFill>
                <a:latin typeface="+mn-lt"/>
              </a:defRPr>
            </a:lvl1pPr>
            <a:lvl2pPr>
              <a:lnSpc>
                <a:spcPct val="98000"/>
              </a:lnSpc>
              <a:defRPr sz="800" b="0" spc="-8" baseline="0">
                <a:solidFill>
                  <a:srgbClr val="323E48"/>
                </a:solidFill>
                <a:latin typeface="+mn-lt"/>
              </a:defRPr>
            </a:lvl2pPr>
          </a:lstStyle>
          <a:p>
            <a:pPr lvl="0"/>
            <a:r>
              <a:rPr lang="en-US"/>
              <a:t>Click to edit Master text styles</a:t>
            </a:r>
          </a:p>
          <a:p>
            <a:pPr lvl="1"/>
            <a:r>
              <a:rPr lang="en-US"/>
              <a:t>Second level</a:t>
            </a:r>
          </a:p>
        </p:txBody>
      </p:sp>
      <p:sp>
        <p:nvSpPr>
          <p:cNvPr id="10" name="Subtitle 2">
            <a:extLst>
              <a:ext uri="{FF2B5EF4-FFF2-40B4-BE49-F238E27FC236}">
                <a16:creationId xmlns:a16="http://schemas.microsoft.com/office/drawing/2014/main" id="{779E1817-2953-D0B4-C9D5-881A42B6A8EA}"/>
              </a:ext>
            </a:extLst>
          </p:cNvPr>
          <p:cNvSpPr>
            <a:spLocks noGrp="1"/>
          </p:cNvSpPr>
          <p:nvPr>
            <p:ph type="subTitle" idx="1"/>
          </p:nvPr>
        </p:nvSpPr>
        <p:spPr>
          <a:xfrm>
            <a:off x="285771" y="1206739"/>
            <a:ext cx="5665038" cy="221332"/>
          </a:xfrm>
        </p:spPr>
        <p:txBody>
          <a:bodyPr/>
          <a:lstStyle>
            <a:lvl1pPr marL="0" indent="0" algn="l">
              <a:lnSpc>
                <a:spcPct val="102000"/>
              </a:lnSpc>
              <a:buNone/>
              <a:defRPr sz="1400" b="0" i="0">
                <a:solidFill>
                  <a:schemeClr val="bg2"/>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14" name="Text Placeholder 7">
            <a:extLst>
              <a:ext uri="{FF2B5EF4-FFF2-40B4-BE49-F238E27FC236}">
                <a16:creationId xmlns:a16="http://schemas.microsoft.com/office/drawing/2014/main" id="{07E486CC-8E58-F4F3-4634-4AE092FEAC04}"/>
              </a:ext>
            </a:extLst>
          </p:cNvPr>
          <p:cNvSpPr>
            <a:spLocks noGrp="1"/>
          </p:cNvSpPr>
          <p:nvPr>
            <p:ph type="body" sz="quarter" idx="18"/>
          </p:nvPr>
        </p:nvSpPr>
        <p:spPr>
          <a:xfrm>
            <a:off x="287681" y="483383"/>
            <a:ext cx="5663621" cy="150811"/>
          </a:xfrm>
        </p:spPr>
        <p:txBody>
          <a:bodyPr wrap="square">
            <a:spAutoFit/>
          </a:bodyPr>
          <a:lstStyle>
            <a:lvl1pPr>
              <a:lnSpc>
                <a:spcPct val="98000"/>
              </a:lnSpc>
              <a:defRPr sz="1000" b="0" i="0" cap="all" baseline="0">
                <a:solidFill>
                  <a:schemeClr val="bg2"/>
                </a:solidFill>
                <a:latin typeface="Rathbones Sans" pitchFamily="2" charset="0"/>
              </a:defRPr>
            </a:lvl1pPr>
          </a:lstStyle>
          <a:p>
            <a:pPr lvl="0"/>
            <a:r>
              <a:rPr lang="en-US"/>
              <a:t>Click to edit Master text styles</a:t>
            </a:r>
          </a:p>
        </p:txBody>
      </p:sp>
      <p:sp>
        <p:nvSpPr>
          <p:cNvPr id="15" name="Title 14">
            <a:extLst>
              <a:ext uri="{FF2B5EF4-FFF2-40B4-BE49-F238E27FC236}">
                <a16:creationId xmlns:a16="http://schemas.microsoft.com/office/drawing/2014/main" id="{941164E2-FA32-2E59-889B-92733B24D757}"/>
              </a:ext>
            </a:extLst>
          </p:cNvPr>
          <p:cNvSpPr>
            <a:spLocks noGrp="1"/>
          </p:cNvSpPr>
          <p:nvPr>
            <p:ph type="title"/>
          </p:nvPr>
        </p:nvSpPr>
        <p:spPr>
          <a:xfrm>
            <a:off x="282744" y="640923"/>
            <a:ext cx="5665038" cy="283154"/>
          </a:xfrm>
          <a:prstGeom prst="rect">
            <a:avLst/>
          </a:prstGeom>
        </p:spPr>
        <p:txBody>
          <a:bodyPr/>
          <a:lstStyle/>
          <a:p>
            <a:r>
              <a:rPr lang="en-US"/>
              <a:t>Click to edit Master title style</a:t>
            </a:r>
            <a:endParaRPr lang="en-GB" dirty="0"/>
          </a:p>
        </p:txBody>
      </p:sp>
      <p:pic>
        <p:nvPicPr>
          <p:cNvPr id="11" name="Picture Placeholder 6">
            <a:extLst>
              <a:ext uri="{FF2B5EF4-FFF2-40B4-BE49-F238E27FC236}">
                <a16:creationId xmlns:a16="http://schemas.microsoft.com/office/drawing/2014/main" id="{CA23EA26-9A11-4194-8E8D-433C3CF55A08}"/>
              </a:ext>
            </a:extLst>
          </p:cNvPr>
          <p:cNvPicPr>
            <a:picLocks noChangeAspect="1"/>
          </p:cNvPicPr>
          <p:nvPr userDrawn="1"/>
        </p:nvPicPr>
        <p:blipFill>
          <a:blip r:embed="rId2">
            <a:alphaModFix amt="20000"/>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11391" y="6419469"/>
            <a:ext cx="1694051" cy="190581"/>
          </a:xfrm>
          <a:prstGeom prst="rect">
            <a:avLst/>
          </a:prstGeom>
        </p:spPr>
      </p:pic>
    </p:spTree>
    <p:extLst>
      <p:ext uri="{BB962C8B-B14F-4D97-AF65-F5344CB8AC3E}">
        <p14:creationId xmlns:p14="http://schemas.microsoft.com/office/powerpoint/2010/main" val="70529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heading full bleed image">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solidFill>
                  <a:schemeClr val="bg1"/>
                </a:solidFill>
              </a:defRPr>
            </a:lvl1pPr>
          </a:lstStyle>
          <a:p>
            <a:r>
              <a:rPr lang="en-GB"/>
              <a:t>Rathbones Group Plc | Technology – the magnificent seven and beyond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4" name="Text Placeholder 7">
            <a:extLst>
              <a:ext uri="{FF2B5EF4-FFF2-40B4-BE49-F238E27FC236}">
                <a16:creationId xmlns:a16="http://schemas.microsoft.com/office/drawing/2014/main" id="{C8B7E382-FA6E-FB90-0846-A031AE08897C}"/>
              </a:ext>
            </a:extLst>
          </p:cNvPr>
          <p:cNvSpPr>
            <a:spLocks noGrp="1"/>
          </p:cNvSpPr>
          <p:nvPr>
            <p:ph type="body" sz="quarter" idx="17"/>
          </p:nvPr>
        </p:nvSpPr>
        <p:spPr>
          <a:xfrm>
            <a:off x="287685" y="6402301"/>
            <a:ext cx="5665038" cy="241348"/>
          </a:xfrm>
        </p:spPr>
        <p:txBody>
          <a:bodyPr anchor="b"/>
          <a:lstStyle>
            <a:lvl1pPr>
              <a:lnSpc>
                <a:spcPct val="98000"/>
              </a:lnSpc>
              <a:defRPr sz="800" b="0" spc="-8" baseline="0">
                <a:solidFill>
                  <a:schemeClr val="bg1"/>
                </a:solidFill>
                <a:latin typeface="+mn-lt"/>
              </a:defRPr>
            </a:lvl1pPr>
            <a:lvl2pPr>
              <a:lnSpc>
                <a:spcPct val="98000"/>
              </a:lnSpc>
              <a:defRPr sz="800" b="0" spc="-8" baseline="0">
                <a:solidFill>
                  <a:schemeClr val="bg1"/>
                </a:solidFill>
                <a:latin typeface="+mn-lt"/>
              </a:defRPr>
            </a:lvl2pPr>
          </a:lstStyle>
          <a:p>
            <a:pPr lvl="0"/>
            <a:r>
              <a:rPr lang="en-US"/>
              <a:t>Click to edit Master text styles</a:t>
            </a:r>
          </a:p>
          <a:p>
            <a:pPr lvl="1"/>
            <a:r>
              <a:rPr lang="en-US"/>
              <a:t>Second level</a:t>
            </a:r>
          </a:p>
        </p:txBody>
      </p:sp>
      <p:sp>
        <p:nvSpPr>
          <p:cNvPr id="7" name="Subtitle 2">
            <a:extLst>
              <a:ext uri="{FF2B5EF4-FFF2-40B4-BE49-F238E27FC236}">
                <a16:creationId xmlns:a16="http://schemas.microsoft.com/office/drawing/2014/main" id="{6CF4357F-0427-3D0D-9FC0-A18B2FE5A7EA}"/>
              </a:ext>
            </a:extLst>
          </p:cNvPr>
          <p:cNvSpPr>
            <a:spLocks noGrp="1"/>
          </p:cNvSpPr>
          <p:nvPr>
            <p:ph type="subTitle" idx="1"/>
          </p:nvPr>
        </p:nvSpPr>
        <p:spPr>
          <a:xfrm>
            <a:off x="285772" y="1206739"/>
            <a:ext cx="7649867" cy="221332"/>
          </a:xfrm>
        </p:spPr>
        <p:txBody>
          <a:bodyPr/>
          <a:lstStyle>
            <a:lvl1pPr marL="0" indent="0" algn="l">
              <a:lnSpc>
                <a:spcPct val="102000"/>
              </a:lnSpc>
              <a:buNone/>
              <a:defRPr sz="1400" b="0" i="0">
                <a:solidFill>
                  <a:schemeClr val="bg1"/>
                </a:solidFill>
                <a:latin typeface="Rathbones Sans" pitchFamily="2" charset="0"/>
              </a:defRPr>
            </a:lvl1pPr>
            <a:lvl2pPr marL="355957" indent="0" algn="ctr">
              <a:buNone/>
              <a:defRPr sz="1557"/>
            </a:lvl2pPr>
            <a:lvl3pPr marL="711913" indent="0" algn="ctr">
              <a:buNone/>
              <a:defRPr sz="1401"/>
            </a:lvl3pPr>
            <a:lvl4pPr marL="1067871" indent="0" algn="ctr">
              <a:buNone/>
              <a:defRPr sz="1246"/>
            </a:lvl4pPr>
            <a:lvl5pPr marL="1423829" indent="0" algn="ctr">
              <a:buNone/>
              <a:defRPr sz="1246"/>
            </a:lvl5pPr>
            <a:lvl6pPr marL="1779786" indent="0" algn="ctr">
              <a:buNone/>
              <a:defRPr sz="1246"/>
            </a:lvl6pPr>
            <a:lvl7pPr marL="2135743" indent="0" algn="ctr">
              <a:buNone/>
              <a:defRPr sz="1246"/>
            </a:lvl7pPr>
            <a:lvl8pPr marL="2491700" indent="0" algn="ctr">
              <a:buNone/>
              <a:defRPr sz="1246"/>
            </a:lvl8pPr>
            <a:lvl9pPr marL="2847657" indent="0" algn="ctr">
              <a:buNone/>
              <a:defRPr sz="1246"/>
            </a:lvl9pPr>
          </a:lstStyle>
          <a:p>
            <a:r>
              <a:rPr lang="en-US"/>
              <a:t>Click to edit Master subtitle style</a:t>
            </a:r>
            <a:endParaRPr lang="en-US" dirty="0"/>
          </a:p>
        </p:txBody>
      </p:sp>
      <p:sp>
        <p:nvSpPr>
          <p:cNvPr id="9" name="Text Placeholder 7">
            <a:extLst>
              <a:ext uri="{FF2B5EF4-FFF2-40B4-BE49-F238E27FC236}">
                <a16:creationId xmlns:a16="http://schemas.microsoft.com/office/drawing/2014/main" id="{3E14C89E-2890-8F20-D9A8-EBDE24F9BE61}"/>
              </a:ext>
            </a:extLst>
          </p:cNvPr>
          <p:cNvSpPr>
            <a:spLocks noGrp="1"/>
          </p:cNvSpPr>
          <p:nvPr>
            <p:ph type="body" sz="quarter" idx="18"/>
          </p:nvPr>
        </p:nvSpPr>
        <p:spPr>
          <a:xfrm>
            <a:off x="287684" y="483381"/>
            <a:ext cx="7647953" cy="132800"/>
          </a:xfrm>
        </p:spPr>
        <p:txBody>
          <a:bodyPr>
            <a:spAutoFit/>
          </a:bodyPr>
          <a:lstStyle>
            <a:lvl1pPr>
              <a:lnSpc>
                <a:spcPct val="98000"/>
              </a:lnSpc>
              <a:defRPr sz="881" b="0" i="0" cap="all" baseline="0">
                <a:solidFill>
                  <a:schemeClr val="bg1"/>
                </a:solidFill>
                <a:latin typeface="Rathbones Sans" pitchFamily="2" charset="0"/>
              </a:defRPr>
            </a:lvl1pPr>
          </a:lstStyle>
          <a:p>
            <a:pPr lvl="0"/>
            <a:r>
              <a:rPr lang="en-US"/>
              <a:t>Click to edit Master text styles</a:t>
            </a:r>
          </a:p>
        </p:txBody>
      </p:sp>
      <p:sp>
        <p:nvSpPr>
          <p:cNvPr id="10" name="Title 9">
            <a:extLst>
              <a:ext uri="{FF2B5EF4-FFF2-40B4-BE49-F238E27FC236}">
                <a16:creationId xmlns:a16="http://schemas.microsoft.com/office/drawing/2014/main" id="{C464414C-05F4-EDEC-E4A1-E1318660847D}"/>
              </a:ext>
            </a:extLst>
          </p:cNvPr>
          <p:cNvSpPr>
            <a:spLocks noGrp="1"/>
          </p:cNvSpPr>
          <p:nvPr>
            <p:ph type="title"/>
          </p:nvPr>
        </p:nvSpPr>
        <p:spPr>
          <a:xfrm>
            <a:off x="282744" y="640924"/>
            <a:ext cx="7649867" cy="283154"/>
          </a:xfrm>
          <a:prstGeom prst="rect">
            <a:avLst/>
          </a:prstGeom>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1124806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9DC485F-96B3-E4A5-F905-896DD24B25FA}"/>
              </a:ext>
            </a:extLst>
          </p:cNvPr>
          <p:cNvSpPr>
            <a:spLocks noGrp="1"/>
          </p:cNvSpPr>
          <p:nvPr>
            <p:ph type="pic" sz="quarter" idx="16"/>
          </p:nvPr>
        </p:nvSpPr>
        <p:spPr>
          <a:xfrm>
            <a:off x="1" y="0"/>
            <a:ext cx="12192000" cy="6858000"/>
          </a:xfrm>
        </p:spPr>
        <p:txBody>
          <a:bodyPr>
            <a:noAutofit/>
          </a:bodyPr>
          <a:lstStyle>
            <a:lvl1pPr>
              <a:defRPr>
                <a:solidFill>
                  <a:schemeClr val="bg1"/>
                </a:solidFill>
              </a:defRPr>
            </a:lvl1pPr>
          </a:lstStyle>
          <a:p>
            <a:r>
              <a:rPr lang="en-US"/>
              <a:t>Click icon to add picture</a:t>
            </a:r>
            <a:endParaRPr lang="en-GB" dirty="0"/>
          </a:p>
        </p:txBody>
      </p:sp>
      <p:sp>
        <p:nvSpPr>
          <p:cNvPr id="9" name="Title 1">
            <a:extLst>
              <a:ext uri="{FF2B5EF4-FFF2-40B4-BE49-F238E27FC236}">
                <a16:creationId xmlns:a16="http://schemas.microsoft.com/office/drawing/2014/main" id="{D53D6382-F608-3306-1FF3-84FEF1555106}"/>
              </a:ext>
            </a:extLst>
          </p:cNvPr>
          <p:cNvSpPr>
            <a:spLocks noGrp="1"/>
          </p:cNvSpPr>
          <p:nvPr>
            <p:ph type="ctrTitle" hasCustomPrompt="1"/>
          </p:nvPr>
        </p:nvSpPr>
        <p:spPr>
          <a:xfrm>
            <a:off x="1524000" y="2174547"/>
            <a:ext cx="9144000" cy="2529072"/>
          </a:xfrm>
          <a:prstGeom prst="rect">
            <a:avLst/>
          </a:prstGeom>
        </p:spPr>
        <p:txBody>
          <a:bodyPr anchor="ctr">
            <a:noAutofit/>
          </a:bodyP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4" name="Picture Placeholder 10">
            <a:extLst>
              <a:ext uri="{FF2B5EF4-FFF2-40B4-BE49-F238E27FC236}">
                <a16:creationId xmlns:a16="http://schemas.microsoft.com/office/drawing/2014/main" id="{F32F55C9-E973-51CD-0C53-9EE26E785407}"/>
              </a:ext>
            </a:extLst>
          </p:cNvPr>
          <p:cNvSpPr>
            <a:spLocks noGrp="1"/>
          </p:cNvSpPr>
          <p:nvPr>
            <p:ph type="pic" sz="quarter" idx="14"/>
          </p:nvPr>
        </p:nvSpPr>
        <p:spPr>
          <a:xfrm>
            <a:off x="10210268" y="6479905"/>
            <a:ext cx="1697510" cy="148864"/>
          </a:xfrm>
        </p:spPr>
        <p:txBody>
          <a:bodyPr>
            <a:noAutofit/>
          </a:bodyPr>
          <a:lstStyle>
            <a:lvl1pPr>
              <a:defRPr sz="778">
                <a:solidFill>
                  <a:schemeClr val="bg1"/>
                </a:solidFill>
              </a:defRPr>
            </a:lvl1pPr>
          </a:lstStyle>
          <a:p>
            <a:r>
              <a:rPr lang="en-US"/>
              <a:t>Click icon to add picture</a:t>
            </a:r>
            <a:endParaRPr lang="en-GB" dirty="0"/>
          </a:p>
        </p:txBody>
      </p:sp>
      <p:sp>
        <p:nvSpPr>
          <p:cNvPr id="12" name="Footer Placeholder 4">
            <a:extLst>
              <a:ext uri="{FF2B5EF4-FFF2-40B4-BE49-F238E27FC236}">
                <a16:creationId xmlns:a16="http://schemas.microsoft.com/office/drawing/2014/main" id="{BEAF5F00-7D40-9E85-A3DA-B4DBD303E9ED}"/>
              </a:ext>
            </a:extLst>
          </p:cNvPr>
          <p:cNvSpPr>
            <a:spLocks noGrp="1"/>
          </p:cNvSpPr>
          <p:nvPr>
            <p:ph type="ftr" sz="quarter" idx="11"/>
          </p:nvPr>
        </p:nvSpPr>
        <p:spPr>
          <a:xfrm>
            <a:off x="285772" y="200886"/>
            <a:ext cx="7649867" cy="120674"/>
          </a:xfrm>
        </p:spPr>
        <p:txBody>
          <a:bodyPr wrap="square">
            <a:spAutoFit/>
          </a:bodyPr>
          <a:lstStyle>
            <a:lvl1pPr>
              <a:defRPr>
                <a:solidFill>
                  <a:schemeClr val="bg1"/>
                </a:solidFill>
              </a:defRPr>
            </a:lvl1pPr>
          </a:lstStyle>
          <a:p>
            <a:r>
              <a:rPr lang="en-GB"/>
              <a:t>Rathbones Group Plc | Technology – the magnificent seven and beyond</a:t>
            </a:r>
            <a:endParaRPr lang="en-GB" dirty="0"/>
          </a:p>
        </p:txBody>
      </p:sp>
      <p:sp>
        <p:nvSpPr>
          <p:cNvPr id="13" name="Slide Number Placeholder 5">
            <a:extLst>
              <a:ext uri="{FF2B5EF4-FFF2-40B4-BE49-F238E27FC236}">
                <a16:creationId xmlns:a16="http://schemas.microsoft.com/office/drawing/2014/main" id="{C685F23E-7F86-74EF-743A-63DB7FD7988D}"/>
              </a:ext>
            </a:extLst>
          </p:cNvPr>
          <p:cNvSpPr>
            <a:spLocks noGrp="1"/>
          </p:cNvSpPr>
          <p:nvPr>
            <p:ph type="sldNum" sz="quarter" idx="12"/>
          </p:nvPr>
        </p:nvSpPr>
        <p:spPr>
          <a:xfrm>
            <a:off x="11199752" y="200886"/>
            <a:ext cx="705690" cy="12067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4052785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1"/>
        </a:solidFill>
        <a:effectLst/>
      </p:bgPr>
    </p:bg>
    <p:spTree>
      <p:nvGrpSpPr>
        <p:cNvPr id="1" name=""/>
        <p:cNvGrpSpPr/>
        <p:nvPr/>
      </p:nvGrpSpPr>
      <p:grpSpPr>
        <a:xfrm>
          <a:off x="0" y="0"/>
          <a:ext cx="0" cy="0"/>
          <a:chOff x="0" y="0"/>
          <a:chExt cx="0" cy="0"/>
        </a:xfrm>
      </p:grpSpPr>
      <p:sp>
        <p:nvSpPr>
          <p:cNvPr id="2" name="Picture Placeholder 17">
            <a:extLst>
              <a:ext uri="{FF2B5EF4-FFF2-40B4-BE49-F238E27FC236}">
                <a16:creationId xmlns:a16="http://schemas.microsoft.com/office/drawing/2014/main" id="{AF281D63-8EAC-6327-07E3-4BD8AC1735CD}"/>
              </a:ext>
            </a:extLst>
          </p:cNvPr>
          <p:cNvSpPr>
            <a:spLocks noGrp="1"/>
          </p:cNvSpPr>
          <p:nvPr>
            <p:ph type="pic" sz="quarter" idx="17"/>
          </p:nvPr>
        </p:nvSpPr>
        <p:spPr>
          <a:xfrm>
            <a:off x="6096001" y="4"/>
            <a:ext cx="6096000" cy="6857777"/>
          </a:xfrm>
        </p:spPr>
        <p:txBody>
          <a:bodyPr>
            <a:noAutofit/>
          </a:bodyPr>
          <a:lstStyle>
            <a:lvl1pPr>
              <a:defRPr>
                <a:solidFill>
                  <a:schemeClr val="bg1"/>
                </a:solidFill>
              </a:defRPr>
            </a:lvl1pPr>
          </a:lstStyle>
          <a:p>
            <a:r>
              <a:rPr lang="en-US"/>
              <a:t>Click icon to add picture</a:t>
            </a:r>
            <a:endParaRPr lang="en-GB"/>
          </a:p>
        </p:txBody>
      </p:sp>
      <p:sp>
        <p:nvSpPr>
          <p:cNvPr id="9" name="Title 1">
            <a:extLst>
              <a:ext uri="{FF2B5EF4-FFF2-40B4-BE49-F238E27FC236}">
                <a16:creationId xmlns:a16="http://schemas.microsoft.com/office/drawing/2014/main" id="{3FDAA27F-02B8-1044-6553-29319F2DB44F}"/>
              </a:ext>
            </a:extLst>
          </p:cNvPr>
          <p:cNvSpPr>
            <a:spLocks noGrp="1"/>
          </p:cNvSpPr>
          <p:nvPr>
            <p:ph type="ctrTitle" hasCustomPrompt="1"/>
          </p:nvPr>
        </p:nvSpPr>
        <p:spPr>
          <a:xfrm>
            <a:off x="1524000" y="2174547"/>
            <a:ext cx="9144000" cy="2529072"/>
          </a:xfrm>
          <a:prstGeom prst="rect">
            <a:avLst/>
          </a:prstGeom>
        </p:spPr>
        <p:txBody>
          <a:bodyPr anchor="ctr">
            <a:noAutofit/>
          </a:bodyPr>
          <a:lstStyle>
            <a:lvl1pPr algn="ctr">
              <a:lnSpc>
                <a:spcPct val="90000"/>
              </a:lnSpc>
              <a:defRPr sz="3200">
                <a:solidFill>
                  <a:schemeClr val="bg1"/>
                </a:solidFill>
              </a:defRPr>
            </a:lvl1pPr>
          </a:lstStyle>
          <a:p>
            <a:r>
              <a:rPr lang="en-US" dirty="0"/>
              <a:t>Click to edit </a:t>
            </a:r>
            <a:br>
              <a:rPr lang="en-US" dirty="0"/>
            </a:br>
            <a:r>
              <a:rPr lang="en-US" dirty="0"/>
              <a:t>Master title style</a:t>
            </a:r>
          </a:p>
        </p:txBody>
      </p:sp>
      <p:sp>
        <p:nvSpPr>
          <p:cNvPr id="4" name="Picture Placeholder 10">
            <a:extLst>
              <a:ext uri="{FF2B5EF4-FFF2-40B4-BE49-F238E27FC236}">
                <a16:creationId xmlns:a16="http://schemas.microsoft.com/office/drawing/2014/main" id="{E78BF56E-690E-5CFD-F662-B518EF16AB0B}"/>
              </a:ext>
            </a:extLst>
          </p:cNvPr>
          <p:cNvSpPr>
            <a:spLocks noGrp="1"/>
          </p:cNvSpPr>
          <p:nvPr>
            <p:ph type="pic" sz="quarter" idx="14"/>
          </p:nvPr>
        </p:nvSpPr>
        <p:spPr>
          <a:xfrm>
            <a:off x="10210268" y="6479905"/>
            <a:ext cx="1697510" cy="148864"/>
          </a:xfrm>
        </p:spPr>
        <p:txBody>
          <a:bodyPr>
            <a:noAutofit/>
          </a:bodyPr>
          <a:lstStyle>
            <a:lvl1pPr>
              <a:defRPr sz="778">
                <a:solidFill>
                  <a:schemeClr val="bg1"/>
                </a:solidFill>
              </a:defRPr>
            </a:lvl1pPr>
          </a:lstStyle>
          <a:p>
            <a:r>
              <a:rPr lang="en-US"/>
              <a:t>Click icon to add picture</a:t>
            </a:r>
            <a:endParaRPr lang="en-GB" dirty="0"/>
          </a:p>
        </p:txBody>
      </p:sp>
      <p:sp>
        <p:nvSpPr>
          <p:cNvPr id="7" name="Footer Placeholder 4">
            <a:extLst>
              <a:ext uri="{FF2B5EF4-FFF2-40B4-BE49-F238E27FC236}">
                <a16:creationId xmlns:a16="http://schemas.microsoft.com/office/drawing/2014/main" id="{FF41C695-166B-F8FF-3D19-87E2B6D2107D}"/>
              </a:ext>
            </a:extLst>
          </p:cNvPr>
          <p:cNvSpPr>
            <a:spLocks noGrp="1"/>
          </p:cNvSpPr>
          <p:nvPr>
            <p:ph type="ftr" sz="quarter" idx="11"/>
          </p:nvPr>
        </p:nvSpPr>
        <p:spPr>
          <a:xfrm>
            <a:off x="285771" y="200886"/>
            <a:ext cx="5666950" cy="120674"/>
          </a:xfrm>
        </p:spPr>
        <p:txBody>
          <a:bodyPr wrap="square">
            <a:spAutoFit/>
          </a:bodyPr>
          <a:lstStyle>
            <a:lvl1pPr>
              <a:defRPr>
                <a:solidFill>
                  <a:schemeClr val="bg1"/>
                </a:solidFill>
              </a:defRPr>
            </a:lvl1pPr>
          </a:lstStyle>
          <a:p>
            <a:r>
              <a:rPr lang="en-GB"/>
              <a:t>Rathbones Group Plc | Technology – the magnificent seven and beyond</a:t>
            </a:r>
            <a:endParaRPr lang="en-GB" dirty="0"/>
          </a:p>
        </p:txBody>
      </p:sp>
      <p:sp>
        <p:nvSpPr>
          <p:cNvPr id="12" name="Slide Number Placeholder 5">
            <a:extLst>
              <a:ext uri="{FF2B5EF4-FFF2-40B4-BE49-F238E27FC236}">
                <a16:creationId xmlns:a16="http://schemas.microsoft.com/office/drawing/2014/main" id="{C779494C-72B9-F829-37E1-E45B186C6E65}"/>
              </a:ext>
            </a:extLst>
          </p:cNvPr>
          <p:cNvSpPr>
            <a:spLocks noGrp="1"/>
          </p:cNvSpPr>
          <p:nvPr>
            <p:ph type="sldNum" sz="quarter" idx="12"/>
          </p:nvPr>
        </p:nvSpPr>
        <p:spPr>
          <a:xfrm>
            <a:off x="11199752" y="200886"/>
            <a:ext cx="705690" cy="120674"/>
          </a:xfrm>
        </p:spPr>
        <p:txBody>
          <a:bodyPr/>
          <a:lstStyle>
            <a:lvl1pPr>
              <a:defRPr>
                <a:solidFill>
                  <a:schemeClr val="bg1"/>
                </a:solidFill>
              </a:defRPr>
            </a:lvl1pPr>
          </a:lstStyle>
          <a:p>
            <a:fld id="{91D568E7-61F5-D04E-995D-81EF41C01A2A}" type="slidenum">
              <a:rPr lang="en-GB" smtClean="0"/>
              <a:pPr/>
              <a:t>‹#›</a:t>
            </a:fld>
            <a:endParaRPr lang="en-GB"/>
          </a:p>
        </p:txBody>
      </p:sp>
    </p:spTree>
    <p:extLst>
      <p:ext uri="{BB962C8B-B14F-4D97-AF65-F5344CB8AC3E}">
        <p14:creationId xmlns:p14="http://schemas.microsoft.com/office/powerpoint/2010/main" val="884547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50" y="718121"/>
            <a:ext cx="7649867" cy="566309"/>
          </a:xfrm>
          <a:prstGeom prst="rect">
            <a:avLst/>
          </a:prstGeom>
        </p:spPr>
        <p:txBody>
          <a:bodyPr vert="horz" wrap="square" lIns="0" tIns="0" rIns="0" bIns="0" rtlCol="0" anchor="t">
            <a:sp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287684" y="1595170"/>
            <a:ext cx="7647953" cy="73558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85772" y="200885"/>
            <a:ext cx="7649867" cy="120674"/>
          </a:xfrm>
          <a:prstGeom prst="rect">
            <a:avLst/>
          </a:prstGeom>
        </p:spPr>
        <p:txBody>
          <a:bodyPr vert="horz" wrap="square" lIns="0" tIns="0" rIns="0" bIns="0" rtlCol="0" anchor="t">
            <a:spAutoFit/>
          </a:bodyPr>
          <a:lstStyle>
            <a:lvl1pPr algn="l">
              <a:lnSpc>
                <a:spcPct val="98000"/>
              </a:lnSpc>
              <a:defRPr sz="800">
                <a:solidFill>
                  <a:schemeClr val="tx1"/>
                </a:solidFill>
              </a:defRPr>
            </a:lvl1pPr>
          </a:lstStyle>
          <a:p>
            <a:r>
              <a:rPr lang="en-GB"/>
              <a:t>Rathbones Group Plc | Technology – the magnificent seven and beyond</a:t>
            </a:r>
            <a:endParaRPr lang="en-GB" dirty="0"/>
          </a:p>
        </p:txBody>
      </p:sp>
      <p:sp>
        <p:nvSpPr>
          <p:cNvPr id="6" name="Slide Number Placeholder 5"/>
          <p:cNvSpPr>
            <a:spLocks noGrp="1"/>
          </p:cNvSpPr>
          <p:nvPr>
            <p:ph type="sldNum" sz="quarter" idx="4"/>
          </p:nvPr>
        </p:nvSpPr>
        <p:spPr>
          <a:xfrm>
            <a:off x="11199752" y="200884"/>
            <a:ext cx="705690" cy="120674"/>
          </a:xfrm>
          <a:prstGeom prst="rect">
            <a:avLst/>
          </a:prstGeom>
        </p:spPr>
        <p:txBody>
          <a:bodyPr vert="horz" wrap="square" lIns="0" tIns="0" rIns="0" bIns="0" rtlCol="0" anchor="t">
            <a:spAutoFit/>
          </a:bodyPr>
          <a:lstStyle>
            <a:lvl1pPr algn="r">
              <a:lnSpc>
                <a:spcPct val="98000"/>
              </a:lnSpc>
              <a:defRPr sz="800">
                <a:solidFill>
                  <a:schemeClr val="tx1"/>
                </a:solidFill>
              </a:defRPr>
            </a:lvl1pPr>
          </a:lstStyle>
          <a:p>
            <a:fld id="{91D568E7-61F5-D04E-995D-81EF41C01A2A}" type="slidenum">
              <a:rPr lang="en-GB" smtClean="0"/>
              <a:pPr/>
              <a:t>‹#›</a:t>
            </a:fld>
            <a:endParaRPr lang="en-GB" dirty="0"/>
          </a:p>
        </p:txBody>
      </p:sp>
    </p:spTree>
    <p:extLst>
      <p:ext uri="{BB962C8B-B14F-4D97-AF65-F5344CB8AC3E}">
        <p14:creationId xmlns:p14="http://schemas.microsoft.com/office/powerpoint/2010/main" val="25498833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9" r:id="rId3"/>
    <p:sldLayoutId id="2147483760" r:id="rId4"/>
    <p:sldLayoutId id="2147483794" r:id="rId5"/>
    <p:sldLayoutId id="2147483795" r:id="rId6"/>
    <p:sldLayoutId id="2147483793"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91" r:id="rId19"/>
    <p:sldLayoutId id="2147483772" r:id="rId20"/>
    <p:sldLayoutId id="2147483773" r:id="rId21"/>
    <p:sldLayoutId id="2147483774" r:id="rId22"/>
    <p:sldLayoutId id="2147483775" r:id="rId23"/>
    <p:sldLayoutId id="2147483776" r:id="rId24"/>
    <p:sldLayoutId id="2147483777" r:id="rId25"/>
    <p:sldLayoutId id="2147483778" r:id="rId26"/>
    <p:sldLayoutId id="2147483792" r:id="rId27"/>
    <p:sldLayoutId id="2147483779" r:id="rId28"/>
    <p:sldLayoutId id="2147483780" r:id="rId29"/>
    <p:sldLayoutId id="2147483781" r:id="rId30"/>
    <p:sldLayoutId id="2147483782" r:id="rId31"/>
    <p:sldLayoutId id="2147483783" r:id="rId32"/>
    <p:sldLayoutId id="2147483784" r:id="rId33"/>
    <p:sldLayoutId id="2147483787" r:id="rId34"/>
    <p:sldLayoutId id="2147483786" r:id="rId35"/>
    <p:sldLayoutId id="2147483788" r:id="rId36"/>
    <p:sldLayoutId id="2147483796" r:id="rId37"/>
  </p:sldLayoutIdLst>
  <p:hf hdr="0" dt="0"/>
  <p:txStyles>
    <p:titleStyle>
      <a:lvl1pPr algn="l" defTabSz="711913" rtl="0" eaLnBrk="1" latinLnBrk="0" hangingPunct="1">
        <a:lnSpc>
          <a:spcPct val="92000"/>
        </a:lnSpc>
        <a:spcBef>
          <a:spcPct val="0"/>
        </a:spcBef>
        <a:buNone/>
        <a:defRPr sz="2000" b="0" i="0" kern="1200" cap="all" baseline="0">
          <a:solidFill>
            <a:schemeClr val="bg2"/>
          </a:solidFill>
          <a:latin typeface="+mj-lt"/>
          <a:ea typeface="+mj-ea"/>
          <a:cs typeface="+mj-cs"/>
        </a:defRPr>
      </a:lvl1pPr>
    </p:titleStyle>
    <p:bodyStyle>
      <a:lvl1pPr marL="0" indent="0" algn="l" defTabSz="711913"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11913"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11913"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11913"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11913" rtl="0" eaLnBrk="1" latinLnBrk="0" hangingPunct="1">
        <a:lnSpc>
          <a:spcPct val="98000"/>
        </a:lnSpc>
        <a:spcBef>
          <a:spcPts val="0"/>
        </a:spcBef>
        <a:buFont typeface="Arial" panose="020B0604020202020204" pitchFamily="34" charset="0"/>
        <a:buNone/>
        <a:defRPr sz="800" kern="1200">
          <a:solidFill>
            <a:schemeClr val="tx1"/>
          </a:solidFill>
          <a:latin typeface="+mn-lt"/>
          <a:ea typeface="+mn-ea"/>
          <a:cs typeface="+mn-cs"/>
        </a:defRPr>
      </a:lvl5pPr>
      <a:lvl6pPr marL="175184" indent="-175184" algn="l" defTabSz="711913" rtl="0" eaLnBrk="1" latinLnBrk="0" hangingPunct="1">
        <a:lnSpc>
          <a:spcPct val="98000"/>
        </a:lnSpc>
        <a:spcBef>
          <a:spcPts val="0"/>
        </a:spcBef>
        <a:spcAft>
          <a:spcPts val="701"/>
        </a:spcAft>
        <a:buFont typeface="System Font Regular"/>
        <a:buChar char="—"/>
        <a:defRPr sz="934" kern="1200">
          <a:solidFill>
            <a:schemeClr val="tx1"/>
          </a:solidFill>
          <a:latin typeface="+mn-lt"/>
          <a:ea typeface="+mn-ea"/>
          <a:cs typeface="+mn-cs"/>
        </a:defRPr>
      </a:lvl6pPr>
      <a:lvl7pPr marL="140147" indent="-140147" algn="l" defTabSz="711913" rtl="0" eaLnBrk="1" latinLnBrk="0" hangingPunct="1">
        <a:lnSpc>
          <a:spcPct val="98000"/>
        </a:lnSpc>
        <a:spcBef>
          <a:spcPts val="0"/>
        </a:spcBef>
        <a:spcAft>
          <a:spcPts val="701"/>
        </a:spcAft>
        <a:buFont typeface="System Font Regular"/>
        <a:buChar char="—"/>
        <a:defRPr sz="701" kern="1200">
          <a:solidFill>
            <a:schemeClr val="tx1"/>
          </a:solidFill>
          <a:latin typeface="+mn-lt"/>
          <a:ea typeface="+mn-ea"/>
          <a:cs typeface="+mn-cs"/>
        </a:defRPr>
      </a:lvl7pPr>
      <a:lvl8pPr marL="126133" indent="-126133" algn="l" defTabSz="711913" rtl="0" eaLnBrk="1" latinLnBrk="0" hangingPunct="1">
        <a:lnSpc>
          <a:spcPct val="98000"/>
        </a:lnSpc>
        <a:spcBef>
          <a:spcPts val="0"/>
        </a:spcBef>
        <a:spcAft>
          <a:spcPts val="701"/>
        </a:spcAft>
        <a:buFont typeface="System Font Regular"/>
        <a:buChar char="—"/>
        <a:defRPr sz="622" kern="1200">
          <a:solidFill>
            <a:schemeClr val="tx1"/>
          </a:solidFill>
          <a:latin typeface="+mn-lt"/>
          <a:ea typeface="+mn-ea"/>
          <a:cs typeface="+mn-cs"/>
        </a:defRPr>
      </a:lvl8pPr>
      <a:lvl9pPr marL="0" indent="0" algn="l" defTabSz="711913" rtl="0" eaLnBrk="1" latinLnBrk="0" hangingPunct="1">
        <a:lnSpc>
          <a:spcPct val="98000"/>
        </a:lnSpc>
        <a:spcBef>
          <a:spcPts val="0"/>
        </a:spcBef>
        <a:buFont typeface="Arial" panose="020B0604020202020204" pitchFamily="34" charset="0"/>
        <a:buNone/>
        <a:defRPr sz="622" kern="1200">
          <a:solidFill>
            <a:schemeClr val="tx1"/>
          </a:solidFill>
          <a:latin typeface="+mn-lt"/>
          <a:ea typeface="+mn-ea"/>
          <a:cs typeface="+mn-cs"/>
        </a:defRPr>
      </a:lvl9pPr>
    </p:bodyStyle>
    <p:otherStyle>
      <a:defPPr>
        <a:defRPr lang="en-US"/>
      </a:defPPr>
      <a:lvl1pPr marL="0" algn="l" defTabSz="711913" rtl="0" eaLnBrk="1" latinLnBrk="0" hangingPunct="1">
        <a:defRPr sz="1401" kern="1200">
          <a:solidFill>
            <a:schemeClr val="tx1"/>
          </a:solidFill>
          <a:latin typeface="+mn-lt"/>
          <a:ea typeface="+mn-ea"/>
          <a:cs typeface="+mn-cs"/>
        </a:defRPr>
      </a:lvl1pPr>
      <a:lvl2pPr marL="355957" algn="l" defTabSz="711913" rtl="0" eaLnBrk="1" latinLnBrk="0" hangingPunct="1">
        <a:defRPr sz="1401" kern="1200">
          <a:solidFill>
            <a:schemeClr val="tx1"/>
          </a:solidFill>
          <a:latin typeface="+mn-lt"/>
          <a:ea typeface="+mn-ea"/>
          <a:cs typeface="+mn-cs"/>
        </a:defRPr>
      </a:lvl2pPr>
      <a:lvl3pPr marL="711913" algn="l" defTabSz="711913" rtl="0" eaLnBrk="1" latinLnBrk="0" hangingPunct="1">
        <a:defRPr sz="1401" kern="1200">
          <a:solidFill>
            <a:schemeClr val="tx1"/>
          </a:solidFill>
          <a:latin typeface="+mn-lt"/>
          <a:ea typeface="+mn-ea"/>
          <a:cs typeface="+mn-cs"/>
        </a:defRPr>
      </a:lvl3pPr>
      <a:lvl4pPr marL="1067871" algn="l" defTabSz="711913" rtl="0" eaLnBrk="1" latinLnBrk="0" hangingPunct="1">
        <a:defRPr sz="1401" kern="1200">
          <a:solidFill>
            <a:schemeClr val="tx1"/>
          </a:solidFill>
          <a:latin typeface="+mn-lt"/>
          <a:ea typeface="+mn-ea"/>
          <a:cs typeface="+mn-cs"/>
        </a:defRPr>
      </a:lvl4pPr>
      <a:lvl5pPr marL="1423829" algn="l" defTabSz="711913" rtl="0" eaLnBrk="1" latinLnBrk="0" hangingPunct="1">
        <a:defRPr sz="1401" kern="1200">
          <a:solidFill>
            <a:schemeClr val="tx1"/>
          </a:solidFill>
          <a:latin typeface="+mn-lt"/>
          <a:ea typeface="+mn-ea"/>
          <a:cs typeface="+mn-cs"/>
        </a:defRPr>
      </a:lvl5pPr>
      <a:lvl6pPr marL="1779786" algn="l" defTabSz="711913" rtl="0" eaLnBrk="1" latinLnBrk="0" hangingPunct="1">
        <a:defRPr sz="1401" kern="1200">
          <a:solidFill>
            <a:schemeClr val="tx1"/>
          </a:solidFill>
          <a:latin typeface="+mn-lt"/>
          <a:ea typeface="+mn-ea"/>
          <a:cs typeface="+mn-cs"/>
        </a:defRPr>
      </a:lvl6pPr>
      <a:lvl7pPr marL="2135743" algn="l" defTabSz="711913" rtl="0" eaLnBrk="1" latinLnBrk="0" hangingPunct="1">
        <a:defRPr sz="1401" kern="1200">
          <a:solidFill>
            <a:schemeClr val="tx1"/>
          </a:solidFill>
          <a:latin typeface="+mn-lt"/>
          <a:ea typeface="+mn-ea"/>
          <a:cs typeface="+mn-cs"/>
        </a:defRPr>
      </a:lvl7pPr>
      <a:lvl8pPr marL="2491700" algn="l" defTabSz="711913" rtl="0" eaLnBrk="1" latinLnBrk="0" hangingPunct="1">
        <a:defRPr sz="1401" kern="1200">
          <a:solidFill>
            <a:schemeClr val="tx1"/>
          </a:solidFill>
          <a:latin typeface="+mn-lt"/>
          <a:ea typeface="+mn-ea"/>
          <a:cs typeface="+mn-cs"/>
        </a:defRPr>
      </a:lvl8pPr>
      <a:lvl9pPr marL="2847657" algn="l" defTabSz="711913" rtl="0" eaLnBrk="1" latinLnBrk="0" hangingPunct="1">
        <a:defRPr sz="1401" kern="1200">
          <a:solidFill>
            <a:schemeClr val="tx1"/>
          </a:solidFill>
          <a:latin typeface="+mn-lt"/>
          <a:ea typeface="+mn-ea"/>
          <a:cs typeface="+mn-cs"/>
        </a:defRPr>
      </a:lvl9pPr>
    </p:otherStyle>
  </p:txStyles>
  <p:extLst>
    <p:ext uri="{27BBF7A9-308A-43DC-89C8-2F10F3537804}">
      <p15:sldGuideLst xmlns:p15="http://schemas.microsoft.com/office/powerpoint/2012/main">
        <p15:guide id="87" orient="horz" pos="981" userDrawn="1">
          <p15:clr>
            <a:srgbClr val="F26B43"/>
          </p15:clr>
        </p15:guide>
        <p15:guide id="88" pos="3840" userDrawn="1">
          <p15:clr>
            <a:srgbClr val="F26B43"/>
          </p15:clr>
        </p15:guide>
        <p15:guide id="89" pos="619" userDrawn="1">
          <p15:clr>
            <a:srgbClr val="F26B43"/>
          </p15:clr>
        </p15:guide>
        <p15:guide id="90" pos="180" userDrawn="1">
          <p15:clr>
            <a:srgbClr val="F26B43"/>
          </p15:clr>
        </p15:guide>
        <p15:guide id="91" pos="805" userDrawn="1">
          <p15:clr>
            <a:srgbClr val="F26B43"/>
          </p15:clr>
        </p15:guide>
        <p15:guide id="92" pos="1249" userDrawn="1">
          <p15:clr>
            <a:srgbClr val="F26B43"/>
          </p15:clr>
        </p15:guide>
        <p15:guide id="93" pos="1429" userDrawn="1">
          <p15:clr>
            <a:srgbClr val="F26B43"/>
          </p15:clr>
        </p15:guide>
        <p15:guide id="94" pos="1876" userDrawn="1">
          <p15:clr>
            <a:srgbClr val="F26B43"/>
          </p15:clr>
        </p15:guide>
        <p15:guide id="95" pos="2054" userDrawn="1">
          <p15:clr>
            <a:srgbClr val="F26B43"/>
          </p15:clr>
        </p15:guide>
        <p15:guide id="96" pos="2500" userDrawn="1">
          <p15:clr>
            <a:srgbClr val="F26B43"/>
          </p15:clr>
        </p15:guide>
        <p15:guide id="97" pos="2679" userDrawn="1">
          <p15:clr>
            <a:srgbClr val="F26B43"/>
          </p15:clr>
        </p15:guide>
        <p15:guide id="98" pos="3124" userDrawn="1">
          <p15:clr>
            <a:srgbClr val="F26B43"/>
          </p15:clr>
        </p15:guide>
        <p15:guide id="99" pos="3305" userDrawn="1">
          <p15:clr>
            <a:srgbClr val="F26B43"/>
          </p15:clr>
        </p15:guide>
        <p15:guide id="100" pos="3750" userDrawn="1">
          <p15:clr>
            <a:srgbClr val="F26B43"/>
          </p15:clr>
        </p15:guide>
        <p15:guide id="101" pos="3930" userDrawn="1">
          <p15:clr>
            <a:srgbClr val="F26B43"/>
          </p15:clr>
        </p15:guide>
        <p15:guide id="102" pos="4374" userDrawn="1">
          <p15:clr>
            <a:srgbClr val="F26B43"/>
          </p15:clr>
        </p15:guide>
        <p15:guide id="103" pos="4554" userDrawn="1">
          <p15:clr>
            <a:srgbClr val="F26B43"/>
          </p15:clr>
        </p15:guide>
        <p15:guide id="104" pos="4999" userDrawn="1">
          <p15:clr>
            <a:srgbClr val="F26B43"/>
          </p15:clr>
        </p15:guide>
        <p15:guide id="105" pos="5179" userDrawn="1">
          <p15:clr>
            <a:srgbClr val="F26B43"/>
          </p15:clr>
        </p15:guide>
        <p15:guide id="106" pos="5625" userDrawn="1">
          <p15:clr>
            <a:srgbClr val="F26B43"/>
          </p15:clr>
        </p15:guide>
        <p15:guide id="107" pos="5804" userDrawn="1">
          <p15:clr>
            <a:srgbClr val="F26B43"/>
          </p15:clr>
        </p15:guide>
        <p15:guide id="108" pos="6250" userDrawn="1">
          <p15:clr>
            <a:srgbClr val="F26B43"/>
          </p15:clr>
        </p15:guide>
        <p15:guide id="109" pos="6428" userDrawn="1">
          <p15:clr>
            <a:srgbClr val="F26B43"/>
          </p15:clr>
        </p15:guide>
        <p15:guide id="110" pos="6875" userDrawn="1">
          <p15:clr>
            <a:srgbClr val="F26B43"/>
          </p15:clr>
        </p15:guide>
        <p15:guide id="111" pos="7055" userDrawn="1">
          <p15:clr>
            <a:srgbClr val="F26B43"/>
          </p15:clr>
        </p15:guide>
        <p15:guide id="112" pos="7499" userDrawn="1">
          <p15:clr>
            <a:srgbClr val="F26B43"/>
          </p15:clr>
        </p15:guide>
        <p15:guide id="114" orient="horz" pos="4169" userDrawn="1">
          <p15:clr>
            <a:srgbClr val="F26B43"/>
          </p15:clr>
        </p15:guide>
        <p15:guide id="115" orient="horz" pos="3881" userDrawn="1">
          <p15:clr>
            <a:srgbClr val="F26B43"/>
          </p15:clr>
        </p15:guide>
        <p15:guide id="116" orient="horz" pos="140" userDrawn="1">
          <p15:clr>
            <a:srgbClr val="F26B43"/>
          </p15:clr>
        </p15:guide>
        <p15:guide id="117" orient="horz" pos="414" userDrawn="1">
          <p15:clr>
            <a:srgbClr val="F26B43"/>
          </p15:clr>
        </p15:guide>
        <p15:guide id="118" orient="horz" pos="75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6.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7.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view of a city from a window&#10;&#10;Description automatically generated">
            <a:extLst>
              <a:ext uri="{FF2B5EF4-FFF2-40B4-BE49-F238E27FC236}">
                <a16:creationId xmlns:a16="http://schemas.microsoft.com/office/drawing/2014/main" id="{DDA28E22-04CB-43BF-8B8C-2509CDF86E0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90" t="15701"/>
          <a:stretch/>
        </p:blipFill>
        <p:spPr>
          <a:xfrm>
            <a:off x="0" y="0"/>
            <a:ext cx="12192000" cy="6858000"/>
          </a:xfrm>
          <a:prstGeom prst="rect">
            <a:avLst/>
          </a:prstGeom>
        </p:spPr>
      </p:pic>
      <p:sp>
        <p:nvSpPr>
          <p:cNvPr id="5" name="Subtitle 4">
            <a:extLst>
              <a:ext uri="{FF2B5EF4-FFF2-40B4-BE49-F238E27FC236}">
                <a16:creationId xmlns:a16="http://schemas.microsoft.com/office/drawing/2014/main" id="{70EE049B-9BF2-2F30-5F4A-4DEF1382D6C1}"/>
              </a:ext>
            </a:extLst>
          </p:cNvPr>
          <p:cNvSpPr>
            <a:spLocks noGrp="1"/>
          </p:cNvSpPr>
          <p:nvPr>
            <p:ph type="subTitle" idx="1"/>
          </p:nvPr>
        </p:nvSpPr>
        <p:spPr>
          <a:xfrm>
            <a:off x="285750" y="5783789"/>
            <a:ext cx="4906239" cy="369332"/>
          </a:xfrm>
        </p:spPr>
        <p:txBody>
          <a:bodyPr/>
          <a:lstStyle/>
          <a:p>
            <a:br>
              <a:rPr lang="en-GB" sz="1200" dirty="0"/>
            </a:br>
            <a:r>
              <a:rPr lang="en-GB" sz="1200" dirty="0"/>
              <a:t>Presented by: Sanjiv Tumkur</a:t>
            </a:r>
          </a:p>
        </p:txBody>
      </p:sp>
      <p:sp>
        <p:nvSpPr>
          <p:cNvPr id="6" name="Text Placeholder 5">
            <a:extLst>
              <a:ext uri="{FF2B5EF4-FFF2-40B4-BE49-F238E27FC236}">
                <a16:creationId xmlns:a16="http://schemas.microsoft.com/office/drawing/2014/main" id="{F9F71DBC-5581-DAF0-C204-9E22C5CCA818}"/>
              </a:ext>
            </a:extLst>
          </p:cNvPr>
          <p:cNvSpPr>
            <a:spLocks noGrp="1"/>
          </p:cNvSpPr>
          <p:nvPr>
            <p:ph type="body" sz="quarter" idx="14"/>
          </p:nvPr>
        </p:nvSpPr>
        <p:spPr>
          <a:xfrm>
            <a:off x="285698" y="6301147"/>
            <a:ext cx="4906239" cy="276101"/>
          </a:xfrm>
        </p:spPr>
        <p:txBody>
          <a:bodyPr/>
          <a:lstStyle/>
          <a:p>
            <a:r>
              <a:rPr lang="en-GB" dirty="0"/>
              <a:t>27 February 2024</a:t>
            </a:r>
            <a:br>
              <a:rPr lang="en-GB" dirty="0"/>
            </a:br>
            <a:r>
              <a:rPr lang="en-GB" dirty="0"/>
              <a:t>Rathbones Group Plc</a:t>
            </a:r>
          </a:p>
        </p:txBody>
      </p:sp>
      <p:pic>
        <p:nvPicPr>
          <p:cNvPr id="8" name="Graphic 7">
            <a:extLst>
              <a:ext uri="{FF2B5EF4-FFF2-40B4-BE49-F238E27FC236}">
                <a16:creationId xmlns:a16="http://schemas.microsoft.com/office/drawing/2014/main" id="{3421F624-6F67-4EB0-B2A6-2DD011E13A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916120" y="5783789"/>
            <a:ext cx="359755" cy="352077"/>
          </a:xfrm>
          <a:prstGeom prst="rect">
            <a:avLst/>
          </a:prstGeom>
        </p:spPr>
      </p:pic>
      <p:sp>
        <p:nvSpPr>
          <p:cNvPr id="11" name="Title 10">
            <a:extLst>
              <a:ext uri="{FF2B5EF4-FFF2-40B4-BE49-F238E27FC236}">
                <a16:creationId xmlns:a16="http://schemas.microsoft.com/office/drawing/2014/main" id="{40893E9B-2663-47ED-A38F-B20203490D8E}"/>
              </a:ext>
            </a:extLst>
          </p:cNvPr>
          <p:cNvSpPr>
            <a:spLocks noGrp="1"/>
          </p:cNvSpPr>
          <p:nvPr>
            <p:ph type="ctrTitle"/>
          </p:nvPr>
        </p:nvSpPr>
        <p:spPr/>
        <p:txBody>
          <a:bodyPr/>
          <a:lstStyle/>
          <a:p>
            <a:r>
              <a:rPr lang="en-GB" dirty="0"/>
              <a:t>Technology – the magnificent seven and beyond</a:t>
            </a:r>
          </a:p>
        </p:txBody>
      </p:sp>
      <p:sp>
        <p:nvSpPr>
          <p:cNvPr id="15" name="Slide Number Placeholder 2">
            <a:extLst>
              <a:ext uri="{FF2B5EF4-FFF2-40B4-BE49-F238E27FC236}">
                <a16:creationId xmlns:a16="http://schemas.microsoft.com/office/drawing/2014/main" id="{0C2B9D7F-934E-4F55-A640-4BA17279915A}"/>
              </a:ext>
            </a:extLst>
          </p:cNvPr>
          <p:cNvSpPr txBox="1">
            <a:spLocks/>
          </p:cNvSpPr>
          <p:nvPr/>
        </p:nvSpPr>
        <p:spPr>
          <a:xfrm>
            <a:off x="11487150" y="201613"/>
            <a:ext cx="704850" cy="120650"/>
          </a:xfrm>
          <a:prstGeom prst="rect">
            <a:avLst/>
          </a:prstGeom>
        </p:spPr>
        <p:txBody>
          <a:bodyPr vert="horz" wrap="square" lIns="0" tIns="0" rIns="0" bIns="0" rtlCol="0" anchor="t">
            <a:spAutoFit/>
          </a:bodyPr>
          <a:lstStyle>
            <a:defPPr>
              <a:defRPr lang="en-US"/>
            </a:defPPr>
            <a:lvl1pPr marL="0" algn="r" defTabSz="736194" rtl="0" eaLnBrk="1" latinLnBrk="0" hangingPunct="1">
              <a:lnSpc>
                <a:spcPct val="98000"/>
              </a:lnSpc>
              <a:defRPr sz="800" kern="1200">
                <a:solidFill>
                  <a:schemeClr val="tx1"/>
                </a:solidFill>
                <a:latin typeface="+mn-lt"/>
                <a:ea typeface="+mn-ea"/>
                <a:cs typeface="+mn-cs"/>
              </a:defRPr>
            </a:lvl1pPr>
            <a:lvl2pPr marL="368097" algn="l" defTabSz="736194" rtl="0" eaLnBrk="1" latinLnBrk="0" hangingPunct="1">
              <a:defRPr sz="1449" kern="1200">
                <a:solidFill>
                  <a:schemeClr val="tx1"/>
                </a:solidFill>
                <a:latin typeface="+mn-lt"/>
                <a:ea typeface="+mn-ea"/>
                <a:cs typeface="+mn-cs"/>
              </a:defRPr>
            </a:lvl2pPr>
            <a:lvl3pPr marL="736194" algn="l" defTabSz="736194" rtl="0" eaLnBrk="1" latinLnBrk="0" hangingPunct="1">
              <a:defRPr sz="1449" kern="1200">
                <a:solidFill>
                  <a:schemeClr val="tx1"/>
                </a:solidFill>
                <a:latin typeface="+mn-lt"/>
                <a:ea typeface="+mn-ea"/>
                <a:cs typeface="+mn-cs"/>
              </a:defRPr>
            </a:lvl3pPr>
            <a:lvl4pPr marL="1104292" algn="l" defTabSz="736194" rtl="0" eaLnBrk="1" latinLnBrk="0" hangingPunct="1">
              <a:defRPr sz="1449" kern="1200">
                <a:solidFill>
                  <a:schemeClr val="tx1"/>
                </a:solidFill>
                <a:latin typeface="+mn-lt"/>
                <a:ea typeface="+mn-ea"/>
                <a:cs typeface="+mn-cs"/>
              </a:defRPr>
            </a:lvl4pPr>
            <a:lvl5pPr marL="1472391" algn="l" defTabSz="736194" rtl="0" eaLnBrk="1" latinLnBrk="0" hangingPunct="1">
              <a:defRPr sz="1449" kern="1200">
                <a:solidFill>
                  <a:schemeClr val="tx1"/>
                </a:solidFill>
                <a:latin typeface="+mn-lt"/>
                <a:ea typeface="+mn-ea"/>
                <a:cs typeface="+mn-cs"/>
              </a:defRPr>
            </a:lvl5pPr>
            <a:lvl6pPr marL="1840488" algn="l" defTabSz="736194" rtl="0" eaLnBrk="1" latinLnBrk="0" hangingPunct="1">
              <a:defRPr sz="1449" kern="1200">
                <a:solidFill>
                  <a:schemeClr val="tx1"/>
                </a:solidFill>
                <a:latin typeface="+mn-lt"/>
                <a:ea typeface="+mn-ea"/>
                <a:cs typeface="+mn-cs"/>
              </a:defRPr>
            </a:lvl6pPr>
            <a:lvl7pPr marL="2208586" algn="l" defTabSz="736194" rtl="0" eaLnBrk="1" latinLnBrk="0" hangingPunct="1">
              <a:defRPr sz="1449" kern="1200">
                <a:solidFill>
                  <a:schemeClr val="tx1"/>
                </a:solidFill>
                <a:latin typeface="+mn-lt"/>
                <a:ea typeface="+mn-ea"/>
                <a:cs typeface="+mn-cs"/>
              </a:defRPr>
            </a:lvl7pPr>
            <a:lvl8pPr marL="2576683" algn="l" defTabSz="736194" rtl="0" eaLnBrk="1" latinLnBrk="0" hangingPunct="1">
              <a:defRPr sz="1449" kern="1200">
                <a:solidFill>
                  <a:schemeClr val="tx1"/>
                </a:solidFill>
                <a:latin typeface="+mn-lt"/>
                <a:ea typeface="+mn-ea"/>
                <a:cs typeface="+mn-cs"/>
              </a:defRPr>
            </a:lvl8pPr>
            <a:lvl9pPr marL="2944781" algn="l" defTabSz="736194" rtl="0" eaLnBrk="1" latinLnBrk="0" hangingPunct="1">
              <a:defRPr sz="1449" kern="1200">
                <a:solidFill>
                  <a:schemeClr val="tx1"/>
                </a:solidFill>
                <a:latin typeface="+mn-lt"/>
                <a:ea typeface="+mn-ea"/>
                <a:cs typeface="+mn-cs"/>
              </a:defRPr>
            </a:lvl9pPr>
          </a:lstStyle>
          <a:p>
            <a:fld id="{91D568E7-61F5-D04E-995D-81EF41C01A2A}" type="slidenum">
              <a:rPr lang="en-GB" smtClean="0"/>
              <a:pPr/>
              <a:t>1</a:t>
            </a:fld>
            <a:endParaRPr lang="en-GB"/>
          </a:p>
        </p:txBody>
      </p:sp>
      <p:pic>
        <p:nvPicPr>
          <p:cNvPr id="2" name="Graphic 1">
            <a:extLst>
              <a:ext uri="{FF2B5EF4-FFF2-40B4-BE49-F238E27FC236}">
                <a16:creationId xmlns:a16="http://schemas.microsoft.com/office/drawing/2014/main" id="{F39579B0-EE1B-401E-564D-B8EAC73521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03488" y="253648"/>
            <a:ext cx="2185022" cy="237600"/>
          </a:xfrm>
          <a:prstGeom prst="rect">
            <a:avLst/>
          </a:prstGeom>
        </p:spPr>
      </p:pic>
      <p:sp>
        <p:nvSpPr>
          <p:cNvPr id="9" name="Subtitle 4">
            <a:extLst>
              <a:ext uri="{FF2B5EF4-FFF2-40B4-BE49-F238E27FC236}">
                <a16:creationId xmlns:a16="http://schemas.microsoft.com/office/drawing/2014/main" id="{82EF06B5-769F-4454-B98A-FA7CE7FFB067}"/>
              </a:ext>
            </a:extLst>
          </p:cNvPr>
          <p:cNvSpPr txBox="1">
            <a:spLocks/>
          </p:cNvSpPr>
          <p:nvPr/>
        </p:nvSpPr>
        <p:spPr>
          <a:xfrm>
            <a:off x="9699174" y="187782"/>
            <a:ext cx="2819400" cy="184666"/>
          </a:xfrm>
          <a:prstGeom prst="rect">
            <a:avLst/>
          </a:prstGeom>
        </p:spPr>
        <p:txBody>
          <a:bodyPr vert="horz" wrap="square" lIns="0" tIns="0" rIns="0" bIns="0" rtlCol="0" anchor="b">
            <a:spAutoFit/>
          </a:bodyPr>
          <a:lstStyle>
            <a:lvl1pPr marL="0" indent="0" algn="l" defTabSz="711913" rtl="0" eaLnBrk="1" latinLnBrk="0" hangingPunct="1">
              <a:lnSpc>
                <a:spcPct val="100000"/>
              </a:lnSpc>
              <a:spcBef>
                <a:spcPts val="0"/>
              </a:spcBef>
              <a:buFont typeface="Arial" panose="020B0604020202020204" pitchFamily="34" charset="0"/>
              <a:buNone/>
              <a:defRPr sz="1000" b="0" i="0" kern="1200" spc="-27" baseline="0">
                <a:solidFill>
                  <a:schemeClr val="bg1"/>
                </a:solidFill>
                <a:latin typeface="Rathbones Sans" pitchFamily="2" charset="0"/>
                <a:ea typeface="+mn-ea"/>
                <a:cs typeface="+mn-cs"/>
              </a:defRPr>
            </a:lvl1pPr>
            <a:lvl2pPr marL="355957" indent="0" algn="ctr" defTabSz="711913" rtl="0" eaLnBrk="1" latinLnBrk="0" hangingPunct="1">
              <a:lnSpc>
                <a:spcPct val="111000"/>
              </a:lnSpc>
              <a:spcBef>
                <a:spcPts val="0"/>
              </a:spcBef>
              <a:buFont typeface="Arial" panose="020B0604020202020204" pitchFamily="34" charset="0"/>
              <a:buNone/>
              <a:defRPr sz="1557" b="0" kern="1200">
                <a:solidFill>
                  <a:schemeClr val="tx1"/>
                </a:solidFill>
                <a:latin typeface="+mn-lt"/>
                <a:ea typeface="+mn-ea"/>
                <a:cs typeface="+mn-cs"/>
              </a:defRPr>
            </a:lvl2pPr>
            <a:lvl3pPr marL="711913" indent="0" algn="ctr" defTabSz="711913" rtl="0" eaLnBrk="1" latinLnBrk="0" hangingPunct="1">
              <a:lnSpc>
                <a:spcPct val="111000"/>
              </a:lnSpc>
              <a:spcBef>
                <a:spcPts val="0"/>
              </a:spcBef>
              <a:buFont typeface="Arial" panose="020B0604020202020204" pitchFamily="34" charset="0"/>
              <a:buNone/>
              <a:defRPr sz="1401" b="1" i="0" kern="1200">
                <a:solidFill>
                  <a:schemeClr val="tx1"/>
                </a:solidFill>
                <a:latin typeface="Rathbones Sans" pitchFamily="2" charset="0"/>
                <a:ea typeface="+mn-ea"/>
                <a:cs typeface="+mn-cs"/>
              </a:defRPr>
            </a:lvl3pPr>
            <a:lvl4pPr marL="1067871" indent="0" algn="ctr" defTabSz="711913" rtl="0" eaLnBrk="1" latinLnBrk="0" hangingPunct="1">
              <a:lnSpc>
                <a:spcPct val="111000"/>
              </a:lnSpc>
              <a:spcBef>
                <a:spcPts val="0"/>
              </a:spcBef>
              <a:buFont typeface="Arial" panose="020B0604020202020204" pitchFamily="34" charset="0"/>
              <a:buNone/>
              <a:defRPr sz="1246" kern="1200">
                <a:solidFill>
                  <a:schemeClr val="tx1"/>
                </a:solidFill>
                <a:latin typeface="+mn-lt"/>
                <a:ea typeface="+mn-ea"/>
                <a:cs typeface="+mn-cs"/>
              </a:defRPr>
            </a:lvl4pPr>
            <a:lvl5pPr marL="1423829"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5pPr>
            <a:lvl6pPr marL="1779786"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6pPr>
            <a:lvl7pPr marL="2135743"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7pPr>
            <a:lvl8pPr marL="2491700"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8pPr>
            <a:lvl9pPr marL="2847657"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9pPr>
          </a:lstStyle>
          <a:p>
            <a:r>
              <a:rPr lang="en-GB" sz="1200" dirty="0"/>
              <a:t>For professional advisers only</a:t>
            </a:r>
          </a:p>
        </p:txBody>
      </p:sp>
    </p:spTree>
    <p:extLst>
      <p:ext uri="{BB962C8B-B14F-4D97-AF65-F5344CB8AC3E}">
        <p14:creationId xmlns:p14="http://schemas.microsoft.com/office/powerpoint/2010/main" val="2133515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701216-236D-4A97-8EEF-D346007B2492}"/>
              </a:ext>
            </a:extLst>
          </p:cNvPr>
          <p:cNvSpPr>
            <a:spLocks noGrp="1"/>
          </p:cNvSpPr>
          <p:nvPr>
            <p:ph type="ftr" sz="quarter" idx="11"/>
          </p:nvPr>
        </p:nvSpPr>
        <p:spPr/>
        <p:txBody>
          <a:bodyPr/>
          <a:lstStyle/>
          <a:p>
            <a:r>
              <a:rPr lang="en-GB"/>
              <a:t>Rathbones Group Plc | Technology – the magnificent seven and beyond</a:t>
            </a:r>
          </a:p>
        </p:txBody>
      </p:sp>
      <p:sp>
        <p:nvSpPr>
          <p:cNvPr id="3" name="Slide Number Placeholder 2">
            <a:extLst>
              <a:ext uri="{FF2B5EF4-FFF2-40B4-BE49-F238E27FC236}">
                <a16:creationId xmlns:a16="http://schemas.microsoft.com/office/drawing/2014/main" id="{BBEB76F9-D348-451B-B21D-4DD921491FAE}"/>
              </a:ext>
            </a:extLst>
          </p:cNvPr>
          <p:cNvSpPr>
            <a:spLocks noGrp="1"/>
          </p:cNvSpPr>
          <p:nvPr>
            <p:ph type="sldNum" sz="quarter" idx="12"/>
          </p:nvPr>
        </p:nvSpPr>
        <p:spPr/>
        <p:txBody>
          <a:bodyPr/>
          <a:lstStyle/>
          <a:p>
            <a:fld id="{91D568E7-61F5-D04E-995D-81EF41C01A2A}" type="slidenum">
              <a:rPr lang="en-GB" smtClean="0"/>
              <a:t>10</a:t>
            </a:fld>
            <a:endParaRPr lang="en-GB"/>
          </a:p>
        </p:txBody>
      </p:sp>
      <p:sp>
        <p:nvSpPr>
          <p:cNvPr id="8" name="Title 7">
            <a:extLst>
              <a:ext uri="{FF2B5EF4-FFF2-40B4-BE49-F238E27FC236}">
                <a16:creationId xmlns:a16="http://schemas.microsoft.com/office/drawing/2014/main" id="{46D6AEF1-3455-40D0-AC95-4FB318E5B049}"/>
              </a:ext>
            </a:extLst>
          </p:cNvPr>
          <p:cNvSpPr>
            <a:spLocks noGrp="1"/>
          </p:cNvSpPr>
          <p:nvPr>
            <p:ph type="title"/>
          </p:nvPr>
        </p:nvSpPr>
        <p:spPr/>
        <p:txBody>
          <a:bodyPr/>
          <a:lstStyle/>
          <a:p>
            <a:r>
              <a:rPr lang="en-US" dirty="0"/>
              <a:t>Additional INFORMATION</a:t>
            </a:r>
            <a:endParaRPr lang="en-GB" dirty="0"/>
          </a:p>
        </p:txBody>
      </p:sp>
      <p:sp>
        <p:nvSpPr>
          <p:cNvPr id="11" name="Text Placeholder 5">
            <a:extLst>
              <a:ext uri="{FF2B5EF4-FFF2-40B4-BE49-F238E27FC236}">
                <a16:creationId xmlns:a16="http://schemas.microsoft.com/office/drawing/2014/main" id="{89AE9F3A-401D-FF7A-6594-783E2168A33C}"/>
              </a:ext>
            </a:extLst>
          </p:cNvPr>
          <p:cNvSpPr txBox="1">
            <a:spLocks/>
          </p:cNvSpPr>
          <p:nvPr/>
        </p:nvSpPr>
        <p:spPr>
          <a:xfrm>
            <a:off x="6238875" y="1659658"/>
            <a:ext cx="5616000" cy="3838871"/>
          </a:xfrm>
          <a:prstGeom prst="rect">
            <a:avLst/>
          </a:prstGeom>
        </p:spPr>
        <p:txBody>
          <a:bodyPr lIns="0"/>
          <a:lstStyle>
            <a:lvl1pPr marL="0" indent="0" algn="l" defTabSz="711913"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11913"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11913"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11913"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11913" rtl="0" eaLnBrk="1" latinLnBrk="0" hangingPunct="1">
              <a:lnSpc>
                <a:spcPct val="98000"/>
              </a:lnSpc>
              <a:spcBef>
                <a:spcPts val="0"/>
              </a:spcBef>
              <a:buFont typeface="Arial" panose="020B0604020202020204" pitchFamily="34" charset="0"/>
              <a:buNone/>
              <a:defRPr sz="800" kern="1200">
                <a:solidFill>
                  <a:schemeClr val="tx1"/>
                </a:solidFill>
                <a:latin typeface="+mn-lt"/>
                <a:ea typeface="+mn-ea"/>
                <a:cs typeface="+mn-cs"/>
              </a:defRPr>
            </a:lvl5pPr>
            <a:lvl6pPr marL="175184" indent="-175184" algn="l" defTabSz="711913" rtl="0" eaLnBrk="1" latinLnBrk="0" hangingPunct="1">
              <a:lnSpc>
                <a:spcPct val="98000"/>
              </a:lnSpc>
              <a:spcBef>
                <a:spcPts val="0"/>
              </a:spcBef>
              <a:spcAft>
                <a:spcPts val="701"/>
              </a:spcAft>
              <a:buFont typeface="System Font Regular"/>
              <a:buChar char="—"/>
              <a:defRPr sz="934" kern="1200">
                <a:solidFill>
                  <a:schemeClr val="tx1"/>
                </a:solidFill>
                <a:latin typeface="+mn-lt"/>
                <a:ea typeface="+mn-ea"/>
                <a:cs typeface="+mn-cs"/>
              </a:defRPr>
            </a:lvl6pPr>
            <a:lvl7pPr marL="140147" indent="-140147" algn="l" defTabSz="711913" rtl="0" eaLnBrk="1" latinLnBrk="0" hangingPunct="1">
              <a:lnSpc>
                <a:spcPct val="98000"/>
              </a:lnSpc>
              <a:spcBef>
                <a:spcPts val="0"/>
              </a:spcBef>
              <a:spcAft>
                <a:spcPts val="701"/>
              </a:spcAft>
              <a:buFont typeface="System Font Regular"/>
              <a:buChar char="—"/>
              <a:defRPr sz="701" kern="1200">
                <a:solidFill>
                  <a:schemeClr val="tx1"/>
                </a:solidFill>
                <a:latin typeface="+mn-lt"/>
                <a:ea typeface="+mn-ea"/>
                <a:cs typeface="+mn-cs"/>
              </a:defRPr>
            </a:lvl7pPr>
            <a:lvl8pPr marL="126133" indent="-126133" algn="l" defTabSz="711913" rtl="0" eaLnBrk="1" latinLnBrk="0" hangingPunct="1">
              <a:lnSpc>
                <a:spcPct val="98000"/>
              </a:lnSpc>
              <a:spcBef>
                <a:spcPts val="0"/>
              </a:spcBef>
              <a:spcAft>
                <a:spcPts val="701"/>
              </a:spcAft>
              <a:buFont typeface="System Font Regular"/>
              <a:buChar char="—"/>
              <a:defRPr sz="622" kern="1200">
                <a:solidFill>
                  <a:schemeClr val="tx1"/>
                </a:solidFill>
                <a:latin typeface="+mn-lt"/>
                <a:ea typeface="+mn-ea"/>
                <a:cs typeface="+mn-cs"/>
              </a:defRPr>
            </a:lvl8pPr>
            <a:lvl9pPr marL="0" indent="0" algn="l" defTabSz="711913" rtl="0" eaLnBrk="1" latinLnBrk="0" hangingPunct="1">
              <a:lnSpc>
                <a:spcPct val="98000"/>
              </a:lnSpc>
              <a:spcBef>
                <a:spcPts val="0"/>
              </a:spcBef>
              <a:buFont typeface="Arial" panose="020B0604020202020204" pitchFamily="34" charset="0"/>
              <a:buNone/>
              <a:defRPr sz="622" kern="1200">
                <a:solidFill>
                  <a:schemeClr val="tx1"/>
                </a:solidFill>
                <a:latin typeface="+mn-lt"/>
                <a:ea typeface="+mn-ea"/>
                <a:cs typeface="+mn-cs"/>
              </a:defRPr>
            </a:lvl9pPr>
          </a:lstStyle>
          <a:p>
            <a:pPr marL="5050" marR="2020">
              <a:lnSpc>
                <a:spcPct val="100000"/>
              </a:lnSpc>
              <a:spcAft>
                <a:spcPts val="600"/>
              </a:spcAft>
            </a:pPr>
            <a:r>
              <a:rPr lang="en-GB" sz="1800" b="0" spc="-10" dirty="0">
                <a:latin typeface="RathbonesSans-Light"/>
                <a:cs typeface="RathbonesSans-Light"/>
              </a:rPr>
              <a:t>Rathbones is the trading name of Rathbones Investment Management Limited.</a:t>
            </a:r>
          </a:p>
          <a:p>
            <a:pPr marL="5050" marR="2020">
              <a:lnSpc>
                <a:spcPct val="100000"/>
              </a:lnSpc>
              <a:spcAft>
                <a:spcPts val="600"/>
              </a:spcAft>
            </a:pPr>
            <a:r>
              <a:rPr lang="en-GB" sz="1800" b="0" spc="-10" dirty="0">
                <a:latin typeface="RathbonesSans-Light"/>
                <a:cs typeface="RathbonesSans-Light"/>
              </a:rPr>
              <a:t>This document is not intended as an offer or solicitation for the purchase or sale of any financial instrument by Rathbones Investment Management International Limited. The information and opinions expressed herein are considered valid at publication, but are subject to change without notice and their accuracy and completeness cannot be guaranteed. No part of this document may be reproduced in any manner without prior permission.</a:t>
            </a:r>
          </a:p>
          <a:p>
            <a:pPr marL="5050" marR="2020">
              <a:lnSpc>
                <a:spcPct val="100000"/>
              </a:lnSpc>
              <a:spcAft>
                <a:spcPts val="600"/>
              </a:spcAft>
            </a:pPr>
            <a:r>
              <a:rPr lang="en-GB" sz="1800" b="0" spc="-10" dirty="0">
                <a:latin typeface="RathbonesSans-Light"/>
                <a:cs typeface="RathbonesSans-Light"/>
              </a:rPr>
              <a:t>No part of this document may be reproduced in any manner without prior permission.</a:t>
            </a:r>
          </a:p>
          <a:p>
            <a:pPr marL="5050" marR="2020">
              <a:lnSpc>
                <a:spcPct val="100000"/>
              </a:lnSpc>
              <a:spcAft>
                <a:spcPts val="600"/>
              </a:spcAft>
            </a:pPr>
            <a:r>
              <a:rPr lang="en-GB" sz="1800" b="0" spc="-10" dirty="0">
                <a:latin typeface="RathbonesSans-Light"/>
                <a:cs typeface="RathbonesSans-Light"/>
              </a:rPr>
              <a:t>© 2024 Rathbones Group Plc. All rights reserved.</a:t>
            </a:r>
          </a:p>
          <a:p>
            <a:pPr marL="5050" marR="2020">
              <a:lnSpc>
                <a:spcPct val="100000"/>
              </a:lnSpc>
              <a:spcAft>
                <a:spcPts val="600"/>
              </a:spcAft>
            </a:pPr>
            <a:endParaRPr lang="en-GB" b="0" spc="-10" dirty="0">
              <a:latin typeface="RathbonesSans-Light"/>
              <a:cs typeface="RathbonesSans-Light"/>
            </a:endParaRPr>
          </a:p>
        </p:txBody>
      </p:sp>
      <p:sp>
        <p:nvSpPr>
          <p:cNvPr id="12" name="Text Placeholder 11">
            <a:extLst>
              <a:ext uri="{FF2B5EF4-FFF2-40B4-BE49-F238E27FC236}">
                <a16:creationId xmlns:a16="http://schemas.microsoft.com/office/drawing/2014/main" id="{5285A8BE-4B6C-83CB-1A55-3A28DEDECB6E}"/>
              </a:ext>
            </a:extLst>
          </p:cNvPr>
          <p:cNvSpPr txBox="1">
            <a:spLocks/>
          </p:cNvSpPr>
          <p:nvPr/>
        </p:nvSpPr>
        <p:spPr>
          <a:xfrm>
            <a:off x="282744" y="1659658"/>
            <a:ext cx="5580000" cy="4693593"/>
          </a:xfrm>
          <a:prstGeom prst="rect">
            <a:avLst/>
          </a:prstGeom>
        </p:spPr>
        <p:txBody>
          <a:bodyPr vert="horz" wrap="square" lIns="0" tIns="0" rIns="0" bIns="0" rtlCol="0">
            <a:spAutoFit/>
          </a:bodyPr>
          <a:lstStyle>
            <a:lvl1pPr marL="0" indent="0" algn="l" defTabSz="1828709" rtl="0" eaLnBrk="1" latinLnBrk="0" hangingPunct="1">
              <a:lnSpc>
                <a:spcPct val="106000"/>
              </a:lnSpc>
              <a:spcBef>
                <a:spcPts val="0"/>
              </a:spcBef>
              <a:buFont typeface="Arial" panose="020B0604020202020204" pitchFamily="34" charset="0"/>
              <a:buNone/>
              <a:defRPr sz="2200" b="1" i="0" kern="1200" spc="-30" baseline="0">
                <a:solidFill>
                  <a:schemeClr val="tx1"/>
                </a:solidFill>
                <a:latin typeface="Rathbones Sans" pitchFamily="2" charset="0"/>
                <a:ea typeface="+mn-ea"/>
                <a:cs typeface="+mn-cs"/>
              </a:defRPr>
            </a:lvl1pPr>
            <a:lvl2pPr marL="0" indent="0" algn="l" defTabSz="1828709" rtl="0" eaLnBrk="1" latinLnBrk="0" hangingPunct="1">
              <a:lnSpc>
                <a:spcPct val="106000"/>
              </a:lnSpc>
              <a:spcBef>
                <a:spcPts val="0"/>
              </a:spcBef>
              <a:spcAft>
                <a:spcPts val="3000"/>
              </a:spcAft>
              <a:buFont typeface="Arial" panose="020B0604020202020204" pitchFamily="34" charset="0"/>
              <a:buNone/>
              <a:defRPr sz="2200" b="0" kern="1200" spc="-30" baseline="0">
                <a:solidFill>
                  <a:schemeClr val="tx1"/>
                </a:solidFill>
                <a:latin typeface="+mn-lt"/>
                <a:ea typeface="+mn-ea"/>
                <a:cs typeface="+mn-cs"/>
              </a:defRPr>
            </a:lvl2pPr>
            <a:lvl3pPr marL="0" indent="0" algn="l" defTabSz="1828709" rtl="0" eaLnBrk="1" latinLnBrk="0" hangingPunct="1">
              <a:lnSpc>
                <a:spcPct val="111000"/>
              </a:lnSpc>
              <a:spcBef>
                <a:spcPts val="0"/>
              </a:spcBef>
              <a:buFont typeface="Arial" panose="020B0604020202020204" pitchFamily="34" charset="0"/>
              <a:buNone/>
              <a:defRPr sz="1800" b="1" i="0" kern="1200">
                <a:solidFill>
                  <a:schemeClr val="tx1"/>
                </a:solidFill>
                <a:latin typeface="Rathbones Sans" pitchFamily="2" charset="0"/>
                <a:ea typeface="+mn-ea"/>
                <a:cs typeface="+mn-cs"/>
              </a:defRPr>
            </a:lvl3pPr>
            <a:lvl4pPr marL="0" indent="0" algn="l" defTabSz="1828709" rtl="0" eaLnBrk="1" latinLnBrk="0" hangingPunct="1">
              <a:lnSpc>
                <a:spcPct val="111000"/>
              </a:lnSpc>
              <a:spcBef>
                <a:spcPts val="0"/>
              </a:spcBef>
              <a:buFont typeface="Arial" panose="020B0604020202020204" pitchFamily="34" charset="0"/>
              <a:buNone/>
              <a:defRPr sz="1800" kern="1200">
                <a:solidFill>
                  <a:schemeClr val="tx1"/>
                </a:solidFill>
                <a:latin typeface="+mn-lt"/>
                <a:ea typeface="+mn-ea"/>
                <a:cs typeface="+mn-cs"/>
              </a:defRPr>
            </a:lvl4pPr>
            <a:lvl5pPr marL="0" indent="0" algn="l" defTabSz="1828709" rtl="0" eaLnBrk="1" latinLnBrk="0" hangingPunct="1">
              <a:lnSpc>
                <a:spcPct val="98000"/>
              </a:lnSpc>
              <a:spcBef>
                <a:spcPts val="0"/>
              </a:spcBef>
              <a:buFont typeface="Arial" panose="020B0604020202020204" pitchFamily="34" charset="0"/>
              <a:buNone/>
              <a:defRPr sz="1600" kern="1200">
                <a:solidFill>
                  <a:schemeClr val="tx1"/>
                </a:solidFill>
                <a:latin typeface="+mn-lt"/>
                <a:ea typeface="+mn-ea"/>
                <a:cs typeface="+mn-cs"/>
              </a:defRPr>
            </a:lvl5pPr>
            <a:lvl6pPr marL="450000" indent="-450000" algn="l" defTabSz="1828709" rtl="0" eaLnBrk="1" latinLnBrk="0" hangingPunct="1">
              <a:lnSpc>
                <a:spcPct val="98000"/>
              </a:lnSpc>
              <a:spcBef>
                <a:spcPts val="0"/>
              </a:spcBef>
              <a:spcAft>
                <a:spcPts val="1800"/>
              </a:spcAft>
              <a:buFont typeface="System Font Regular"/>
              <a:buChar char="—"/>
              <a:defRPr sz="2400" kern="1200">
                <a:solidFill>
                  <a:schemeClr val="tx1"/>
                </a:solidFill>
                <a:latin typeface="+mn-lt"/>
                <a:ea typeface="+mn-ea"/>
                <a:cs typeface="+mn-cs"/>
              </a:defRPr>
            </a:lvl6pPr>
            <a:lvl7pPr marL="360000" indent="-360000" algn="l" defTabSz="1828709" rtl="0" eaLnBrk="1" latinLnBrk="0" hangingPunct="1">
              <a:lnSpc>
                <a:spcPct val="98000"/>
              </a:lnSpc>
              <a:spcBef>
                <a:spcPts val="0"/>
              </a:spcBef>
              <a:spcAft>
                <a:spcPts val="1800"/>
              </a:spcAft>
              <a:buFont typeface="System Font Regular"/>
              <a:buChar char="—"/>
              <a:defRPr sz="1800" kern="1200">
                <a:solidFill>
                  <a:schemeClr val="tx1"/>
                </a:solidFill>
                <a:latin typeface="+mn-lt"/>
                <a:ea typeface="+mn-ea"/>
                <a:cs typeface="+mn-cs"/>
              </a:defRPr>
            </a:lvl7pPr>
            <a:lvl8pPr marL="324000" indent="-324000" algn="l" defTabSz="1828709" rtl="0" eaLnBrk="1" latinLnBrk="0" hangingPunct="1">
              <a:lnSpc>
                <a:spcPct val="98000"/>
              </a:lnSpc>
              <a:spcBef>
                <a:spcPts val="0"/>
              </a:spcBef>
              <a:spcAft>
                <a:spcPts val="1800"/>
              </a:spcAft>
              <a:buFont typeface="System Font Regular"/>
              <a:buChar char="—"/>
              <a:defRPr sz="1600" kern="1200">
                <a:solidFill>
                  <a:schemeClr val="tx1"/>
                </a:solidFill>
                <a:latin typeface="+mn-lt"/>
                <a:ea typeface="+mn-ea"/>
                <a:cs typeface="+mn-cs"/>
              </a:defRPr>
            </a:lvl8pPr>
            <a:lvl9pPr marL="0" indent="0" algn="l" defTabSz="1828709" rtl="0" eaLnBrk="1" latinLnBrk="0" hangingPunct="1">
              <a:lnSpc>
                <a:spcPct val="98000"/>
              </a:lnSpc>
              <a:spcBef>
                <a:spcPts val="0"/>
              </a:spcBef>
              <a:buFont typeface="Arial" panose="020B0604020202020204" pitchFamily="34" charset="0"/>
              <a:buNone/>
              <a:defRPr sz="1600" kern="1200">
                <a:solidFill>
                  <a:schemeClr val="tx1"/>
                </a:solidFill>
                <a:latin typeface="+mn-lt"/>
                <a:ea typeface="+mn-ea"/>
                <a:cs typeface="+mn-cs"/>
              </a:defRPr>
            </a:lvl9pPr>
          </a:lstStyle>
          <a:p>
            <a:pPr lvl="1">
              <a:lnSpc>
                <a:spcPct val="100000"/>
              </a:lnSpc>
              <a:spcAft>
                <a:spcPts val="600"/>
              </a:spcAft>
            </a:pPr>
            <a:r>
              <a:rPr lang="en-GB" sz="1800" spc="-18" dirty="0">
                <a:latin typeface="RathbonesSans-Light"/>
                <a:cs typeface="RathbonesSans-Light"/>
              </a:rPr>
              <a:t>Information valid at date of presentation.</a:t>
            </a:r>
          </a:p>
          <a:p>
            <a:pPr lvl="1">
              <a:lnSpc>
                <a:spcPct val="100000"/>
              </a:lnSpc>
              <a:spcAft>
                <a:spcPts val="600"/>
              </a:spcAft>
            </a:pPr>
            <a:r>
              <a:rPr lang="en-GB" sz="1800" spc="-18" dirty="0">
                <a:latin typeface="RathbonesSans-Light"/>
                <a:cs typeface="RathbonesSans-Light"/>
              </a:rPr>
              <a:t>Tax regimes, bases and reliefs may change in the future.</a:t>
            </a:r>
          </a:p>
          <a:p>
            <a:pPr lvl="1">
              <a:lnSpc>
                <a:spcPct val="100000"/>
              </a:lnSpc>
              <a:spcAft>
                <a:spcPts val="600"/>
              </a:spcAft>
            </a:pPr>
            <a:r>
              <a:rPr lang="en-GB" sz="1800" spc="-18" dirty="0">
                <a:latin typeface="RathbonesSans-Light"/>
                <a:cs typeface="RathbonesSans-Light"/>
              </a:rPr>
              <a:t>Rathbones Group Plc is independently owned, is the sole shareholder in each of its subsidiary businesses and is listed on the London Stock Exchange.</a:t>
            </a:r>
          </a:p>
          <a:p>
            <a:pPr lvl="1">
              <a:lnSpc>
                <a:spcPct val="100000"/>
              </a:lnSpc>
              <a:spcAft>
                <a:spcPts val="600"/>
              </a:spcAft>
            </a:pPr>
            <a:r>
              <a:rPr lang="en-GB" sz="1800" spc="-18" dirty="0">
                <a:latin typeface="RathbonesSans-Light"/>
                <a:cs typeface="RathbonesSans-Light"/>
              </a:rPr>
              <a:t>Issued and approved by Rathbones Investment Management Limited, which is authorised by the Prudential Regulation Authority and regulated by the Financial Conduct Authority and the Prudential Regulation Authority. Registered office: Port of Liverpool Building, Pier Head, Liverpool L3 1NW, Registered in England No. 01448919.</a:t>
            </a:r>
          </a:p>
          <a:p>
            <a:pPr lvl="1">
              <a:lnSpc>
                <a:spcPct val="100000"/>
              </a:lnSpc>
              <a:spcAft>
                <a:spcPts val="600"/>
              </a:spcAft>
            </a:pPr>
            <a:r>
              <a:rPr lang="en-GB" sz="1800" spc="-18" dirty="0">
                <a:latin typeface="RathbonesSans-Light"/>
                <a:cs typeface="RathbonesSans-Light"/>
              </a:rPr>
              <a:t>Rathbones is the trading name of Rathbones Investment Management Limited.</a:t>
            </a:r>
          </a:p>
          <a:p>
            <a:pPr lvl="1">
              <a:lnSpc>
                <a:spcPct val="100000"/>
              </a:lnSpc>
              <a:spcAft>
                <a:spcPts val="600"/>
              </a:spcAft>
            </a:pPr>
            <a:endParaRPr lang="en-GB" sz="1000" dirty="0"/>
          </a:p>
        </p:txBody>
      </p:sp>
    </p:spTree>
    <p:extLst>
      <p:ext uri="{BB962C8B-B14F-4D97-AF65-F5344CB8AC3E}">
        <p14:creationId xmlns:p14="http://schemas.microsoft.com/office/powerpoint/2010/main" val="2972871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A118B0-F7FD-4EBA-AA01-9C27860362A6}"/>
              </a:ext>
            </a:extLst>
          </p:cNvPr>
          <p:cNvSpPr>
            <a:spLocks noGrp="1"/>
          </p:cNvSpPr>
          <p:nvPr>
            <p:ph type="sldNum" sz="quarter" idx="12"/>
          </p:nvPr>
        </p:nvSpPr>
        <p:spPr/>
        <p:txBody>
          <a:bodyPr/>
          <a:lstStyle/>
          <a:p>
            <a:fld id="{91D568E7-61F5-D04E-995D-81EF41C01A2A}" type="slidenum">
              <a:rPr lang="en-GB" smtClean="0"/>
              <a:pPr/>
              <a:t>2</a:t>
            </a:fld>
            <a:endParaRPr lang="en-GB"/>
          </a:p>
        </p:txBody>
      </p:sp>
      <p:sp>
        <p:nvSpPr>
          <p:cNvPr id="10" name="Text Placeholder 9">
            <a:extLst>
              <a:ext uri="{FF2B5EF4-FFF2-40B4-BE49-F238E27FC236}">
                <a16:creationId xmlns:a16="http://schemas.microsoft.com/office/drawing/2014/main" id="{F21A94AE-9689-47F3-9B44-B42A0E200D20}"/>
              </a:ext>
            </a:extLst>
          </p:cNvPr>
          <p:cNvSpPr>
            <a:spLocks noGrp="1"/>
          </p:cNvSpPr>
          <p:nvPr>
            <p:ph type="body" sz="quarter" idx="13"/>
          </p:nvPr>
        </p:nvSpPr>
        <p:spPr>
          <a:xfrm>
            <a:off x="3260972" y="1584054"/>
            <a:ext cx="2738774" cy="2592505"/>
          </a:xfrm>
        </p:spPr>
        <p:txBody>
          <a:bodyPr/>
          <a:lstStyle/>
          <a:p>
            <a:r>
              <a:rPr lang="en-GB" sz="1100" b="0" dirty="0"/>
              <a:t>SANJIV TUMKUR</a:t>
            </a:r>
          </a:p>
          <a:p>
            <a:pPr>
              <a:lnSpc>
                <a:spcPct val="100000"/>
              </a:lnSpc>
              <a:spcAft>
                <a:spcPts val="600"/>
              </a:spcAft>
            </a:pPr>
            <a:r>
              <a:rPr lang="en-GB" sz="1100" b="0" dirty="0">
                <a:latin typeface="Rathbones Sans Light" pitchFamily="2" charset="0"/>
              </a:rPr>
              <a:t>Head of Equities</a:t>
            </a:r>
          </a:p>
          <a:p>
            <a:pPr>
              <a:lnSpc>
                <a:spcPct val="100000"/>
              </a:lnSpc>
              <a:spcAft>
                <a:spcPts val="600"/>
              </a:spcAft>
            </a:pPr>
            <a:r>
              <a:rPr lang="en-GB" b="0" dirty="0">
                <a:latin typeface="Rathbones Sans Light" pitchFamily="2" charset="0"/>
              </a:rPr>
              <a:t>Sanjiv heads up the equity research team which provides in-depth analysis of companies to help formulate Rathbones’ investment views on equity markets. He is a regular contributor to Rathbones’ quarterly Investment Insights and several other publications by Rathbones. </a:t>
            </a:r>
          </a:p>
          <a:p>
            <a:pPr>
              <a:lnSpc>
                <a:spcPct val="100000"/>
              </a:lnSpc>
              <a:spcAft>
                <a:spcPts val="600"/>
              </a:spcAft>
            </a:pPr>
            <a:r>
              <a:rPr lang="en-GB" b="0" i="0" dirty="0">
                <a:effectLst/>
                <a:latin typeface="Rathbones Sans Light" pitchFamily="2" charset="0"/>
              </a:rPr>
              <a:t>Sanjiv graduated from Oxford University with a degree in Philosophy, Politics and Economics and has passed the Institute of Investment Management and Research (IIMR) exams.</a:t>
            </a:r>
            <a:endParaRPr lang="en-GB" b="0" dirty="0">
              <a:latin typeface="Rathbones Sans Light" pitchFamily="2" charset="0"/>
            </a:endParaRPr>
          </a:p>
          <a:p>
            <a:endParaRPr lang="en-GB" dirty="0"/>
          </a:p>
          <a:p>
            <a:endParaRPr lang="en-GB" dirty="0"/>
          </a:p>
        </p:txBody>
      </p:sp>
      <p:pic>
        <p:nvPicPr>
          <p:cNvPr id="16" name="Picture Placeholder 15" descr="A person in a suit and tie&#10;&#10;Description automatically generated">
            <a:extLst>
              <a:ext uri="{FF2B5EF4-FFF2-40B4-BE49-F238E27FC236}">
                <a16:creationId xmlns:a16="http://schemas.microsoft.com/office/drawing/2014/main" id="{180447AB-971B-43EC-A175-57885ECBCF5A}"/>
              </a:ext>
            </a:extLst>
          </p:cNvPr>
          <p:cNvPicPr>
            <a:picLocks noGrp="1" noChangeAspect="1"/>
          </p:cNvPicPr>
          <p:nvPr>
            <p:ph type="pic" sz="quarter" idx="15"/>
          </p:nvPr>
        </p:nvPicPr>
        <p:blipFill rotWithShape="1">
          <a:blip r:embed="rId3"/>
          <a:srcRect t="76" b="1043"/>
          <a:stretch/>
        </p:blipFill>
        <p:spPr>
          <a:xfrm>
            <a:off x="285771" y="1584777"/>
            <a:ext cx="2690987" cy="2644323"/>
          </a:xfrm>
        </p:spPr>
      </p:pic>
      <p:sp>
        <p:nvSpPr>
          <p:cNvPr id="12" name="Text Placeholder 11">
            <a:extLst>
              <a:ext uri="{FF2B5EF4-FFF2-40B4-BE49-F238E27FC236}">
                <a16:creationId xmlns:a16="http://schemas.microsoft.com/office/drawing/2014/main" id="{2420170B-E77A-49BB-8CA7-79089A7FB61A}"/>
              </a:ext>
            </a:extLst>
          </p:cNvPr>
          <p:cNvSpPr>
            <a:spLocks noGrp="1"/>
          </p:cNvSpPr>
          <p:nvPr>
            <p:ph type="body" sz="quarter" idx="16"/>
          </p:nvPr>
        </p:nvSpPr>
        <p:spPr>
          <a:xfrm>
            <a:off x="9217444" y="1582739"/>
            <a:ext cx="2738774" cy="2518510"/>
          </a:xfrm>
        </p:spPr>
        <p:txBody>
          <a:bodyPr/>
          <a:lstStyle/>
          <a:p>
            <a:r>
              <a:rPr lang="en-GB" sz="1100" b="0" dirty="0"/>
              <a:t>MELANIE WOTHERSPOON</a:t>
            </a:r>
          </a:p>
          <a:p>
            <a:pPr>
              <a:lnSpc>
                <a:spcPct val="100000"/>
              </a:lnSpc>
              <a:spcAft>
                <a:spcPts val="600"/>
              </a:spcAft>
            </a:pPr>
            <a:r>
              <a:rPr lang="en-GB" b="0" dirty="0">
                <a:latin typeface="Rathbones Sans Light" pitchFamily="2" charset="0"/>
              </a:rPr>
              <a:t>H</a:t>
            </a:r>
            <a:r>
              <a:rPr lang="en-GB" sz="1100" b="0" dirty="0">
                <a:latin typeface="Rathbones Sans Light" pitchFamily="2" charset="0"/>
              </a:rPr>
              <a:t>ead of Professional Intermediary Business Development</a:t>
            </a:r>
          </a:p>
          <a:p>
            <a:pPr>
              <a:lnSpc>
                <a:spcPct val="100000"/>
              </a:lnSpc>
              <a:spcAft>
                <a:spcPts val="600"/>
              </a:spcAft>
            </a:pPr>
            <a:r>
              <a:rPr lang="en-GB" b="0" dirty="0">
                <a:latin typeface="Rathbones Sans Light" pitchFamily="2" charset="0"/>
              </a:rPr>
              <a:t>Melanie joined Rathbones in 2014 after spending the previous seven years at Jupiter. </a:t>
            </a:r>
          </a:p>
          <a:p>
            <a:pPr>
              <a:lnSpc>
                <a:spcPct val="100000"/>
              </a:lnSpc>
              <a:spcAft>
                <a:spcPts val="600"/>
              </a:spcAft>
            </a:pPr>
            <a:r>
              <a:rPr lang="en-GB" b="0" dirty="0">
                <a:latin typeface="Rathbones Sans Light" pitchFamily="2" charset="0"/>
              </a:rPr>
              <a:t>Melanie is a Chartered Accountant, has a degree in Systems and Management from City University, London and is a Chartered Member of the CISI. She is both a trustee and member of the Investment Committee for the Francis C Scott Charitable Trust that commits over £1m a year to areas of deprivation in Cumbria and North Lancashire. Melanie is also a member of the Worshipful Company of Chartered Accountants.</a:t>
            </a:r>
          </a:p>
        </p:txBody>
      </p:sp>
      <p:pic>
        <p:nvPicPr>
          <p:cNvPr id="20" name="Picture Placeholder 19" descr="A person with brown hair wearing a striped shirt&#10;&#10;Description automatically generated">
            <a:extLst>
              <a:ext uri="{FF2B5EF4-FFF2-40B4-BE49-F238E27FC236}">
                <a16:creationId xmlns:a16="http://schemas.microsoft.com/office/drawing/2014/main" id="{A0DEA8BC-A5D4-4DD6-A3EB-E0BF7DE9894E}"/>
              </a:ext>
            </a:extLst>
          </p:cNvPr>
          <p:cNvPicPr>
            <a:picLocks noGrp="1" noChangeAspect="1"/>
          </p:cNvPicPr>
          <p:nvPr>
            <p:ph type="pic" sz="quarter" idx="17"/>
          </p:nvPr>
        </p:nvPicPr>
        <p:blipFill rotWithShape="1">
          <a:blip r:embed="rId4"/>
          <a:srcRect t="1699"/>
          <a:stretch/>
        </p:blipFill>
        <p:spPr>
          <a:xfrm>
            <a:off x="6241484" y="1584778"/>
            <a:ext cx="2690987" cy="2644322"/>
          </a:xfrm>
        </p:spPr>
      </p:pic>
      <p:sp>
        <p:nvSpPr>
          <p:cNvPr id="8" name="Footer Placeholder 7">
            <a:extLst>
              <a:ext uri="{FF2B5EF4-FFF2-40B4-BE49-F238E27FC236}">
                <a16:creationId xmlns:a16="http://schemas.microsoft.com/office/drawing/2014/main" id="{7335007C-EEED-4A7B-BC92-E8FB122085F0}"/>
              </a:ext>
            </a:extLst>
          </p:cNvPr>
          <p:cNvSpPr>
            <a:spLocks noGrp="1"/>
          </p:cNvSpPr>
          <p:nvPr>
            <p:ph type="ftr" sz="quarter" idx="11"/>
          </p:nvPr>
        </p:nvSpPr>
        <p:spPr/>
        <p:txBody>
          <a:bodyPr/>
          <a:lstStyle/>
          <a:p>
            <a:r>
              <a:rPr lang="en-GB"/>
              <a:t>Rathbones Group Plc | Technology – the magnificent seven and beyond</a:t>
            </a:r>
            <a:endParaRPr lang="en-GB" dirty="0"/>
          </a:p>
        </p:txBody>
      </p:sp>
      <p:sp>
        <p:nvSpPr>
          <p:cNvPr id="9" name="Title 8">
            <a:extLst>
              <a:ext uri="{FF2B5EF4-FFF2-40B4-BE49-F238E27FC236}">
                <a16:creationId xmlns:a16="http://schemas.microsoft.com/office/drawing/2014/main" id="{9551AA09-0722-4984-B045-663E2CF83B32}"/>
              </a:ext>
            </a:extLst>
          </p:cNvPr>
          <p:cNvSpPr>
            <a:spLocks noGrp="1"/>
          </p:cNvSpPr>
          <p:nvPr>
            <p:ph type="title"/>
          </p:nvPr>
        </p:nvSpPr>
        <p:spPr/>
        <p:txBody>
          <a:bodyPr/>
          <a:lstStyle/>
          <a:p>
            <a:r>
              <a:rPr lang="en-GB" dirty="0"/>
              <a:t>speakers</a:t>
            </a:r>
          </a:p>
        </p:txBody>
      </p:sp>
    </p:spTree>
    <p:extLst>
      <p:ext uri="{BB962C8B-B14F-4D97-AF65-F5344CB8AC3E}">
        <p14:creationId xmlns:p14="http://schemas.microsoft.com/office/powerpoint/2010/main" val="4003964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erson standing in front of a tall building&#10;&#10;Description automatically generated">
            <a:extLst>
              <a:ext uri="{FF2B5EF4-FFF2-40B4-BE49-F238E27FC236}">
                <a16:creationId xmlns:a16="http://schemas.microsoft.com/office/drawing/2014/main" id="{D357A86F-2AA7-4871-B0EB-DF27D3D5425D}"/>
              </a:ext>
            </a:extLst>
          </p:cNvPr>
          <p:cNvPicPr>
            <a:picLocks noGrp="1" noChangeAspect="1"/>
          </p:cNvPicPr>
          <p:nvPr>
            <p:ph type="pic" sz="quarter" idx="15"/>
          </p:nvPr>
        </p:nvPicPr>
        <p:blipFill>
          <a:blip r:embed="rId3" cstate="print">
            <a:extLst>
              <a:ext uri="{28A0092B-C50C-407E-A947-70E740481C1C}">
                <a14:useLocalDpi xmlns:a14="http://schemas.microsoft.com/office/drawing/2010/main"/>
              </a:ext>
            </a:extLst>
          </a:blip>
          <a:srcRect l="20372" r="20372"/>
          <a:stretch>
            <a:fillRect/>
          </a:stretch>
        </p:blipFill>
        <p:spPr/>
      </p:pic>
      <p:sp>
        <p:nvSpPr>
          <p:cNvPr id="6" name="Text Placeholder 5">
            <a:extLst>
              <a:ext uri="{FF2B5EF4-FFF2-40B4-BE49-F238E27FC236}">
                <a16:creationId xmlns:a16="http://schemas.microsoft.com/office/drawing/2014/main" id="{CEAC6667-4B4D-4F8F-BBB0-53303FB876A6}"/>
              </a:ext>
            </a:extLst>
          </p:cNvPr>
          <p:cNvSpPr>
            <a:spLocks noGrp="1"/>
          </p:cNvSpPr>
          <p:nvPr>
            <p:ph type="body" sz="quarter" idx="13"/>
          </p:nvPr>
        </p:nvSpPr>
        <p:spPr>
          <a:xfrm>
            <a:off x="287686" y="1582740"/>
            <a:ext cx="4760564" cy="2062103"/>
          </a:xfrm>
        </p:spPr>
        <p:txBody>
          <a:bodyPr>
            <a:noAutofit/>
          </a:bodyPr>
          <a:lstStyle/>
          <a:p>
            <a:pPr>
              <a:lnSpc>
                <a:spcPct val="100000"/>
              </a:lnSpc>
              <a:spcAft>
                <a:spcPts val="1200"/>
              </a:spcAft>
            </a:pPr>
            <a:r>
              <a:rPr lang="en-GB" sz="1400" dirty="0"/>
              <a:t> The Magnificent Seven</a:t>
            </a:r>
          </a:p>
          <a:p>
            <a:pPr>
              <a:lnSpc>
                <a:spcPct val="100000"/>
              </a:lnSpc>
              <a:spcAft>
                <a:spcPts val="1200"/>
              </a:spcAft>
            </a:pPr>
            <a:r>
              <a:rPr lang="en-GB" sz="1400" dirty="0"/>
              <a:t> Performance in context </a:t>
            </a:r>
          </a:p>
          <a:p>
            <a:pPr>
              <a:lnSpc>
                <a:spcPct val="100000"/>
              </a:lnSpc>
              <a:spcAft>
                <a:spcPts val="1200"/>
              </a:spcAft>
            </a:pPr>
            <a:r>
              <a:rPr lang="en-GB" sz="1400" dirty="0"/>
              <a:t> The success of the tech sector in general</a:t>
            </a:r>
          </a:p>
          <a:p>
            <a:pPr>
              <a:lnSpc>
                <a:spcPct val="100000"/>
              </a:lnSpc>
              <a:spcAft>
                <a:spcPts val="1200"/>
              </a:spcAft>
            </a:pPr>
            <a:r>
              <a:rPr lang="en-GB" sz="1400" dirty="0"/>
              <a:t> Other considerations</a:t>
            </a:r>
          </a:p>
          <a:p>
            <a:pPr>
              <a:lnSpc>
                <a:spcPct val="100000"/>
              </a:lnSpc>
              <a:spcAft>
                <a:spcPts val="1200"/>
              </a:spcAft>
            </a:pPr>
            <a:r>
              <a:rPr lang="en-GB" sz="1400" dirty="0"/>
              <a:t> Continuing a longer-term trend</a:t>
            </a:r>
          </a:p>
          <a:p>
            <a:pPr>
              <a:lnSpc>
                <a:spcPct val="100000"/>
              </a:lnSpc>
              <a:spcAft>
                <a:spcPts val="1200"/>
              </a:spcAft>
            </a:pPr>
            <a:r>
              <a:rPr lang="en-GB" sz="1400" dirty="0"/>
              <a:t> Outlook for Magnificent Seven in 2024</a:t>
            </a:r>
          </a:p>
        </p:txBody>
      </p:sp>
      <p:sp>
        <p:nvSpPr>
          <p:cNvPr id="5" name="Title 4">
            <a:extLst>
              <a:ext uri="{FF2B5EF4-FFF2-40B4-BE49-F238E27FC236}">
                <a16:creationId xmlns:a16="http://schemas.microsoft.com/office/drawing/2014/main" id="{CB8F7854-A873-4F3F-8CC6-54BF0ED8CB76}"/>
              </a:ext>
            </a:extLst>
          </p:cNvPr>
          <p:cNvSpPr>
            <a:spLocks noGrp="1"/>
          </p:cNvSpPr>
          <p:nvPr>
            <p:ph type="title"/>
          </p:nvPr>
        </p:nvSpPr>
        <p:spPr>
          <a:xfrm>
            <a:off x="282744" y="640923"/>
            <a:ext cx="5669978" cy="283154"/>
          </a:xfrm>
        </p:spPr>
        <p:txBody>
          <a:bodyPr/>
          <a:lstStyle/>
          <a:p>
            <a:r>
              <a:rPr lang="en-GB" dirty="0"/>
              <a:t>agenda</a:t>
            </a:r>
          </a:p>
        </p:txBody>
      </p:sp>
      <p:sp>
        <p:nvSpPr>
          <p:cNvPr id="2" name="Footer Placeholder 1">
            <a:extLst>
              <a:ext uri="{FF2B5EF4-FFF2-40B4-BE49-F238E27FC236}">
                <a16:creationId xmlns:a16="http://schemas.microsoft.com/office/drawing/2014/main" id="{3F142D6C-4D24-F50C-0438-B0D586595C93}"/>
              </a:ext>
            </a:extLst>
          </p:cNvPr>
          <p:cNvSpPr>
            <a:spLocks noGrp="1"/>
          </p:cNvSpPr>
          <p:nvPr>
            <p:ph type="ftr" sz="quarter" idx="3"/>
          </p:nvPr>
        </p:nvSpPr>
        <p:spPr/>
        <p:txBody>
          <a:bodyPr/>
          <a:lstStyle/>
          <a:p>
            <a:r>
              <a:rPr lang="en-GB"/>
              <a:t>Rathbones Group Plc | Technology – the magnificent seven and beyond</a:t>
            </a:r>
            <a:endParaRPr lang="en-GB" dirty="0"/>
          </a:p>
        </p:txBody>
      </p:sp>
      <p:sp>
        <p:nvSpPr>
          <p:cNvPr id="3" name="Slide Number Placeholder 2">
            <a:extLst>
              <a:ext uri="{FF2B5EF4-FFF2-40B4-BE49-F238E27FC236}">
                <a16:creationId xmlns:a16="http://schemas.microsoft.com/office/drawing/2014/main" id="{C7D676E3-EF04-E2AE-2E7F-779E380D4FD3}"/>
              </a:ext>
            </a:extLst>
          </p:cNvPr>
          <p:cNvSpPr>
            <a:spLocks noGrp="1"/>
          </p:cNvSpPr>
          <p:nvPr>
            <p:ph type="sldNum" sz="quarter" idx="12"/>
          </p:nvPr>
        </p:nvSpPr>
        <p:spPr/>
        <p:txBody>
          <a:bodyPr/>
          <a:lstStyle/>
          <a:p>
            <a:fld id="{91D568E7-61F5-D04E-995D-81EF41C01A2A}" type="slidenum">
              <a:rPr lang="en-GB" smtClean="0"/>
              <a:pPr/>
              <a:t>3</a:t>
            </a:fld>
            <a:endParaRPr lang="en-GB"/>
          </a:p>
        </p:txBody>
      </p:sp>
      <p:pic>
        <p:nvPicPr>
          <p:cNvPr id="8" name="Picture Placeholder 6">
            <a:extLst>
              <a:ext uri="{FF2B5EF4-FFF2-40B4-BE49-F238E27FC236}">
                <a16:creationId xmlns:a16="http://schemas.microsoft.com/office/drawing/2014/main" id="{245DCEA8-E3A8-420C-DAB9-43A5BBB77227}"/>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46048" y="6419469"/>
            <a:ext cx="1624737" cy="190581"/>
          </a:xfrm>
          <a:prstGeom prst="rect">
            <a:avLst/>
          </a:prstGeom>
        </p:spPr>
      </p:pic>
    </p:spTree>
    <p:extLst>
      <p:ext uri="{BB962C8B-B14F-4D97-AF65-F5344CB8AC3E}">
        <p14:creationId xmlns:p14="http://schemas.microsoft.com/office/powerpoint/2010/main" val="904833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74D048D-FFD3-4D00-98A3-638780580EA4}"/>
              </a:ext>
            </a:extLst>
          </p:cNvPr>
          <p:cNvSpPr>
            <a:spLocks noGrp="1"/>
          </p:cNvSpPr>
          <p:nvPr>
            <p:ph type="ftr" sz="quarter" idx="11"/>
          </p:nvPr>
        </p:nvSpPr>
        <p:spPr/>
        <p:txBody>
          <a:bodyPr/>
          <a:lstStyle/>
          <a:p>
            <a:r>
              <a:rPr lang="en-GB"/>
              <a:t>Rathbones Group Plc | Technology – the magnificent seven and beyond</a:t>
            </a:r>
          </a:p>
        </p:txBody>
      </p:sp>
      <p:sp>
        <p:nvSpPr>
          <p:cNvPr id="3" name="Slide Number Placeholder 2">
            <a:extLst>
              <a:ext uri="{FF2B5EF4-FFF2-40B4-BE49-F238E27FC236}">
                <a16:creationId xmlns:a16="http://schemas.microsoft.com/office/drawing/2014/main" id="{68D77FFD-7FC7-4A3E-82CC-C36F6420F75C}"/>
              </a:ext>
            </a:extLst>
          </p:cNvPr>
          <p:cNvSpPr>
            <a:spLocks noGrp="1"/>
          </p:cNvSpPr>
          <p:nvPr>
            <p:ph type="sldNum" sz="quarter" idx="12"/>
          </p:nvPr>
        </p:nvSpPr>
        <p:spPr/>
        <p:txBody>
          <a:bodyPr/>
          <a:lstStyle/>
          <a:p>
            <a:fld id="{91D568E7-61F5-D04E-995D-81EF41C01A2A}" type="slidenum">
              <a:rPr lang="en-GB" smtClean="0"/>
              <a:t>4</a:t>
            </a:fld>
            <a:endParaRPr lang="en-GB"/>
          </a:p>
        </p:txBody>
      </p:sp>
      <p:sp>
        <p:nvSpPr>
          <p:cNvPr id="4" name="Text Placeholder 3">
            <a:extLst>
              <a:ext uri="{FF2B5EF4-FFF2-40B4-BE49-F238E27FC236}">
                <a16:creationId xmlns:a16="http://schemas.microsoft.com/office/drawing/2014/main" id="{C4BBE183-12F1-4AFB-9483-ABB2AB08EC5E}"/>
              </a:ext>
            </a:extLst>
          </p:cNvPr>
          <p:cNvSpPr>
            <a:spLocks noGrp="1"/>
          </p:cNvSpPr>
          <p:nvPr>
            <p:ph type="body" sz="quarter" idx="13"/>
          </p:nvPr>
        </p:nvSpPr>
        <p:spPr>
          <a:xfrm>
            <a:off x="287685" y="1557337"/>
            <a:ext cx="4671665" cy="1415772"/>
          </a:xfrm>
        </p:spPr>
        <p:txBody>
          <a:bodyPr/>
          <a:lstStyle/>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The world’s largest seven technology companies – Microsoft, Apple, Alphabet, Amazon, Nvidia, Meta and Tesla – all saw strong performance last year – driving 60% of the 24% increase we saw in the S&amp;P 500 in 2023. </a:t>
            </a:r>
          </a:p>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The remaining 493 of the S&amp;P 500 companies only grew 9%. </a:t>
            </a:r>
          </a:p>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These 7 companies now represent 29% of the entire S&amp;</a:t>
            </a:r>
            <a:r>
              <a:rPr lang="en-GB" sz="1200" b="0">
                <a:latin typeface="Rathbones Sans Light" pitchFamily="2" charset="0"/>
              </a:rPr>
              <a:t>P 500.</a:t>
            </a:r>
            <a:endParaRPr lang="en-GB" sz="1200" b="0" dirty="0">
              <a:latin typeface="Rathbones Sans Light" pitchFamily="2" charset="0"/>
            </a:endParaRPr>
          </a:p>
        </p:txBody>
      </p:sp>
      <p:sp>
        <p:nvSpPr>
          <p:cNvPr id="5" name="Text Placeholder 4">
            <a:extLst>
              <a:ext uri="{FF2B5EF4-FFF2-40B4-BE49-F238E27FC236}">
                <a16:creationId xmlns:a16="http://schemas.microsoft.com/office/drawing/2014/main" id="{1745659D-E2A4-40A7-9D79-62B9555C57A2}"/>
              </a:ext>
            </a:extLst>
          </p:cNvPr>
          <p:cNvSpPr>
            <a:spLocks noGrp="1"/>
          </p:cNvSpPr>
          <p:nvPr>
            <p:ph type="body" sz="quarter" idx="17"/>
          </p:nvPr>
        </p:nvSpPr>
        <p:spPr>
          <a:xfrm>
            <a:off x="287685" y="6522975"/>
            <a:ext cx="5665038" cy="120674"/>
          </a:xfrm>
        </p:spPr>
        <p:txBody>
          <a:bodyPr/>
          <a:lstStyle/>
          <a:p>
            <a:r>
              <a:rPr lang="en-GB" sz="800" dirty="0">
                <a:solidFill>
                  <a:schemeClr val="tx1"/>
                </a:solidFill>
              </a:rPr>
              <a:t>Sources: </a:t>
            </a:r>
            <a:r>
              <a:rPr lang="en-GB" sz="800" dirty="0" err="1">
                <a:solidFill>
                  <a:schemeClr val="tx1"/>
                </a:solidFill>
              </a:rPr>
              <a:t>Refinifiv</a:t>
            </a:r>
            <a:r>
              <a:rPr lang="en-GB" sz="800" dirty="0">
                <a:solidFill>
                  <a:schemeClr val="tx1"/>
                </a:solidFill>
              </a:rPr>
              <a:t>, Rathbones</a:t>
            </a:r>
          </a:p>
        </p:txBody>
      </p:sp>
      <p:sp>
        <p:nvSpPr>
          <p:cNvPr id="6" name="Subtitle 5">
            <a:extLst>
              <a:ext uri="{FF2B5EF4-FFF2-40B4-BE49-F238E27FC236}">
                <a16:creationId xmlns:a16="http://schemas.microsoft.com/office/drawing/2014/main" id="{10F99FE1-4AA6-4A69-A10E-A53074571B74}"/>
              </a:ext>
            </a:extLst>
          </p:cNvPr>
          <p:cNvSpPr>
            <a:spLocks noGrp="1"/>
          </p:cNvSpPr>
          <p:nvPr>
            <p:ph type="subTitle" idx="1"/>
          </p:nvPr>
        </p:nvSpPr>
        <p:spPr/>
        <p:txBody>
          <a:bodyPr/>
          <a:lstStyle/>
          <a:p>
            <a:r>
              <a:rPr lang="en-GB" dirty="0"/>
              <a:t>The ‘Magnificent Seven’ versus the rest of the S&amp;P 500 in 2023</a:t>
            </a:r>
          </a:p>
        </p:txBody>
      </p:sp>
      <p:sp>
        <p:nvSpPr>
          <p:cNvPr id="8" name="Title 7">
            <a:extLst>
              <a:ext uri="{FF2B5EF4-FFF2-40B4-BE49-F238E27FC236}">
                <a16:creationId xmlns:a16="http://schemas.microsoft.com/office/drawing/2014/main" id="{1AAE8615-71D6-4842-8549-B9B5CCB2AF85}"/>
              </a:ext>
            </a:extLst>
          </p:cNvPr>
          <p:cNvSpPr>
            <a:spLocks noGrp="1"/>
          </p:cNvSpPr>
          <p:nvPr>
            <p:ph type="title"/>
          </p:nvPr>
        </p:nvSpPr>
        <p:spPr/>
        <p:txBody>
          <a:bodyPr/>
          <a:lstStyle/>
          <a:p>
            <a:r>
              <a:rPr lang="en-GB" dirty="0"/>
              <a:t>The magnificent seven</a:t>
            </a:r>
          </a:p>
        </p:txBody>
      </p:sp>
      <p:graphicFrame>
        <p:nvGraphicFramePr>
          <p:cNvPr id="9" name="Chart 8">
            <a:extLst>
              <a:ext uri="{FF2B5EF4-FFF2-40B4-BE49-F238E27FC236}">
                <a16:creationId xmlns:a16="http://schemas.microsoft.com/office/drawing/2014/main" id="{48569651-3BC8-4BCC-AD9E-649F3241B718}"/>
              </a:ext>
            </a:extLst>
          </p:cNvPr>
          <p:cNvGraphicFramePr>
            <a:graphicFrameLocks/>
          </p:cNvGraphicFramePr>
          <p:nvPr>
            <p:extLst>
              <p:ext uri="{D42A27DB-BD31-4B8C-83A1-F6EECF244321}">
                <p14:modId xmlns:p14="http://schemas.microsoft.com/office/powerpoint/2010/main" val="2298921279"/>
              </p:ext>
            </p:extLst>
          </p:nvPr>
        </p:nvGraphicFramePr>
        <p:xfrm>
          <a:off x="6239282" y="1609280"/>
          <a:ext cx="5666160" cy="4153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1073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BD3CA8E2-1810-4B28-A991-A2962FB171BD}"/>
              </a:ext>
            </a:extLst>
          </p:cNvPr>
          <p:cNvPicPr>
            <a:picLocks noGrp="1" noChangeAspect="1"/>
          </p:cNvPicPr>
          <p:nvPr>
            <p:ph type="pic" sz="quarter" idx="4294967295"/>
          </p:nvPr>
        </p:nvPicPr>
        <p:blipFill>
          <a:blip r:embed="rId3" cstate="print">
            <a:extLst>
              <a:ext uri="{28A0092B-C50C-407E-A947-70E740481C1C}">
                <a14:useLocalDpi xmlns:a14="http://schemas.microsoft.com/office/drawing/2010/main"/>
              </a:ext>
            </a:extLst>
          </a:blip>
          <a:srcRect l="30555" r="30555"/>
          <a:stretch/>
        </p:blipFill>
        <p:spPr>
          <a:xfrm>
            <a:off x="6096000" y="0"/>
            <a:ext cx="6096000" cy="6858000"/>
          </a:xfrm>
        </p:spPr>
      </p:pic>
      <p:sp>
        <p:nvSpPr>
          <p:cNvPr id="2" name="Footer Placeholder 1">
            <a:extLst>
              <a:ext uri="{FF2B5EF4-FFF2-40B4-BE49-F238E27FC236}">
                <a16:creationId xmlns:a16="http://schemas.microsoft.com/office/drawing/2014/main" id="{51FA0D8E-E3D9-8F57-2F6D-3FCF7F121CF2}"/>
              </a:ext>
            </a:extLst>
          </p:cNvPr>
          <p:cNvSpPr>
            <a:spLocks noGrp="1"/>
          </p:cNvSpPr>
          <p:nvPr>
            <p:ph type="ftr" sz="quarter" idx="11"/>
          </p:nvPr>
        </p:nvSpPr>
        <p:spPr/>
        <p:txBody>
          <a:bodyPr/>
          <a:lstStyle/>
          <a:p>
            <a:r>
              <a:rPr lang="en-GB"/>
              <a:t>Rathbones Group Plc | Technology – the magnificent seven and beyond</a:t>
            </a:r>
            <a:endParaRPr lang="en-GB" dirty="0"/>
          </a:p>
        </p:txBody>
      </p:sp>
      <p:sp>
        <p:nvSpPr>
          <p:cNvPr id="4" name="Slide Number Placeholder 3">
            <a:extLst>
              <a:ext uri="{FF2B5EF4-FFF2-40B4-BE49-F238E27FC236}">
                <a16:creationId xmlns:a16="http://schemas.microsoft.com/office/drawing/2014/main" id="{B6DA7B47-62C1-4D73-9CBD-7272672FE204}"/>
              </a:ext>
            </a:extLst>
          </p:cNvPr>
          <p:cNvSpPr>
            <a:spLocks noGrp="1"/>
          </p:cNvSpPr>
          <p:nvPr>
            <p:ph type="sldNum" sz="quarter" idx="12"/>
          </p:nvPr>
        </p:nvSpPr>
        <p:spPr/>
        <p:txBody>
          <a:bodyPr/>
          <a:lstStyle/>
          <a:p>
            <a:r>
              <a:rPr lang="en-GB" dirty="0">
                <a:solidFill>
                  <a:schemeClr val="bg1"/>
                </a:solidFill>
              </a:rPr>
              <a:t>5</a:t>
            </a:r>
          </a:p>
        </p:txBody>
      </p:sp>
      <p:sp>
        <p:nvSpPr>
          <p:cNvPr id="11" name="Text Placeholder 3">
            <a:extLst>
              <a:ext uri="{FF2B5EF4-FFF2-40B4-BE49-F238E27FC236}">
                <a16:creationId xmlns:a16="http://schemas.microsoft.com/office/drawing/2014/main" id="{CCC6B23B-2D23-412C-A976-F026B4C1D2D1}"/>
              </a:ext>
            </a:extLst>
          </p:cNvPr>
          <p:cNvSpPr>
            <a:spLocks noGrp="1"/>
          </p:cNvSpPr>
          <p:nvPr>
            <p:ph type="body" sz="quarter" idx="13"/>
          </p:nvPr>
        </p:nvSpPr>
        <p:spPr>
          <a:xfrm>
            <a:off x="282745" y="1564947"/>
            <a:ext cx="4676605" cy="2492703"/>
          </a:xfrm>
        </p:spPr>
        <p:txBody>
          <a:bodyPr>
            <a:noAutofit/>
          </a:bodyPr>
          <a:lstStyle/>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2020 – 2021: Ultra low interest rates in order to stimulate economy during Covid pandemic leads to inflated fair value</a:t>
            </a:r>
          </a:p>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Changed consumer behaviour leads to higher growth rate which is extrapolated forward</a:t>
            </a:r>
          </a:p>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2022: interest rates rebound rapidly as inflation becomes an increasing problem, slashing valuations of companies, particularly Magnificent Seven</a:t>
            </a:r>
          </a:p>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2023: Valuations recover from 2022 falls as inflation is brought under control and managements pay more attention to cost efficiency and profit maximisation</a:t>
            </a:r>
          </a:p>
          <a:p>
            <a:pPr marL="266700" indent="-266700">
              <a:lnSpc>
                <a:spcPct val="100000"/>
              </a:lnSpc>
              <a:spcAft>
                <a:spcPts val="1200"/>
              </a:spcAft>
              <a:buFont typeface="Georgia" panose="02040502050405020303" pitchFamily="18" charset="0"/>
              <a:buChar char="—"/>
            </a:pPr>
            <a:r>
              <a:rPr lang="en-GB" sz="1200" b="0" dirty="0">
                <a:latin typeface="Rathbones Sans Light" pitchFamily="2" charset="0"/>
              </a:rPr>
              <a:t>Scarcity of growth outside general tech sector</a:t>
            </a:r>
          </a:p>
        </p:txBody>
      </p:sp>
      <p:sp>
        <p:nvSpPr>
          <p:cNvPr id="7" name="Subtitle 6">
            <a:extLst>
              <a:ext uri="{FF2B5EF4-FFF2-40B4-BE49-F238E27FC236}">
                <a16:creationId xmlns:a16="http://schemas.microsoft.com/office/drawing/2014/main" id="{4B7428D9-CC6C-7AB0-5637-0866A32F0D15}"/>
              </a:ext>
            </a:extLst>
          </p:cNvPr>
          <p:cNvSpPr>
            <a:spLocks noGrp="1"/>
          </p:cNvSpPr>
          <p:nvPr>
            <p:ph type="subTitle" idx="1"/>
          </p:nvPr>
        </p:nvSpPr>
        <p:spPr>
          <a:xfrm>
            <a:off x="282744" y="1205601"/>
            <a:ext cx="7649867" cy="213456"/>
          </a:xfrm>
        </p:spPr>
        <p:txBody>
          <a:bodyPr/>
          <a:lstStyle/>
          <a:p>
            <a:r>
              <a:rPr lang="en-GB" dirty="0"/>
              <a:t>Recovering 2022 underperformance</a:t>
            </a:r>
          </a:p>
        </p:txBody>
      </p:sp>
      <p:sp>
        <p:nvSpPr>
          <p:cNvPr id="12" name="Title 7">
            <a:extLst>
              <a:ext uri="{FF2B5EF4-FFF2-40B4-BE49-F238E27FC236}">
                <a16:creationId xmlns:a16="http://schemas.microsoft.com/office/drawing/2014/main" id="{8642FFC1-0F1D-4CA8-95A7-D94D0FC149E7}"/>
              </a:ext>
            </a:extLst>
          </p:cNvPr>
          <p:cNvSpPr>
            <a:spLocks noGrp="1"/>
          </p:cNvSpPr>
          <p:nvPr>
            <p:ph type="title"/>
          </p:nvPr>
        </p:nvSpPr>
        <p:spPr/>
        <p:txBody>
          <a:bodyPr/>
          <a:lstStyle/>
          <a:p>
            <a:r>
              <a:rPr lang="en-GB" dirty="0"/>
              <a:t>Performance in context</a:t>
            </a:r>
          </a:p>
        </p:txBody>
      </p:sp>
      <p:sp>
        <p:nvSpPr>
          <p:cNvPr id="13" name="Subtitle 5">
            <a:extLst>
              <a:ext uri="{FF2B5EF4-FFF2-40B4-BE49-F238E27FC236}">
                <a16:creationId xmlns:a16="http://schemas.microsoft.com/office/drawing/2014/main" id="{2F237B92-D69E-41D6-B0E5-A122624B899C}"/>
              </a:ext>
            </a:extLst>
          </p:cNvPr>
          <p:cNvSpPr txBox="1">
            <a:spLocks/>
          </p:cNvSpPr>
          <p:nvPr/>
        </p:nvSpPr>
        <p:spPr>
          <a:xfrm>
            <a:off x="282745" y="1205601"/>
            <a:ext cx="5543384" cy="221332"/>
          </a:xfrm>
          <a:prstGeom prst="rect">
            <a:avLst/>
          </a:prstGeom>
        </p:spPr>
        <p:txBody>
          <a:bodyPr/>
          <a:lstStyle>
            <a:lvl1pPr marL="0" indent="0" algn="l" defTabSz="711913" rtl="0" eaLnBrk="1" latinLnBrk="0" hangingPunct="1">
              <a:lnSpc>
                <a:spcPct val="111000"/>
              </a:lnSpc>
              <a:spcBef>
                <a:spcPts val="0"/>
              </a:spcBef>
              <a:buFont typeface="Arial" panose="020B0604020202020204" pitchFamily="34" charset="0"/>
              <a:buNone/>
              <a:defRPr sz="1000" b="1" i="0" kern="1200">
                <a:solidFill>
                  <a:schemeClr val="tx1"/>
                </a:solidFill>
                <a:latin typeface="Rathbones Sans" pitchFamily="2" charset="0"/>
                <a:ea typeface="+mn-ea"/>
                <a:cs typeface="+mn-cs"/>
              </a:defRPr>
            </a:lvl1pPr>
            <a:lvl2pPr marL="0" indent="0" algn="l" defTabSz="711913" rtl="0" eaLnBrk="1" latinLnBrk="0" hangingPunct="1">
              <a:lnSpc>
                <a:spcPct val="111000"/>
              </a:lnSpc>
              <a:spcBef>
                <a:spcPts val="0"/>
              </a:spcBef>
              <a:buFont typeface="Arial" panose="020B0604020202020204" pitchFamily="34" charset="0"/>
              <a:buNone/>
              <a:defRPr sz="1000" b="0" kern="1200">
                <a:solidFill>
                  <a:schemeClr val="tx1"/>
                </a:solidFill>
                <a:latin typeface="+mn-lt"/>
                <a:ea typeface="+mn-ea"/>
                <a:cs typeface="+mn-cs"/>
              </a:defRPr>
            </a:lvl2pPr>
            <a:lvl3pPr marL="0" indent="0" algn="l" defTabSz="711913"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11913"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11913" rtl="0" eaLnBrk="1" latinLnBrk="0" hangingPunct="1">
              <a:lnSpc>
                <a:spcPct val="98000"/>
              </a:lnSpc>
              <a:spcBef>
                <a:spcPts val="0"/>
              </a:spcBef>
              <a:buFont typeface="Arial" panose="020B0604020202020204" pitchFamily="34" charset="0"/>
              <a:buNone/>
              <a:defRPr sz="800" kern="1200">
                <a:solidFill>
                  <a:schemeClr val="tx1"/>
                </a:solidFill>
                <a:latin typeface="+mn-lt"/>
                <a:ea typeface="+mn-ea"/>
                <a:cs typeface="+mn-cs"/>
              </a:defRPr>
            </a:lvl5pPr>
            <a:lvl6pPr marL="175184" indent="-175184" algn="l" defTabSz="711913" rtl="0" eaLnBrk="1" latinLnBrk="0" hangingPunct="1">
              <a:lnSpc>
                <a:spcPct val="98000"/>
              </a:lnSpc>
              <a:spcBef>
                <a:spcPts val="0"/>
              </a:spcBef>
              <a:spcAft>
                <a:spcPts val="701"/>
              </a:spcAft>
              <a:buFont typeface="System Font Regular"/>
              <a:buChar char="—"/>
              <a:defRPr sz="934" kern="1200">
                <a:solidFill>
                  <a:schemeClr val="tx1"/>
                </a:solidFill>
                <a:latin typeface="+mn-lt"/>
                <a:ea typeface="+mn-ea"/>
                <a:cs typeface="+mn-cs"/>
              </a:defRPr>
            </a:lvl6pPr>
            <a:lvl7pPr marL="140147" indent="-140147" algn="l" defTabSz="711913" rtl="0" eaLnBrk="1" latinLnBrk="0" hangingPunct="1">
              <a:lnSpc>
                <a:spcPct val="98000"/>
              </a:lnSpc>
              <a:spcBef>
                <a:spcPts val="0"/>
              </a:spcBef>
              <a:spcAft>
                <a:spcPts val="701"/>
              </a:spcAft>
              <a:buFont typeface="System Font Regular"/>
              <a:buChar char="—"/>
              <a:defRPr sz="701" kern="1200">
                <a:solidFill>
                  <a:schemeClr val="tx1"/>
                </a:solidFill>
                <a:latin typeface="+mn-lt"/>
                <a:ea typeface="+mn-ea"/>
                <a:cs typeface="+mn-cs"/>
              </a:defRPr>
            </a:lvl7pPr>
            <a:lvl8pPr marL="126133" indent="-126133" algn="l" defTabSz="711913" rtl="0" eaLnBrk="1" latinLnBrk="0" hangingPunct="1">
              <a:lnSpc>
                <a:spcPct val="98000"/>
              </a:lnSpc>
              <a:spcBef>
                <a:spcPts val="0"/>
              </a:spcBef>
              <a:spcAft>
                <a:spcPts val="701"/>
              </a:spcAft>
              <a:buFont typeface="System Font Regular"/>
              <a:buChar char="—"/>
              <a:defRPr sz="622" kern="1200">
                <a:solidFill>
                  <a:schemeClr val="tx1"/>
                </a:solidFill>
                <a:latin typeface="+mn-lt"/>
                <a:ea typeface="+mn-ea"/>
                <a:cs typeface="+mn-cs"/>
              </a:defRPr>
            </a:lvl8pPr>
            <a:lvl9pPr marL="0" indent="0" algn="l" defTabSz="711913" rtl="0" eaLnBrk="1" latinLnBrk="0" hangingPunct="1">
              <a:lnSpc>
                <a:spcPct val="98000"/>
              </a:lnSpc>
              <a:spcBef>
                <a:spcPts val="0"/>
              </a:spcBef>
              <a:buFont typeface="Arial" panose="020B0604020202020204" pitchFamily="34" charset="0"/>
              <a:buNone/>
              <a:defRPr sz="622" kern="1200">
                <a:solidFill>
                  <a:schemeClr val="tx1"/>
                </a:solidFill>
                <a:latin typeface="+mn-lt"/>
                <a:ea typeface="+mn-ea"/>
                <a:cs typeface="+mn-cs"/>
              </a:defRPr>
            </a:lvl9pPr>
          </a:lstStyle>
          <a:p>
            <a:endParaRPr lang="en-GB" sz="1400" b="0" dirty="0"/>
          </a:p>
        </p:txBody>
      </p:sp>
      <p:pic>
        <p:nvPicPr>
          <p:cNvPr id="3" name="Picture Placeholder 6">
            <a:extLst>
              <a:ext uri="{FF2B5EF4-FFF2-40B4-BE49-F238E27FC236}">
                <a16:creationId xmlns:a16="http://schemas.microsoft.com/office/drawing/2014/main" id="{092CBC19-ABE3-98D7-057E-80631AFEFD35}"/>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46048" y="6419469"/>
            <a:ext cx="1624737" cy="190581"/>
          </a:xfrm>
          <a:prstGeom prst="rect">
            <a:avLst/>
          </a:prstGeom>
        </p:spPr>
      </p:pic>
    </p:spTree>
    <p:extLst>
      <p:ext uri="{BB962C8B-B14F-4D97-AF65-F5344CB8AC3E}">
        <p14:creationId xmlns:p14="http://schemas.microsoft.com/office/powerpoint/2010/main" val="87059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6440C3-A866-5D6C-D80D-5DA0B489420E}"/>
              </a:ext>
            </a:extLst>
          </p:cNvPr>
          <p:cNvSpPr>
            <a:spLocks noGrp="1"/>
          </p:cNvSpPr>
          <p:nvPr>
            <p:ph type="ftr" sz="quarter" idx="11"/>
          </p:nvPr>
        </p:nvSpPr>
        <p:spPr/>
        <p:txBody>
          <a:bodyPr/>
          <a:lstStyle/>
          <a:p>
            <a:r>
              <a:rPr lang="en-GB"/>
              <a:t>Rathbones Group Plc | Technology – the magnificent seven and beyond</a:t>
            </a:r>
            <a:endParaRPr lang="en-GB" dirty="0"/>
          </a:p>
        </p:txBody>
      </p:sp>
      <p:sp>
        <p:nvSpPr>
          <p:cNvPr id="3" name="Slide Number Placeholder 2">
            <a:extLst>
              <a:ext uri="{FF2B5EF4-FFF2-40B4-BE49-F238E27FC236}">
                <a16:creationId xmlns:a16="http://schemas.microsoft.com/office/drawing/2014/main" id="{7B935FE6-1D0D-0DC7-658C-6D41D51A1A7F}"/>
              </a:ext>
            </a:extLst>
          </p:cNvPr>
          <p:cNvSpPr>
            <a:spLocks noGrp="1"/>
          </p:cNvSpPr>
          <p:nvPr>
            <p:ph type="sldNum" sz="quarter" idx="12"/>
          </p:nvPr>
        </p:nvSpPr>
        <p:spPr/>
        <p:txBody>
          <a:bodyPr/>
          <a:lstStyle/>
          <a:p>
            <a:fld id="{91D568E7-61F5-D04E-995D-81EF41C01A2A}" type="slidenum">
              <a:rPr lang="en-GB" smtClean="0"/>
              <a:t>6</a:t>
            </a:fld>
            <a:endParaRPr lang="en-GB"/>
          </a:p>
        </p:txBody>
      </p:sp>
      <p:sp>
        <p:nvSpPr>
          <p:cNvPr id="6" name="Subtitle 5">
            <a:extLst>
              <a:ext uri="{FF2B5EF4-FFF2-40B4-BE49-F238E27FC236}">
                <a16:creationId xmlns:a16="http://schemas.microsoft.com/office/drawing/2014/main" id="{ABD9CE12-D2D0-B33B-271F-C657769D0772}"/>
              </a:ext>
            </a:extLst>
          </p:cNvPr>
          <p:cNvSpPr>
            <a:spLocks noGrp="1"/>
          </p:cNvSpPr>
          <p:nvPr>
            <p:ph type="subTitle" idx="1"/>
          </p:nvPr>
        </p:nvSpPr>
        <p:spPr/>
        <p:txBody>
          <a:bodyPr/>
          <a:lstStyle/>
          <a:p>
            <a:r>
              <a:rPr lang="en-GB" dirty="0"/>
              <a:t>Annual returns of the Magnificent Seven versus the S&amp;P 500 since 2018</a:t>
            </a:r>
          </a:p>
        </p:txBody>
      </p:sp>
      <p:sp>
        <p:nvSpPr>
          <p:cNvPr id="8" name="Title 7">
            <a:extLst>
              <a:ext uri="{FF2B5EF4-FFF2-40B4-BE49-F238E27FC236}">
                <a16:creationId xmlns:a16="http://schemas.microsoft.com/office/drawing/2014/main" id="{5713F031-0752-16B2-937C-A8F8B24A5DFF}"/>
              </a:ext>
            </a:extLst>
          </p:cNvPr>
          <p:cNvSpPr>
            <a:spLocks noGrp="1"/>
          </p:cNvSpPr>
          <p:nvPr>
            <p:ph type="title"/>
          </p:nvPr>
        </p:nvSpPr>
        <p:spPr/>
        <p:txBody>
          <a:bodyPr/>
          <a:lstStyle/>
          <a:p>
            <a:r>
              <a:rPr lang="en-GB" dirty="0"/>
              <a:t>Magnificent seven performance</a:t>
            </a:r>
          </a:p>
        </p:txBody>
      </p:sp>
      <p:graphicFrame>
        <p:nvGraphicFramePr>
          <p:cNvPr id="11" name="Chart 10">
            <a:extLst>
              <a:ext uri="{FF2B5EF4-FFF2-40B4-BE49-F238E27FC236}">
                <a16:creationId xmlns:a16="http://schemas.microsoft.com/office/drawing/2014/main" id="{4207C02D-0865-4343-AA95-B9903D49F535}"/>
              </a:ext>
            </a:extLst>
          </p:cNvPr>
          <p:cNvGraphicFramePr>
            <a:graphicFrameLocks/>
          </p:cNvGraphicFramePr>
          <p:nvPr/>
        </p:nvGraphicFramePr>
        <p:xfrm>
          <a:off x="282743" y="1557338"/>
          <a:ext cx="10631319"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4">
            <a:extLst>
              <a:ext uri="{FF2B5EF4-FFF2-40B4-BE49-F238E27FC236}">
                <a16:creationId xmlns:a16="http://schemas.microsoft.com/office/drawing/2014/main" id="{D228EF87-201C-F351-73DC-F5161DC978FB}"/>
              </a:ext>
            </a:extLst>
          </p:cNvPr>
          <p:cNvSpPr txBox="1">
            <a:spLocks/>
          </p:cNvSpPr>
          <p:nvPr/>
        </p:nvSpPr>
        <p:spPr>
          <a:xfrm>
            <a:off x="287685" y="6522975"/>
            <a:ext cx="5665038" cy="120674"/>
          </a:xfrm>
          <a:prstGeom prst="rect">
            <a:avLst/>
          </a:prstGeom>
        </p:spPr>
        <p:txBody>
          <a:bodyPr vert="horz" wrap="square" lIns="0" tIns="0" rIns="0" bIns="0" rtlCol="0" anchor="b">
            <a:spAutoFit/>
          </a:bodyPr>
          <a:lstStyle>
            <a:lvl1pPr marL="0" indent="0" algn="l" defTabSz="711913" rtl="0" eaLnBrk="1" latinLnBrk="0" hangingPunct="1">
              <a:lnSpc>
                <a:spcPct val="98000"/>
              </a:lnSpc>
              <a:spcBef>
                <a:spcPts val="0"/>
              </a:spcBef>
              <a:buFont typeface="Arial" panose="020B0604020202020204" pitchFamily="34" charset="0"/>
              <a:buNone/>
              <a:defRPr sz="800" b="0" i="0" kern="1200" spc="-8" baseline="0">
                <a:solidFill>
                  <a:srgbClr val="323E48"/>
                </a:solidFill>
                <a:latin typeface="+mn-lt"/>
                <a:ea typeface="+mn-ea"/>
                <a:cs typeface="+mn-cs"/>
              </a:defRPr>
            </a:lvl1pPr>
            <a:lvl2pPr marL="0" indent="0" algn="l" defTabSz="711913" rtl="0" eaLnBrk="1" latinLnBrk="0" hangingPunct="1">
              <a:lnSpc>
                <a:spcPct val="98000"/>
              </a:lnSpc>
              <a:spcBef>
                <a:spcPts val="0"/>
              </a:spcBef>
              <a:buFont typeface="Arial" panose="020B0604020202020204" pitchFamily="34" charset="0"/>
              <a:buNone/>
              <a:defRPr sz="800" b="0" kern="1200" spc="-8" baseline="0">
                <a:solidFill>
                  <a:srgbClr val="323E48"/>
                </a:solidFill>
                <a:latin typeface="+mn-lt"/>
                <a:ea typeface="+mn-ea"/>
                <a:cs typeface="+mn-cs"/>
              </a:defRPr>
            </a:lvl2pPr>
            <a:lvl3pPr marL="0" indent="0" algn="l" defTabSz="711913"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11913"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11913" rtl="0" eaLnBrk="1" latinLnBrk="0" hangingPunct="1">
              <a:lnSpc>
                <a:spcPct val="98000"/>
              </a:lnSpc>
              <a:spcBef>
                <a:spcPts val="0"/>
              </a:spcBef>
              <a:buFont typeface="Arial" panose="020B0604020202020204" pitchFamily="34" charset="0"/>
              <a:buNone/>
              <a:defRPr sz="800" kern="1200">
                <a:solidFill>
                  <a:schemeClr val="tx1"/>
                </a:solidFill>
                <a:latin typeface="+mn-lt"/>
                <a:ea typeface="+mn-ea"/>
                <a:cs typeface="+mn-cs"/>
              </a:defRPr>
            </a:lvl5pPr>
            <a:lvl6pPr marL="175184" indent="-175184" algn="l" defTabSz="711913" rtl="0" eaLnBrk="1" latinLnBrk="0" hangingPunct="1">
              <a:lnSpc>
                <a:spcPct val="98000"/>
              </a:lnSpc>
              <a:spcBef>
                <a:spcPts val="0"/>
              </a:spcBef>
              <a:spcAft>
                <a:spcPts val="701"/>
              </a:spcAft>
              <a:buFont typeface="System Font Regular"/>
              <a:buChar char="—"/>
              <a:defRPr sz="934" kern="1200">
                <a:solidFill>
                  <a:schemeClr val="tx1"/>
                </a:solidFill>
                <a:latin typeface="+mn-lt"/>
                <a:ea typeface="+mn-ea"/>
                <a:cs typeface="+mn-cs"/>
              </a:defRPr>
            </a:lvl6pPr>
            <a:lvl7pPr marL="140147" indent="-140147" algn="l" defTabSz="711913" rtl="0" eaLnBrk="1" latinLnBrk="0" hangingPunct="1">
              <a:lnSpc>
                <a:spcPct val="98000"/>
              </a:lnSpc>
              <a:spcBef>
                <a:spcPts val="0"/>
              </a:spcBef>
              <a:spcAft>
                <a:spcPts val="701"/>
              </a:spcAft>
              <a:buFont typeface="System Font Regular"/>
              <a:buChar char="—"/>
              <a:defRPr sz="701" kern="1200">
                <a:solidFill>
                  <a:schemeClr val="tx1"/>
                </a:solidFill>
                <a:latin typeface="+mn-lt"/>
                <a:ea typeface="+mn-ea"/>
                <a:cs typeface="+mn-cs"/>
              </a:defRPr>
            </a:lvl7pPr>
            <a:lvl8pPr marL="126133" indent="-126133" algn="l" defTabSz="711913" rtl="0" eaLnBrk="1" latinLnBrk="0" hangingPunct="1">
              <a:lnSpc>
                <a:spcPct val="98000"/>
              </a:lnSpc>
              <a:spcBef>
                <a:spcPts val="0"/>
              </a:spcBef>
              <a:spcAft>
                <a:spcPts val="701"/>
              </a:spcAft>
              <a:buFont typeface="System Font Regular"/>
              <a:buChar char="—"/>
              <a:defRPr sz="622" kern="1200">
                <a:solidFill>
                  <a:schemeClr val="tx1"/>
                </a:solidFill>
                <a:latin typeface="+mn-lt"/>
                <a:ea typeface="+mn-ea"/>
                <a:cs typeface="+mn-cs"/>
              </a:defRPr>
            </a:lvl8pPr>
            <a:lvl9pPr marL="0" indent="0" algn="l" defTabSz="711913" rtl="0" eaLnBrk="1" latinLnBrk="0" hangingPunct="1">
              <a:lnSpc>
                <a:spcPct val="98000"/>
              </a:lnSpc>
              <a:spcBef>
                <a:spcPts val="0"/>
              </a:spcBef>
              <a:buFont typeface="Arial" panose="020B0604020202020204" pitchFamily="34" charset="0"/>
              <a:buNone/>
              <a:defRPr sz="622" kern="1200">
                <a:solidFill>
                  <a:schemeClr val="tx1"/>
                </a:solidFill>
                <a:latin typeface="+mn-lt"/>
                <a:ea typeface="+mn-ea"/>
                <a:cs typeface="+mn-cs"/>
              </a:defRPr>
            </a:lvl9pPr>
          </a:lstStyle>
          <a:p>
            <a:r>
              <a:rPr lang="en-GB" dirty="0">
                <a:solidFill>
                  <a:schemeClr val="tx1"/>
                </a:solidFill>
              </a:rPr>
              <a:t>Sources: </a:t>
            </a:r>
            <a:r>
              <a:rPr lang="en-GB" dirty="0" err="1">
                <a:solidFill>
                  <a:schemeClr val="tx1"/>
                </a:solidFill>
              </a:rPr>
              <a:t>Refinifiv</a:t>
            </a:r>
            <a:r>
              <a:rPr lang="en-GB" dirty="0">
                <a:solidFill>
                  <a:schemeClr val="tx1"/>
                </a:solidFill>
              </a:rPr>
              <a:t>, Rathbones; *2018-2023 figures are as at 30-11-23</a:t>
            </a:r>
          </a:p>
        </p:txBody>
      </p:sp>
    </p:spTree>
    <p:extLst>
      <p:ext uri="{BB962C8B-B14F-4D97-AF65-F5344CB8AC3E}">
        <p14:creationId xmlns:p14="http://schemas.microsoft.com/office/powerpoint/2010/main" val="189588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464E6FD8-0363-4C22-95F4-B26662B3735D}"/>
              </a:ext>
            </a:extLst>
          </p:cNvPr>
          <p:cNvSpPr>
            <a:spLocks noGrp="1"/>
          </p:cNvSpPr>
          <p:nvPr>
            <p:ph type="ftr" sz="quarter" idx="11"/>
          </p:nvPr>
        </p:nvSpPr>
        <p:spPr/>
        <p:txBody>
          <a:bodyPr/>
          <a:lstStyle/>
          <a:p>
            <a:r>
              <a:rPr lang="en-GB"/>
              <a:t>Rathbones Group Plc | Technology – the magnificent seven and beyond</a:t>
            </a:r>
            <a:endParaRPr lang="en-GB" dirty="0"/>
          </a:p>
        </p:txBody>
      </p:sp>
      <p:sp>
        <p:nvSpPr>
          <p:cNvPr id="2" name="Slide Number Placeholder 1">
            <a:extLst>
              <a:ext uri="{FF2B5EF4-FFF2-40B4-BE49-F238E27FC236}">
                <a16:creationId xmlns:a16="http://schemas.microsoft.com/office/drawing/2014/main" id="{169EFEDA-E864-4D98-A930-1B5966B0F476}"/>
              </a:ext>
            </a:extLst>
          </p:cNvPr>
          <p:cNvSpPr>
            <a:spLocks noGrp="1"/>
          </p:cNvSpPr>
          <p:nvPr>
            <p:ph type="sldNum" sz="quarter" idx="12"/>
          </p:nvPr>
        </p:nvSpPr>
        <p:spPr/>
        <p:txBody>
          <a:bodyPr/>
          <a:lstStyle/>
          <a:p>
            <a:fld id="{91D568E7-61F5-D04E-995D-81EF41C01A2A}" type="slidenum">
              <a:rPr lang="en-GB" smtClean="0"/>
              <a:t>7</a:t>
            </a:fld>
            <a:endParaRPr lang="en-GB"/>
          </a:p>
        </p:txBody>
      </p:sp>
      <p:sp>
        <p:nvSpPr>
          <p:cNvPr id="11" name="Subtitle 10">
            <a:extLst>
              <a:ext uri="{FF2B5EF4-FFF2-40B4-BE49-F238E27FC236}">
                <a16:creationId xmlns:a16="http://schemas.microsoft.com/office/drawing/2014/main" id="{5E0FC8C2-A4C4-4AC0-90B4-19C6BF88AB6B}"/>
              </a:ext>
            </a:extLst>
          </p:cNvPr>
          <p:cNvSpPr>
            <a:spLocks noGrp="1"/>
          </p:cNvSpPr>
          <p:nvPr>
            <p:ph type="subTitle" idx="1"/>
          </p:nvPr>
        </p:nvSpPr>
        <p:spPr/>
        <p:txBody>
          <a:bodyPr/>
          <a:lstStyle/>
          <a:p>
            <a:r>
              <a:rPr lang="en-GB" dirty="0"/>
              <a:t>Performance set to diverge due to a number of factors:</a:t>
            </a:r>
          </a:p>
        </p:txBody>
      </p:sp>
      <p:sp>
        <p:nvSpPr>
          <p:cNvPr id="10" name="Title 9">
            <a:extLst>
              <a:ext uri="{FF2B5EF4-FFF2-40B4-BE49-F238E27FC236}">
                <a16:creationId xmlns:a16="http://schemas.microsoft.com/office/drawing/2014/main" id="{E31EBA51-5800-48CA-A97D-122DE02B8E8B}"/>
              </a:ext>
            </a:extLst>
          </p:cNvPr>
          <p:cNvSpPr>
            <a:spLocks noGrp="1"/>
          </p:cNvSpPr>
          <p:nvPr>
            <p:ph type="title"/>
          </p:nvPr>
        </p:nvSpPr>
        <p:spPr/>
        <p:txBody>
          <a:bodyPr/>
          <a:lstStyle/>
          <a:p>
            <a:r>
              <a:rPr lang="en-GB" dirty="0"/>
              <a:t>Outlook for magnificent seven in 2024</a:t>
            </a:r>
          </a:p>
        </p:txBody>
      </p:sp>
      <p:sp>
        <p:nvSpPr>
          <p:cNvPr id="9" name="Subtitle 10">
            <a:extLst>
              <a:ext uri="{FF2B5EF4-FFF2-40B4-BE49-F238E27FC236}">
                <a16:creationId xmlns:a16="http://schemas.microsoft.com/office/drawing/2014/main" id="{F303FABD-5D33-43CA-AF7F-FE2C4FD51683}"/>
              </a:ext>
            </a:extLst>
          </p:cNvPr>
          <p:cNvSpPr txBox="1">
            <a:spLocks/>
          </p:cNvSpPr>
          <p:nvPr/>
        </p:nvSpPr>
        <p:spPr>
          <a:xfrm>
            <a:off x="1489591" y="5191139"/>
            <a:ext cx="9227739" cy="213456"/>
          </a:xfrm>
          <a:prstGeom prst="rect">
            <a:avLst/>
          </a:prstGeom>
        </p:spPr>
        <p:txBody>
          <a:bodyPr vert="horz" wrap="square" lIns="0" tIns="0" rIns="0" bIns="0" rtlCol="0">
            <a:spAutoFit/>
          </a:bodyPr>
          <a:lstStyle>
            <a:lvl1pPr marL="0" indent="0" algn="l" defTabSz="711913" rtl="0" eaLnBrk="1" latinLnBrk="0" hangingPunct="1">
              <a:lnSpc>
                <a:spcPct val="102000"/>
              </a:lnSpc>
              <a:spcBef>
                <a:spcPts val="0"/>
              </a:spcBef>
              <a:buFont typeface="Arial" panose="020B0604020202020204" pitchFamily="34" charset="0"/>
              <a:buNone/>
              <a:defRPr sz="1400" b="0" i="0" kern="1200">
                <a:solidFill>
                  <a:schemeClr val="bg2"/>
                </a:solidFill>
                <a:latin typeface="Rathbones Sans" pitchFamily="2" charset="0"/>
                <a:ea typeface="+mn-ea"/>
                <a:cs typeface="+mn-cs"/>
              </a:defRPr>
            </a:lvl1pPr>
            <a:lvl2pPr marL="355957" indent="0" algn="ctr" defTabSz="711913" rtl="0" eaLnBrk="1" latinLnBrk="0" hangingPunct="1">
              <a:lnSpc>
                <a:spcPct val="111000"/>
              </a:lnSpc>
              <a:spcBef>
                <a:spcPts val="0"/>
              </a:spcBef>
              <a:buFont typeface="Arial" panose="020B0604020202020204" pitchFamily="34" charset="0"/>
              <a:buNone/>
              <a:defRPr sz="1557" b="0" kern="1200">
                <a:solidFill>
                  <a:schemeClr val="tx1"/>
                </a:solidFill>
                <a:latin typeface="+mn-lt"/>
                <a:ea typeface="+mn-ea"/>
                <a:cs typeface="+mn-cs"/>
              </a:defRPr>
            </a:lvl2pPr>
            <a:lvl3pPr marL="711913" indent="0" algn="ctr" defTabSz="711913" rtl="0" eaLnBrk="1" latinLnBrk="0" hangingPunct="1">
              <a:lnSpc>
                <a:spcPct val="111000"/>
              </a:lnSpc>
              <a:spcBef>
                <a:spcPts val="0"/>
              </a:spcBef>
              <a:buFont typeface="Arial" panose="020B0604020202020204" pitchFamily="34" charset="0"/>
              <a:buNone/>
              <a:defRPr sz="1401" b="1" i="0" kern="1200">
                <a:solidFill>
                  <a:schemeClr val="tx1"/>
                </a:solidFill>
                <a:latin typeface="Rathbones Sans" pitchFamily="2" charset="0"/>
                <a:ea typeface="+mn-ea"/>
                <a:cs typeface="+mn-cs"/>
              </a:defRPr>
            </a:lvl3pPr>
            <a:lvl4pPr marL="1067871" indent="0" algn="ctr" defTabSz="711913" rtl="0" eaLnBrk="1" latinLnBrk="0" hangingPunct="1">
              <a:lnSpc>
                <a:spcPct val="111000"/>
              </a:lnSpc>
              <a:spcBef>
                <a:spcPts val="0"/>
              </a:spcBef>
              <a:buFont typeface="Arial" panose="020B0604020202020204" pitchFamily="34" charset="0"/>
              <a:buNone/>
              <a:defRPr sz="1246" kern="1200">
                <a:solidFill>
                  <a:schemeClr val="tx1"/>
                </a:solidFill>
                <a:latin typeface="+mn-lt"/>
                <a:ea typeface="+mn-ea"/>
                <a:cs typeface="+mn-cs"/>
              </a:defRPr>
            </a:lvl4pPr>
            <a:lvl5pPr marL="1423829"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5pPr>
            <a:lvl6pPr marL="1779786"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6pPr>
            <a:lvl7pPr marL="2135743"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7pPr>
            <a:lvl8pPr marL="2491700" indent="0" algn="ctr" defTabSz="711913" rtl="0" eaLnBrk="1" latinLnBrk="0" hangingPunct="1">
              <a:lnSpc>
                <a:spcPct val="98000"/>
              </a:lnSpc>
              <a:spcBef>
                <a:spcPts val="0"/>
              </a:spcBef>
              <a:spcAft>
                <a:spcPts val="701"/>
              </a:spcAft>
              <a:buFont typeface="System Font Regular"/>
              <a:buNone/>
              <a:defRPr sz="1246" kern="1200">
                <a:solidFill>
                  <a:schemeClr val="tx1"/>
                </a:solidFill>
                <a:latin typeface="+mn-lt"/>
                <a:ea typeface="+mn-ea"/>
                <a:cs typeface="+mn-cs"/>
              </a:defRPr>
            </a:lvl8pPr>
            <a:lvl9pPr marL="2847657" indent="0" algn="ctr" defTabSz="711913" rtl="0" eaLnBrk="1" latinLnBrk="0" hangingPunct="1">
              <a:lnSpc>
                <a:spcPct val="98000"/>
              </a:lnSpc>
              <a:spcBef>
                <a:spcPts val="0"/>
              </a:spcBef>
              <a:buFont typeface="Arial" panose="020B0604020202020204" pitchFamily="34" charset="0"/>
              <a:buNone/>
              <a:defRPr sz="1246" kern="1200">
                <a:solidFill>
                  <a:schemeClr val="tx1"/>
                </a:solidFill>
                <a:latin typeface="+mn-lt"/>
                <a:ea typeface="+mn-ea"/>
                <a:cs typeface="+mn-cs"/>
              </a:defRPr>
            </a:lvl9pPr>
          </a:lstStyle>
          <a:p>
            <a:pPr algn="ctr"/>
            <a:r>
              <a:rPr lang="en-GB" dirty="0"/>
              <a:t>Over the longer term, higher growth rates should drive decent performance. </a:t>
            </a:r>
          </a:p>
        </p:txBody>
      </p:sp>
      <p:sp>
        <p:nvSpPr>
          <p:cNvPr id="3" name="Rectangle 2">
            <a:extLst>
              <a:ext uri="{FF2B5EF4-FFF2-40B4-BE49-F238E27FC236}">
                <a16:creationId xmlns:a16="http://schemas.microsoft.com/office/drawing/2014/main" id="{5A2A0BFA-EE6E-419A-A5E3-B7E17CC10482}"/>
              </a:ext>
            </a:extLst>
          </p:cNvPr>
          <p:cNvSpPr/>
          <p:nvPr/>
        </p:nvSpPr>
        <p:spPr>
          <a:xfrm>
            <a:off x="1489592" y="2049036"/>
            <a:ext cx="2520000" cy="25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mj-lt"/>
              </a:rPr>
              <a:t>BUSINESS </a:t>
            </a:r>
            <a:br>
              <a:rPr lang="en-GB" sz="1800" dirty="0">
                <a:latin typeface="+mj-lt"/>
              </a:rPr>
            </a:br>
            <a:r>
              <a:rPr lang="en-GB" sz="1800" dirty="0">
                <a:latin typeface="+mj-lt"/>
              </a:rPr>
              <a:t>MODELS</a:t>
            </a:r>
          </a:p>
        </p:txBody>
      </p:sp>
      <p:sp>
        <p:nvSpPr>
          <p:cNvPr id="15" name="Rectangle 14">
            <a:extLst>
              <a:ext uri="{FF2B5EF4-FFF2-40B4-BE49-F238E27FC236}">
                <a16:creationId xmlns:a16="http://schemas.microsoft.com/office/drawing/2014/main" id="{3FA02ADA-7654-44E3-9F5B-5ED754749876}"/>
              </a:ext>
            </a:extLst>
          </p:cNvPr>
          <p:cNvSpPr/>
          <p:nvPr/>
        </p:nvSpPr>
        <p:spPr>
          <a:xfrm>
            <a:off x="4843462" y="2049036"/>
            <a:ext cx="2520000" cy="25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mj-lt"/>
              </a:rPr>
              <a:t>GROWTH </a:t>
            </a:r>
            <a:br>
              <a:rPr lang="en-GB" sz="1800" dirty="0">
                <a:latin typeface="+mj-lt"/>
              </a:rPr>
            </a:br>
            <a:r>
              <a:rPr lang="en-GB" sz="1800" dirty="0">
                <a:latin typeface="+mj-lt"/>
              </a:rPr>
              <a:t>DRIVERS</a:t>
            </a:r>
          </a:p>
        </p:txBody>
      </p:sp>
      <p:sp>
        <p:nvSpPr>
          <p:cNvPr id="16" name="Rectangle 15">
            <a:extLst>
              <a:ext uri="{FF2B5EF4-FFF2-40B4-BE49-F238E27FC236}">
                <a16:creationId xmlns:a16="http://schemas.microsoft.com/office/drawing/2014/main" id="{3CD6F3F6-4AE0-4A4B-9E41-290104D77BE3}"/>
              </a:ext>
            </a:extLst>
          </p:cNvPr>
          <p:cNvSpPr/>
          <p:nvPr/>
        </p:nvSpPr>
        <p:spPr>
          <a:xfrm>
            <a:off x="8197331" y="2055322"/>
            <a:ext cx="2520000" cy="25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latin typeface="+mj-lt"/>
              </a:rPr>
              <a:t>VARYING END MARKETS</a:t>
            </a:r>
          </a:p>
        </p:txBody>
      </p:sp>
    </p:spTree>
    <p:extLst>
      <p:ext uri="{BB962C8B-B14F-4D97-AF65-F5344CB8AC3E}">
        <p14:creationId xmlns:p14="http://schemas.microsoft.com/office/powerpoint/2010/main" val="318262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464E6FD8-0363-4C22-95F4-B26662B3735D}"/>
              </a:ext>
            </a:extLst>
          </p:cNvPr>
          <p:cNvSpPr>
            <a:spLocks noGrp="1"/>
          </p:cNvSpPr>
          <p:nvPr>
            <p:ph type="ftr" sz="quarter" idx="11"/>
          </p:nvPr>
        </p:nvSpPr>
        <p:spPr/>
        <p:txBody>
          <a:bodyPr/>
          <a:lstStyle/>
          <a:p>
            <a:r>
              <a:rPr lang="en-GB"/>
              <a:t>Rathbones Group Plc | Technology – the magnificent seven and beyond</a:t>
            </a:r>
            <a:endParaRPr lang="en-GB" dirty="0"/>
          </a:p>
        </p:txBody>
      </p:sp>
      <p:sp>
        <p:nvSpPr>
          <p:cNvPr id="2" name="Slide Number Placeholder 1">
            <a:extLst>
              <a:ext uri="{FF2B5EF4-FFF2-40B4-BE49-F238E27FC236}">
                <a16:creationId xmlns:a16="http://schemas.microsoft.com/office/drawing/2014/main" id="{169EFEDA-E864-4D98-A930-1B5966B0F476}"/>
              </a:ext>
            </a:extLst>
          </p:cNvPr>
          <p:cNvSpPr>
            <a:spLocks noGrp="1"/>
          </p:cNvSpPr>
          <p:nvPr>
            <p:ph type="sldNum" sz="quarter" idx="12"/>
          </p:nvPr>
        </p:nvSpPr>
        <p:spPr/>
        <p:txBody>
          <a:bodyPr/>
          <a:lstStyle/>
          <a:p>
            <a:fld id="{91D568E7-61F5-D04E-995D-81EF41C01A2A}" type="slidenum">
              <a:rPr lang="en-GB" smtClean="0"/>
              <a:t>8</a:t>
            </a:fld>
            <a:endParaRPr lang="en-GB"/>
          </a:p>
        </p:txBody>
      </p:sp>
      <p:sp>
        <p:nvSpPr>
          <p:cNvPr id="12" name="Text Placeholder 11">
            <a:extLst>
              <a:ext uri="{FF2B5EF4-FFF2-40B4-BE49-F238E27FC236}">
                <a16:creationId xmlns:a16="http://schemas.microsoft.com/office/drawing/2014/main" id="{96CCB187-EF4D-4C06-BA49-7DAE5311AF05}"/>
              </a:ext>
            </a:extLst>
          </p:cNvPr>
          <p:cNvSpPr>
            <a:spLocks noGrp="1"/>
          </p:cNvSpPr>
          <p:nvPr>
            <p:ph type="body" sz="quarter" idx="13"/>
          </p:nvPr>
        </p:nvSpPr>
        <p:spPr>
          <a:xfrm>
            <a:off x="287682" y="1571626"/>
            <a:ext cx="5665038" cy="2431435"/>
          </a:xfrm>
        </p:spPr>
        <p:txBody>
          <a:bodyPr/>
          <a:lstStyle/>
          <a:p>
            <a:pPr marL="285750" indent="-285750">
              <a:lnSpc>
                <a:spcPct val="100000"/>
              </a:lnSpc>
              <a:spcAft>
                <a:spcPts val="1200"/>
              </a:spcAft>
              <a:buFont typeface="Georgia" panose="02040502050405020303" pitchFamily="18" charset="0"/>
              <a:buChar char="—"/>
            </a:pPr>
            <a:r>
              <a:rPr lang="en-GB" sz="1400" b="0" dirty="0">
                <a:latin typeface="Rathbones Sans Light" pitchFamily="2" charset="0"/>
              </a:rPr>
              <a:t>Microsoft</a:t>
            </a:r>
          </a:p>
          <a:p>
            <a:pPr marL="285750" indent="-285750">
              <a:lnSpc>
                <a:spcPct val="100000"/>
              </a:lnSpc>
              <a:spcAft>
                <a:spcPts val="1200"/>
              </a:spcAft>
              <a:buFont typeface="Georgia" panose="02040502050405020303" pitchFamily="18" charset="0"/>
              <a:buChar char="—"/>
            </a:pPr>
            <a:r>
              <a:rPr lang="en-GB" sz="1400" b="0" dirty="0">
                <a:latin typeface="Rathbones Sans Light" pitchFamily="2" charset="0"/>
              </a:rPr>
              <a:t>Alphabet </a:t>
            </a:r>
          </a:p>
          <a:p>
            <a:pPr marL="285750" indent="-285750">
              <a:lnSpc>
                <a:spcPct val="100000"/>
              </a:lnSpc>
              <a:spcAft>
                <a:spcPts val="1200"/>
              </a:spcAft>
              <a:buFont typeface="Georgia" panose="02040502050405020303" pitchFamily="18" charset="0"/>
              <a:buChar char="—"/>
            </a:pPr>
            <a:r>
              <a:rPr lang="en-GB" sz="1400" b="0" dirty="0">
                <a:latin typeface="Rathbones Sans Light" pitchFamily="2" charset="0"/>
              </a:rPr>
              <a:t>Meta</a:t>
            </a:r>
          </a:p>
          <a:p>
            <a:pPr marL="285750" indent="-285750">
              <a:lnSpc>
                <a:spcPct val="100000"/>
              </a:lnSpc>
              <a:spcAft>
                <a:spcPts val="1200"/>
              </a:spcAft>
              <a:buFont typeface="Georgia" panose="02040502050405020303" pitchFamily="18" charset="0"/>
              <a:buChar char="—"/>
            </a:pPr>
            <a:r>
              <a:rPr lang="en-GB" sz="1400" b="0" dirty="0">
                <a:latin typeface="Rathbones Sans Light" pitchFamily="2" charset="0"/>
              </a:rPr>
              <a:t>Nvidia</a:t>
            </a:r>
          </a:p>
          <a:p>
            <a:pPr marL="285750" indent="-285750">
              <a:lnSpc>
                <a:spcPct val="100000"/>
              </a:lnSpc>
              <a:spcAft>
                <a:spcPts val="1200"/>
              </a:spcAft>
              <a:buFont typeface="Georgia" panose="02040502050405020303" pitchFamily="18" charset="0"/>
              <a:buChar char="—"/>
            </a:pPr>
            <a:r>
              <a:rPr lang="en-GB" sz="1400" b="0" dirty="0">
                <a:latin typeface="Rathbones Sans Light" pitchFamily="2" charset="0"/>
              </a:rPr>
              <a:t>Tesla</a:t>
            </a:r>
          </a:p>
          <a:p>
            <a:pPr marL="285750" indent="-285750">
              <a:lnSpc>
                <a:spcPct val="100000"/>
              </a:lnSpc>
              <a:spcAft>
                <a:spcPts val="1200"/>
              </a:spcAft>
              <a:buFont typeface="Georgia" panose="02040502050405020303" pitchFamily="18" charset="0"/>
              <a:buChar char="—"/>
            </a:pPr>
            <a:r>
              <a:rPr lang="en-GB" sz="1400" b="0" dirty="0">
                <a:latin typeface="Rathbones Sans Light" pitchFamily="2" charset="0"/>
              </a:rPr>
              <a:t>Amazon</a:t>
            </a:r>
          </a:p>
          <a:p>
            <a:pPr marL="285750" indent="-285750">
              <a:lnSpc>
                <a:spcPct val="100000"/>
              </a:lnSpc>
              <a:spcAft>
                <a:spcPts val="1200"/>
              </a:spcAft>
              <a:buFont typeface="Georgia" panose="02040502050405020303" pitchFamily="18" charset="0"/>
              <a:buChar char="—"/>
            </a:pPr>
            <a:r>
              <a:rPr lang="en-GB" sz="1400" b="0" dirty="0">
                <a:latin typeface="Rathbones Sans Light" pitchFamily="2" charset="0"/>
              </a:rPr>
              <a:t>Apple</a:t>
            </a:r>
          </a:p>
        </p:txBody>
      </p:sp>
      <p:sp>
        <p:nvSpPr>
          <p:cNvPr id="10" name="Title 9">
            <a:extLst>
              <a:ext uri="{FF2B5EF4-FFF2-40B4-BE49-F238E27FC236}">
                <a16:creationId xmlns:a16="http://schemas.microsoft.com/office/drawing/2014/main" id="{E31EBA51-5800-48CA-A97D-122DE02B8E8B}"/>
              </a:ext>
            </a:extLst>
          </p:cNvPr>
          <p:cNvSpPr>
            <a:spLocks noGrp="1"/>
          </p:cNvSpPr>
          <p:nvPr>
            <p:ph type="title"/>
          </p:nvPr>
        </p:nvSpPr>
        <p:spPr>
          <a:xfrm>
            <a:off x="282744" y="640924"/>
            <a:ext cx="5813256" cy="566309"/>
          </a:xfrm>
        </p:spPr>
        <p:txBody>
          <a:bodyPr/>
          <a:lstStyle/>
          <a:p>
            <a:r>
              <a:rPr lang="en-GB" dirty="0"/>
              <a:t>Other considerations: homogenous group or Motley Crew? </a:t>
            </a:r>
          </a:p>
        </p:txBody>
      </p:sp>
      <p:pic>
        <p:nvPicPr>
          <p:cNvPr id="9" name="Picture Placeholder 14" descr="A white car with doors open on a road&#10;&#10;Description automatically generated">
            <a:extLst>
              <a:ext uri="{FF2B5EF4-FFF2-40B4-BE49-F238E27FC236}">
                <a16:creationId xmlns:a16="http://schemas.microsoft.com/office/drawing/2014/main" id="{4FB7ED58-2A35-462C-801E-C4FB4E7B01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3646" t="-3" r="9688" b="3"/>
          <a:stretch/>
        </p:blipFill>
        <p:spPr>
          <a:xfrm>
            <a:off x="6096001" y="4"/>
            <a:ext cx="6096000" cy="6857777"/>
          </a:xfrm>
          <a:prstGeom prst="rect">
            <a:avLst/>
          </a:prstGeom>
        </p:spPr>
      </p:pic>
      <p:sp>
        <p:nvSpPr>
          <p:cNvPr id="15" name="Slide Number Placeholder 3">
            <a:extLst>
              <a:ext uri="{FF2B5EF4-FFF2-40B4-BE49-F238E27FC236}">
                <a16:creationId xmlns:a16="http://schemas.microsoft.com/office/drawing/2014/main" id="{B2BD8962-9FBA-47C5-B2E9-3EAD89C15BCB}"/>
              </a:ext>
            </a:extLst>
          </p:cNvPr>
          <p:cNvSpPr txBox="1">
            <a:spLocks/>
          </p:cNvSpPr>
          <p:nvPr/>
        </p:nvSpPr>
        <p:spPr>
          <a:xfrm>
            <a:off x="11199752" y="200885"/>
            <a:ext cx="705690" cy="120674"/>
          </a:xfrm>
          <a:prstGeom prst="rect">
            <a:avLst/>
          </a:prstGeom>
        </p:spPr>
        <p:txBody>
          <a:bodyPr vert="horz" wrap="square" lIns="0" tIns="0" rIns="0" bIns="0" rtlCol="0" anchor="t">
            <a:spAutoFit/>
          </a:bodyPr>
          <a:lstStyle>
            <a:defPPr>
              <a:defRPr lang="en-US"/>
            </a:defPPr>
            <a:lvl1pPr marL="0" algn="r" defTabSz="736194" rtl="0" eaLnBrk="1" latinLnBrk="0" hangingPunct="1">
              <a:lnSpc>
                <a:spcPct val="98000"/>
              </a:lnSpc>
              <a:defRPr sz="800" kern="1200">
                <a:solidFill>
                  <a:schemeClr val="tx1"/>
                </a:solidFill>
                <a:latin typeface="+mn-lt"/>
                <a:ea typeface="+mn-ea"/>
                <a:cs typeface="+mn-cs"/>
              </a:defRPr>
            </a:lvl1pPr>
            <a:lvl2pPr marL="368097" algn="l" defTabSz="736194" rtl="0" eaLnBrk="1" latinLnBrk="0" hangingPunct="1">
              <a:defRPr sz="1449" kern="1200">
                <a:solidFill>
                  <a:schemeClr val="tx1"/>
                </a:solidFill>
                <a:latin typeface="+mn-lt"/>
                <a:ea typeface="+mn-ea"/>
                <a:cs typeface="+mn-cs"/>
              </a:defRPr>
            </a:lvl2pPr>
            <a:lvl3pPr marL="736194" algn="l" defTabSz="736194" rtl="0" eaLnBrk="1" latinLnBrk="0" hangingPunct="1">
              <a:defRPr sz="1449" kern="1200">
                <a:solidFill>
                  <a:schemeClr val="tx1"/>
                </a:solidFill>
                <a:latin typeface="+mn-lt"/>
                <a:ea typeface="+mn-ea"/>
                <a:cs typeface="+mn-cs"/>
              </a:defRPr>
            </a:lvl3pPr>
            <a:lvl4pPr marL="1104292" algn="l" defTabSz="736194" rtl="0" eaLnBrk="1" latinLnBrk="0" hangingPunct="1">
              <a:defRPr sz="1449" kern="1200">
                <a:solidFill>
                  <a:schemeClr val="tx1"/>
                </a:solidFill>
                <a:latin typeface="+mn-lt"/>
                <a:ea typeface="+mn-ea"/>
                <a:cs typeface="+mn-cs"/>
              </a:defRPr>
            </a:lvl4pPr>
            <a:lvl5pPr marL="1472391" algn="l" defTabSz="736194" rtl="0" eaLnBrk="1" latinLnBrk="0" hangingPunct="1">
              <a:defRPr sz="1449" kern="1200">
                <a:solidFill>
                  <a:schemeClr val="tx1"/>
                </a:solidFill>
                <a:latin typeface="+mn-lt"/>
                <a:ea typeface="+mn-ea"/>
                <a:cs typeface="+mn-cs"/>
              </a:defRPr>
            </a:lvl5pPr>
            <a:lvl6pPr marL="1840488" algn="l" defTabSz="736194" rtl="0" eaLnBrk="1" latinLnBrk="0" hangingPunct="1">
              <a:defRPr sz="1449" kern="1200">
                <a:solidFill>
                  <a:schemeClr val="tx1"/>
                </a:solidFill>
                <a:latin typeface="+mn-lt"/>
                <a:ea typeface="+mn-ea"/>
                <a:cs typeface="+mn-cs"/>
              </a:defRPr>
            </a:lvl6pPr>
            <a:lvl7pPr marL="2208586" algn="l" defTabSz="736194" rtl="0" eaLnBrk="1" latinLnBrk="0" hangingPunct="1">
              <a:defRPr sz="1449" kern="1200">
                <a:solidFill>
                  <a:schemeClr val="tx1"/>
                </a:solidFill>
                <a:latin typeface="+mn-lt"/>
                <a:ea typeface="+mn-ea"/>
                <a:cs typeface="+mn-cs"/>
              </a:defRPr>
            </a:lvl7pPr>
            <a:lvl8pPr marL="2576683" algn="l" defTabSz="736194" rtl="0" eaLnBrk="1" latinLnBrk="0" hangingPunct="1">
              <a:defRPr sz="1449" kern="1200">
                <a:solidFill>
                  <a:schemeClr val="tx1"/>
                </a:solidFill>
                <a:latin typeface="+mn-lt"/>
                <a:ea typeface="+mn-ea"/>
                <a:cs typeface="+mn-cs"/>
              </a:defRPr>
            </a:lvl8pPr>
            <a:lvl9pPr marL="2944781" algn="l" defTabSz="736194" rtl="0" eaLnBrk="1" latinLnBrk="0" hangingPunct="1">
              <a:defRPr sz="1449" kern="1200">
                <a:solidFill>
                  <a:schemeClr val="tx1"/>
                </a:solidFill>
                <a:latin typeface="+mn-lt"/>
                <a:ea typeface="+mn-ea"/>
                <a:cs typeface="+mn-cs"/>
              </a:defRPr>
            </a:lvl9pPr>
          </a:lstStyle>
          <a:p>
            <a:r>
              <a:rPr lang="en-GB" dirty="0">
                <a:solidFill>
                  <a:schemeClr val="bg1"/>
                </a:solidFill>
              </a:rPr>
              <a:t>7</a:t>
            </a:r>
          </a:p>
        </p:txBody>
      </p:sp>
      <p:pic>
        <p:nvPicPr>
          <p:cNvPr id="3" name="Picture Placeholder 6">
            <a:extLst>
              <a:ext uri="{FF2B5EF4-FFF2-40B4-BE49-F238E27FC236}">
                <a16:creationId xmlns:a16="http://schemas.microsoft.com/office/drawing/2014/main" id="{339552E8-CEBF-259D-091D-E5E5B15EE363}"/>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0246048" y="6419469"/>
            <a:ext cx="1624737" cy="190581"/>
          </a:xfrm>
          <a:prstGeom prst="rect">
            <a:avLst/>
          </a:prstGeom>
        </p:spPr>
      </p:pic>
    </p:spTree>
    <p:extLst>
      <p:ext uri="{BB962C8B-B14F-4D97-AF65-F5344CB8AC3E}">
        <p14:creationId xmlns:p14="http://schemas.microsoft.com/office/powerpoint/2010/main" val="3679522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6BB4007-943B-4CF2-8667-ED4FC082C457}"/>
              </a:ext>
            </a:extLst>
          </p:cNvPr>
          <p:cNvSpPr>
            <a:spLocks noGrp="1"/>
          </p:cNvSpPr>
          <p:nvPr>
            <p:ph type="ftr" sz="quarter" idx="11"/>
          </p:nvPr>
        </p:nvSpPr>
        <p:spPr/>
        <p:txBody>
          <a:bodyPr/>
          <a:lstStyle/>
          <a:p>
            <a:r>
              <a:rPr lang="en-GB"/>
              <a:t>Rathbones Group Plc | Technology – the magnificent seven and beyond</a:t>
            </a:r>
            <a:endParaRPr lang="en-GB" dirty="0"/>
          </a:p>
        </p:txBody>
      </p:sp>
      <p:sp>
        <p:nvSpPr>
          <p:cNvPr id="3" name="Slide Number Placeholder 2">
            <a:extLst>
              <a:ext uri="{FF2B5EF4-FFF2-40B4-BE49-F238E27FC236}">
                <a16:creationId xmlns:a16="http://schemas.microsoft.com/office/drawing/2014/main" id="{6F70423C-0647-430A-81D4-52C8C04E05B2}"/>
              </a:ext>
            </a:extLst>
          </p:cNvPr>
          <p:cNvSpPr>
            <a:spLocks noGrp="1"/>
          </p:cNvSpPr>
          <p:nvPr>
            <p:ph type="sldNum" sz="quarter" idx="12"/>
          </p:nvPr>
        </p:nvSpPr>
        <p:spPr/>
        <p:txBody>
          <a:bodyPr/>
          <a:lstStyle/>
          <a:p>
            <a:fld id="{91D568E7-61F5-D04E-995D-81EF41C01A2A}" type="slidenum">
              <a:rPr lang="en-GB" smtClean="0"/>
              <a:t>9</a:t>
            </a:fld>
            <a:endParaRPr lang="en-GB"/>
          </a:p>
        </p:txBody>
      </p:sp>
      <p:sp>
        <p:nvSpPr>
          <p:cNvPr id="9" name="Subtitle 8">
            <a:extLst>
              <a:ext uri="{FF2B5EF4-FFF2-40B4-BE49-F238E27FC236}">
                <a16:creationId xmlns:a16="http://schemas.microsoft.com/office/drawing/2014/main" id="{76755FE5-E196-46A7-AF32-1B6D5972F866}"/>
              </a:ext>
            </a:extLst>
          </p:cNvPr>
          <p:cNvSpPr>
            <a:spLocks noGrp="1"/>
          </p:cNvSpPr>
          <p:nvPr>
            <p:ph type="subTitle" idx="1"/>
          </p:nvPr>
        </p:nvSpPr>
        <p:spPr/>
        <p:txBody>
          <a:bodyPr/>
          <a:lstStyle/>
          <a:p>
            <a:r>
              <a:rPr lang="en-GB" dirty="0"/>
              <a:t>Annual returns of the US tech stocks versus the broader US market </a:t>
            </a:r>
          </a:p>
        </p:txBody>
      </p:sp>
      <p:sp>
        <p:nvSpPr>
          <p:cNvPr id="8" name="Title 7">
            <a:extLst>
              <a:ext uri="{FF2B5EF4-FFF2-40B4-BE49-F238E27FC236}">
                <a16:creationId xmlns:a16="http://schemas.microsoft.com/office/drawing/2014/main" id="{5C6D8794-FB8B-459D-BB5F-E71005BE3153}"/>
              </a:ext>
            </a:extLst>
          </p:cNvPr>
          <p:cNvSpPr>
            <a:spLocks noGrp="1"/>
          </p:cNvSpPr>
          <p:nvPr>
            <p:ph type="title"/>
          </p:nvPr>
        </p:nvSpPr>
        <p:spPr/>
        <p:txBody>
          <a:bodyPr/>
          <a:lstStyle/>
          <a:p>
            <a:r>
              <a:rPr lang="en-GB" dirty="0"/>
              <a:t>The success of the tech sector in general</a:t>
            </a:r>
          </a:p>
        </p:txBody>
      </p:sp>
      <p:graphicFrame>
        <p:nvGraphicFramePr>
          <p:cNvPr id="5" name="Chart 4">
            <a:extLst>
              <a:ext uri="{FF2B5EF4-FFF2-40B4-BE49-F238E27FC236}">
                <a16:creationId xmlns:a16="http://schemas.microsoft.com/office/drawing/2014/main" id="{7BF02CCB-464D-5B05-B576-DE240B410843}"/>
              </a:ext>
            </a:extLst>
          </p:cNvPr>
          <p:cNvGraphicFramePr>
            <a:graphicFrameLocks/>
          </p:cNvGraphicFramePr>
          <p:nvPr/>
        </p:nvGraphicFramePr>
        <p:xfrm>
          <a:off x="287685" y="1557338"/>
          <a:ext cx="10626378" cy="460375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4">
            <a:extLst>
              <a:ext uri="{FF2B5EF4-FFF2-40B4-BE49-F238E27FC236}">
                <a16:creationId xmlns:a16="http://schemas.microsoft.com/office/drawing/2014/main" id="{D5808AB8-EBDE-0CE8-CCE4-08758A03ABAD}"/>
              </a:ext>
            </a:extLst>
          </p:cNvPr>
          <p:cNvSpPr txBox="1">
            <a:spLocks/>
          </p:cNvSpPr>
          <p:nvPr/>
        </p:nvSpPr>
        <p:spPr>
          <a:xfrm>
            <a:off x="287685" y="6522975"/>
            <a:ext cx="5665038" cy="120674"/>
          </a:xfrm>
          <a:prstGeom prst="rect">
            <a:avLst/>
          </a:prstGeom>
        </p:spPr>
        <p:txBody>
          <a:bodyPr vert="horz" wrap="square" lIns="0" tIns="0" rIns="0" bIns="0" rtlCol="0" anchor="b">
            <a:spAutoFit/>
          </a:bodyPr>
          <a:lstStyle>
            <a:lvl1pPr marL="0" indent="0" algn="l" defTabSz="711913" rtl="0" eaLnBrk="1" latinLnBrk="0" hangingPunct="1">
              <a:lnSpc>
                <a:spcPct val="98000"/>
              </a:lnSpc>
              <a:spcBef>
                <a:spcPts val="0"/>
              </a:spcBef>
              <a:buFont typeface="Arial" panose="020B0604020202020204" pitchFamily="34" charset="0"/>
              <a:buNone/>
              <a:defRPr sz="800" b="0" i="0" kern="1200" spc="-8" baseline="0">
                <a:solidFill>
                  <a:srgbClr val="323E48"/>
                </a:solidFill>
                <a:latin typeface="+mn-lt"/>
                <a:ea typeface="+mn-ea"/>
                <a:cs typeface="+mn-cs"/>
              </a:defRPr>
            </a:lvl1pPr>
            <a:lvl2pPr marL="0" indent="0" algn="l" defTabSz="711913" rtl="0" eaLnBrk="1" latinLnBrk="0" hangingPunct="1">
              <a:lnSpc>
                <a:spcPct val="98000"/>
              </a:lnSpc>
              <a:spcBef>
                <a:spcPts val="0"/>
              </a:spcBef>
              <a:buFont typeface="Arial" panose="020B0604020202020204" pitchFamily="34" charset="0"/>
              <a:buNone/>
              <a:defRPr sz="800" b="0" kern="1200" spc="-8" baseline="0">
                <a:solidFill>
                  <a:srgbClr val="323E48"/>
                </a:solidFill>
                <a:latin typeface="+mn-lt"/>
                <a:ea typeface="+mn-ea"/>
                <a:cs typeface="+mn-cs"/>
              </a:defRPr>
            </a:lvl2pPr>
            <a:lvl3pPr marL="0" indent="0" algn="l" defTabSz="711913" rtl="0" eaLnBrk="1" latinLnBrk="0" hangingPunct="1">
              <a:lnSpc>
                <a:spcPct val="111000"/>
              </a:lnSpc>
              <a:spcBef>
                <a:spcPts val="0"/>
              </a:spcBef>
              <a:buFont typeface="Arial" panose="020B0604020202020204" pitchFamily="34" charset="0"/>
              <a:buNone/>
              <a:defRPr sz="800" b="1" i="0" kern="1200">
                <a:solidFill>
                  <a:schemeClr val="tx1"/>
                </a:solidFill>
                <a:latin typeface="Rathbones Sans" pitchFamily="2" charset="0"/>
                <a:ea typeface="+mn-ea"/>
                <a:cs typeface="+mn-cs"/>
              </a:defRPr>
            </a:lvl3pPr>
            <a:lvl4pPr marL="0" indent="0" algn="l" defTabSz="711913" rtl="0" eaLnBrk="1" latinLnBrk="0" hangingPunct="1">
              <a:lnSpc>
                <a:spcPct val="111000"/>
              </a:lnSpc>
              <a:spcBef>
                <a:spcPts val="0"/>
              </a:spcBef>
              <a:buFont typeface="Arial" panose="020B0604020202020204" pitchFamily="34" charset="0"/>
              <a:buNone/>
              <a:defRPr sz="800" kern="1200">
                <a:solidFill>
                  <a:schemeClr val="tx1"/>
                </a:solidFill>
                <a:latin typeface="+mn-lt"/>
                <a:ea typeface="+mn-ea"/>
                <a:cs typeface="+mn-cs"/>
              </a:defRPr>
            </a:lvl4pPr>
            <a:lvl5pPr marL="0" indent="0" algn="l" defTabSz="711913" rtl="0" eaLnBrk="1" latinLnBrk="0" hangingPunct="1">
              <a:lnSpc>
                <a:spcPct val="98000"/>
              </a:lnSpc>
              <a:spcBef>
                <a:spcPts val="0"/>
              </a:spcBef>
              <a:buFont typeface="Arial" panose="020B0604020202020204" pitchFamily="34" charset="0"/>
              <a:buNone/>
              <a:defRPr sz="800" kern="1200">
                <a:solidFill>
                  <a:schemeClr val="tx1"/>
                </a:solidFill>
                <a:latin typeface="+mn-lt"/>
                <a:ea typeface="+mn-ea"/>
                <a:cs typeface="+mn-cs"/>
              </a:defRPr>
            </a:lvl5pPr>
            <a:lvl6pPr marL="175184" indent="-175184" algn="l" defTabSz="711913" rtl="0" eaLnBrk="1" latinLnBrk="0" hangingPunct="1">
              <a:lnSpc>
                <a:spcPct val="98000"/>
              </a:lnSpc>
              <a:spcBef>
                <a:spcPts val="0"/>
              </a:spcBef>
              <a:spcAft>
                <a:spcPts val="701"/>
              </a:spcAft>
              <a:buFont typeface="System Font Regular"/>
              <a:buChar char="—"/>
              <a:defRPr sz="934" kern="1200">
                <a:solidFill>
                  <a:schemeClr val="tx1"/>
                </a:solidFill>
                <a:latin typeface="+mn-lt"/>
                <a:ea typeface="+mn-ea"/>
                <a:cs typeface="+mn-cs"/>
              </a:defRPr>
            </a:lvl6pPr>
            <a:lvl7pPr marL="140147" indent="-140147" algn="l" defTabSz="711913" rtl="0" eaLnBrk="1" latinLnBrk="0" hangingPunct="1">
              <a:lnSpc>
                <a:spcPct val="98000"/>
              </a:lnSpc>
              <a:spcBef>
                <a:spcPts val="0"/>
              </a:spcBef>
              <a:spcAft>
                <a:spcPts val="701"/>
              </a:spcAft>
              <a:buFont typeface="System Font Regular"/>
              <a:buChar char="—"/>
              <a:defRPr sz="701" kern="1200">
                <a:solidFill>
                  <a:schemeClr val="tx1"/>
                </a:solidFill>
                <a:latin typeface="+mn-lt"/>
                <a:ea typeface="+mn-ea"/>
                <a:cs typeface="+mn-cs"/>
              </a:defRPr>
            </a:lvl7pPr>
            <a:lvl8pPr marL="126133" indent="-126133" algn="l" defTabSz="711913" rtl="0" eaLnBrk="1" latinLnBrk="0" hangingPunct="1">
              <a:lnSpc>
                <a:spcPct val="98000"/>
              </a:lnSpc>
              <a:spcBef>
                <a:spcPts val="0"/>
              </a:spcBef>
              <a:spcAft>
                <a:spcPts val="701"/>
              </a:spcAft>
              <a:buFont typeface="System Font Regular"/>
              <a:buChar char="—"/>
              <a:defRPr sz="622" kern="1200">
                <a:solidFill>
                  <a:schemeClr val="tx1"/>
                </a:solidFill>
                <a:latin typeface="+mn-lt"/>
                <a:ea typeface="+mn-ea"/>
                <a:cs typeface="+mn-cs"/>
              </a:defRPr>
            </a:lvl8pPr>
            <a:lvl9pPr marL="0" indent="0" algn="l" defTabSz="711913" rtl="0" eaLnBrk="1" latinLnBrk="0" hangingPunct="1">
              <a:lnSpc>
                <a:spcPct val="98000"/>
              </a:lnSpc>
              <a:spcBef>
                <a:spcPts val="0"/>
              </a:spcBef>
              <a:buFont typeface="Arial" panose="020B0604020202020204" pitchFamily="34" charset="0"/>
              <a:buNone/>
              <a:defRPr sz="622" kern="1200">
                <a:solidFill>
                  <a:schemeClr val="tx1"/>
                </a:solidFill>
                <a:latin typeface="+mn-lt"/>
                <a:ea typeface="+mn-ea"/>
                <a:cs typeface="+mn-cs"/>
              </a:defRPr>
            </a:lvl9pPr>
          </a:lstStyle>
          <a:p>
            <a:r>
              <a:rPr lang="en-GB" dirty="0">
                <a:solidFill>
                  <a:schemeClr val="tx1"/>
                </a:solidFill>
              </a:rPr>
              <a:t>Sources: </a:t>
            </a:r>
            <a:r>
              <a:rPr lang="en-GB" dirty="0" err="1">
                <a:solidFill>
                  <a:schemeClr val="tx1"/>
                </a:solidFill>
              </a:rPr>
              <a:t>Refinifiv</a:t>
            </a:r>
            <a:r>
              <a:rPr lang="en-GB" dirty="0">
                <a:solidFill>
                  <a:schemeClr val="tx1"/>
                </a:solidFill>
              </a:rPr>
              <a:t>, Rathbones</a:t>
            </a:r>
          </a:p>
        </p:txBody>
      </p:sp>
    </p:spTree>
    <p:extLst>
      <p:ext uri="{BB962C8B-B14F-4D97-AF65-F5344CB8AC3E}">
        <p14:creationId xmlns:p14="http://schemas.microsoft.com/office/powerpoint/2010/main" val="3567534933"/>
      </p:ext>
    </p:extLst>
  </p:cSld>
  <p:clrMapOvr>
    <a:masterClrMapping/>
  </p:clrMapOvr>
</p:sld>
</file>

<file path=ppt/theme/theme1.xml><?xml version="1.0" encoding="utf-8"?>
<a:theme xmlns:a="http://schemas.openxmlformats.org/drawingml/2006/main" name="Office Theme">
  <a:themeElements>
    <a:clrScheme name="Custom 88">
      <a:dk1>
        <a:srgbClr val="000000"/>
      </a:dk1>
      <a:lt1>
        <a:srgbClr val="FFFFFF"/>
      </a:lt1>
      <a:dk2>
        <a:srgbClr val="FFFFFF"/>
      </a:dk2>
      <a:lt2>
        <a:srgbClr val="041640"/>
      </a:lt2>
      <a:accent1>
        <a:srgbClr val="041640"/>
      </a:accent1>
      <a:accent2>
        <a:srgbClr val="005F7F"/>
      </a:accent2>
      <a:accent3>
        <a:srgbClr val="00BED6"/>
      </a:accent3>
      <a:accent4>
        <a:srgbClr val="323E48"/>
      </a:accent4>
      <a:accent5>
        <a:srgbClr val="4B384C"/>
      </a:accent5>
      <a:accent6>
        <a:srgbClr val="EFC2B3"/>
      </a:accent6>
      <a:hlink>
        <a:srgbClr val="000000"/>
      </a:hlink>
      <a:folHlink>
        <a:srgbClr val="000000"/>
      </a:folHlink>
    </a:clrScheme>
    <a:fontScheme name="Rathbones Fonts">
      <a:majorFont>
        <a:latin typeface="Rathbones Sans"/>
        <a:ea typeface=""/>
        <a:cs typeface=""/>
      </a:majorFont>
      <a:minorFont>
        <a:latin typeface="Rathbones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Custom Color 1">
      <a:srgbClr val="041640"/>
    </a:custClr>
    <a:custClr name="Custom Color 2">
      <a:srgbClr val="005F7F"/>
    </a:custClr>
    <a:custClr name="Custom Color 3">
      <a:srgbClr val="00BED6"/>
    </a:custClr>
    <a:custClr name="Custom Color 4">
      <a:srgbClr val="323E48"/>
    </a:custClr>
    <a:custClr name="Custom Color 5">
      <a:srgbClr val="4B384C"/>
    </a:custClr>
    <a:custClr name="Custom Color 6">
      <a:srgbClr val="EFC2B3"/>
    </a:custClr>
    <a:custClr name="BLANK">
      <a:srgbClr val="FFFFFF"/>
    </a:custClr>
    <a:custClr name="BLANK">
      <a:srgbClr val="FFFFFF"/>
    </a:custClr>
    <a:custClr name="BLANK">
      <a:srgbClr val="FFFFFF"/>
    </a:custClr>
    <a:custClr name="BLANK">
      <a:srgbClr val="FFFFFF"/>
    </a:custClr>
    <a:custClr name="Custom Color 11">
      <a:srgbClr val="F5ACB8"/>
    </a:custClr>
    <a:custClr name="Custom Color 12">
      <a:srgbClr val="EFC2B3"/>
    </a:custClr>
    <a:custClr name="Custom Color 13">
      <a:srgbClr val="8093DC"/>
    </a:custClr>
    <a:custClr name="Custom Color 14">
      <a:srgbClr val="4B384C"/>
    </a:custClr>
    <a:custClr name="Custom Color 15">
      <a:srgbClr val="6C6463"/>
    </a:custClr>
    <a:custClr name="BLANK">
      <a:srgbClr val="FFFFFF"/>
    </a:custClr>
    <a:custClr name="BLANK">
      <a:srgbClr val="FFFFFF"/>
    </a:custClr>
    <a:custClr name="BLANK">
      <a:srgbClr val="FFFFFF"/>
    </a:custClr>
    <a:custClr name="BLANK">
      <a:srgbClr val="FFFFFF"/>
    </a:custClr>
    <a:custClr name="BLANK">
      <a:srgbClr val="FFFFFF"/>
    </a:custClr>
    <a:custClr name="Custom Color 21">
      <a:srgbClr val="B5DBD2"/>
    </a:custClr>
    <a:custClr name="Custom Color 22">
      <a:srgbClr val="78DED4"/>
    </a:custClr>
    <a:custClr name="Custom Color 23">
      <a:srgbClr val="00BED6"/>
    </a:custClr>
    <a:custClr name="Custom Color 24">
      <a:srgbClr val="005F7F"/>
    </a:custClr>
    <a:custClr name="Custom Color 25">
      <a:srgbClr val="323E48"/>
    </a:custClr>
  </a:custClrLst>
  <a:extLst>
    <a:ext uri="{05A4C25C-085E-4340-85A3-A5531E510DB2}">
      <thm15:themeFamily xmlns:thm15="http://schemas.microsoft.com/office/thememl/2012/main" name="Presentation2" id="{1884B73F-B6D2-47F7-8DCC-0FB3D2658580}" vid="{C4227216-B64C-4C98-BAA7-F168731213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llExternalAdhocVariableMappings/>
</file>

<file path=customXml/item10.xml><?xml version="1.0" encoding="utf-8"?>
<VariableList UniqueId="ec6ac143-5874-42d2-962d-f4f0c0855ddb" Name="AD_HOC" ContentType="XML" MajorVersion="0" MinorVersion="1" isLocalCopy="False" IsBaseObject="False" DataSourceId="895c2e45-2cbe-4d4f-ba07-2c2498c2ce63" DataSourceMajorVersion="0" DataSourceMinorVersion="1"/>
</file>

<file path=customXml/item2.xml><?xml version="1.0" encoding="utf-8"?>
<VariableListDefinition name="AD_HOC" displayName="AD_HOC" id="ec6ac143-5874-42d2-962d-f4f0c0855ddb" isdomainofvalue="False" dataSourceId="895c2e45-2cbe-4d4f-ba07-2c2498c2ce63"/>
</file>

<file path=customXml/item3.xml><?xml version="1.0" encoding="utf-8"?>
<p:properties xmlns:p="http://schemas.microsoft.com/office/2006/metadata/properties" xmlns:xsi="http://www.w3.org/2001/XMLSchema-instance" xmlns:pc="http://schemas.microsoft.com/office/infopath/2007/PartnerControls">
  <documentManagement>
    <TaxCatchAll xmlns="b4e43609-4a2c-4b48-b63e-a14241c10773" xsi:nil="true"/>
    <lcf76f155ced4ddcb4097134ff3c332f xmlns="ef7b8f29-c5d5-480c-8ba8-afcc43ad0d31">
      <Terms xmlns="http://schemas.microsoft.com/office/infopath/2007/PartnerControls"/>
    </lcf76f155ced4ddcb4097134ff3c332f>
  </documentManagement>
</p:properties>
</file>

<file path=customXml/item4.xml><?xml version="1.0" encoding="utf-8"?>
<VariableList UniqueId="e7de516c-c109-4b39-9cc6-5eb618e0ff29" Name="Computed" ContentType="XML" MajorVersion="0" MinorVersion="1" isLocalCopy="False" IsBaseObject="False" DataSourceId="472fe1ab-7d91-4f70-a7df-7fffe1671679" DataSourceMajorVersion="0" DataSourceMinorVersion="1"/>
</file>

<file path=customXml/item5.xml><?xml version="1.0" encoding="utf-8"?>
<VariableListDefinition name="Computed" displayName="Computed" id="e7de516c-c109-4b39-9cc6-5eb618e0ff29" isdomainofvalue="False" dataSourceId="472fe1ab-7d91-4f70-a7df-7fffe1671679"/>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VariableListDefinition name="System" displayName="System" id="58b7f763-5d5b-4770-a16a-f80d4891def7" isdomainofvalue="False" dataSourceId="bc671b5e-8563-49bd-b34f-4b786ad80557"/>
</file>

<file path=customXml/item8.xml><?xml version="1.0" encoding="utf-8"?>
<VariableList UniqueId="58b7f763-5d5b-4770-a16a-f80d4891def7" Name="System" ContentType="XML" MajorVersion="0" MinorVersion="1" isLocalCopy="False" IsBaseObject="False" DataSourceId="bc671b5e-8563-49bd-b34f-4b786ad80557" DataSourceMajorVersion="0" DataSourceMinorVersion="1"/>
</file>

<file path=customXml/item9.xml><?xml version="1.0" encoding="utf-8"?>
<ct:contentTypeSchema xmlns:ct="http://schemas.microsoft.com/office/2006/metadata/contentType" xmlns:ma="http://schemas.microsoft.com/office/2006/metadata/properties/metaAttributes" ct:_="" ma:_="" ma:contentTypeName="Document" ma:contentTypeID="0x01010098A0ADA77899944E83A9E46AB6D8B311" ma:contentTypeVersion="10" ma:contentTypeDescription="Create a new document." ma:contentTypeScope="" ma:versionID="97479567fe847f96c5344612e6be284b">
  <xsd:schema xmlns:xsd="http://www.w3.org/2001/XMLSchema" xmlns:xs="http://www.w3.org/2001/XMLSchema" xmlns:p="http://schemas.microsoft.com/office/2006/metadata/properties" xmlns:ns2="ef7b8f29-c5d5-480c-8ba8-afcc43ad0d31" xmlns:ns3="b4e43609-4a2c-4b48-b63e-a14241c10773" targetNamespace="http://schemas.microsoft.com/office/2006/metadata/properties" ma:root="true" ma:fieldsID="6193e2c9287ffc5e77dd0d59d11eb94b" ns2:_="" ns3:_="">
    <xsd:import namespace="ef7b8f29-c5d5-480c-8ba8-afcc43ad0d31"/>
    <xsd:import namespace="b4e43609-4a2c-4b48-b63e-a14241c10773"/>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b8f29-c5d5-480c-8ba8-afcc43ad0d31"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d888ce1-7d2f-4968-9ce0-209305794eb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4e43609-4a2c-4b48-b63e-a14241c107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a09fca27-ac7b-4e2a-8a78-401469cae0d0}" ma:internalName="TaxCatchAll" ma:showField="CatchAllData" ma:web="b4e43609-4a2c-4b48-b63e-a14241c107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6E91A2-9D39-4FE9-953E-A13C1564E7E8}">
  <ds:schemaRefs/>
</ds:datastoreItem>
</file>

<file path=customXml/itemProps10.xml><?xml version="1.0" encoding="utf-8"?>
<ds:datastoreItem xmlns:ds="http://schemas.openxmlformats.org/officeDocument/2006/customXml" ds:itemID="{06D95032-815E-472F-874C-ED4C28AE2E75}">
  <ds:schemaRefs/>
</ds:datastoreItem>
</file>

<file path=customXml/itemProps2.xml><?xml version="1.0" encoding="utf-8"?>
<ds:datastoreItem xmlns:ds="http://schemas.openxmlformats.org/officeDocument/2006/customXml" ds:itemID="{8A8F58A3-17A2-483F-A5E6-87FAD50E1563}">
  <ds:schemaRefs/>
</ds:datastoreItem>
</file>

<file path=customXml/itemProps3.xml><?xml version="1.0" encoding="utf-8"?>
<ds:datastoreItem xmlns:ds="http://schemas.openxmlformats.org/officeDocument/2006/customXml" ds:itemID="{7747F62B-8E41-4043-8E44-D163802D5418}">
  <ds:schemaRefs>
    <ds:schemaRef ds:uri="http://schemas.microsoft.com/office/2006/metadata/properties"/>
    <ds:schemaRef ds:uri="http://schemas.microsoft.com/office/infopath/2007/PartnerControls"/>
    <ds:schemaRef ds:uri="b4e43609-4a2c-4b48-b63e-a14241c10773"/>
    <ds:schemaRef ds:uri="ef7b8f29-c5d5-480c-8ba8-afcc43ad0d31"/>
  </ds:schemaRefs>
</ds:datastoreItem>
</file>

<file path=customXml/itemProps4.xml><?xml version="1.0" encoding="utf-8"?>
<ds:datastoreItem xmlns:ds="http://schemas.openxmlformats.org/officeDocument/2006/customXml" ds:itemID="{50323907-0C9D-4B93-B7F8-B9DBABF8EA25}">
  <ds:schemaRefs/>
</ds:datastoreItem>
</file>

<file path=customXml/itemProps5.xml><?xml version="1.0" encoding="utf-8"?>
<ds:datastoreItem xmlns:ds="http://schemas.openxmlformats.org/officeDocument/2006/customXml" ds:itemID="{C1C0910B-8EF7-4FF3-8D1B-847786BD78E8}">
  <ds:schemaRefs/>
</ds:datastoreItem>
</file>

<file path=customXml/itemProps6.xml><?xml version="1.0" encoding="utf-8"?>
<ds:datastoreItem xmlns:ds="http://schemas.openxmlformats.org/officeDocument/2006/customXml" ds:itemID="{EA0B17A9-7727-4713-AEF1-B5D0188BC008}">
  <ds:schemaRefs>
    <ds:schemaRef ds:uri="http://schemas.microsoft.com/sharepoint/v3/contenttype/forms"/>
  </ds:schemaRefs>
</ds:datastoreItem>
</file>

<file path=customXml/itemProps7.xml><?xml version="1.0" encoding="utf-8"?>
<ds:datastoreItem xmlns:ds="http://schemas.openxmlformats.org/officeDocument/2006/customXml" ds:itemID="{55503C95-AAD4-4BEC-B78D-D689A8246D03}">
  <ds:schemaRefs/>
</ds:datastoreItem>
</file>

<file path=customXml/itemProps8.xml><?xml version="1.0" encoding="utf-8"?>
<ds:datastoreItem xmlns:ds="http://schemas.openxmlformats.org/officeDocument/2006/customXml" ds:itemID="{091F524A-AD5B-4E82-A0C9-971CA29F133F}">
  <ds:schemaRefs/>
</ds:datastoreItem>
</file>

<file path=customXml/itemProps9.xml><?xml version="1.0" encoding="utf-8"?>
<ds:datastoreItem xmlns:ds="http://schemas.openxmlformats.org/officeDocument/2006/customXml" ds:itemID="{3164F41A-2C69-40C6-B7C8-66ECB8BCF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7b8f29-c5d5-480c-8ba8-afcc43ad0d31"/>
    <ds:schemaRef ds:uri="b4e43609-4a2c-4b48-b63e-a14241c107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 Internal widescreen presentation template</Template>
  <TotalTime>339</TotalTime>
  <Words>867</Words>
  <Application>Microsoft Office PowerPoint</Application>
  <PresentationFormat>Widescreen</PresentationFormat>
  <Paragraphs>93</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Georgia</vt:lpstr>
      <vt:lpstr>Rathbones Sans</vt:lpstr>
      <vt:lpstr>Rathbones Sans Light</vt:lpstr>
      <vt:lpstr>RathbonesSans-Light</vt:lpstr>
      <vt:lpstr>System Font Regular</vt:lpstr>
      <vt:lpstr>Office Theme</vt:lpstr>
      <vt:lpstr>Technology – the magnificent seven and beyond</vt:lpstr>
      <vt:lpstr>speakers</vt:lpstr>
      <vt:lpstr>agenda</vt:lpstr>
      <vt:lpstr>The magnificent seven</vt:lpstr>
      <vt:lpstr>Performance in context</vt:lpstr>
      <vt:lpstr>Magnificent seven performance</vt:lpstr>
      <vt:lpstr>Outlook for magnificent seven in 2024</vt:lpstr>
      <vt:lpstr>Other considerations: homogenous group or Motley Crew? </vt:lpstr>
      <vt:lpstr>The success of the tech sector in general</vt:lpstr>
      <vt:lpstr>Additional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 the magnificent seven and beyond</dc:title>
  <dc:creator>Maria Sveidahl</dc:creator>
  <cp:lastModifiedBy>Maria Sveidahl</cp:lastModifiedBy>
  <cp:revision>14</cp:revision>
  <cp:lastPrinted>2023-05-23T21:50:03Z</cp:lastPrinted>
  <dcterms:created xsi:type="dcterms:W3CDTF">2024-02-06T10:12:59Z</dcterms:created>
  <dcterms:modified xsi:type="dcterms:W3CDTF">2024-02-28T15:36:39Z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0x01010098A0ADA77899944E83A9E46AB6D8B311</vt:lpwstr>
  </property>
  <property fmtid="{D5CDD505-2E9C-101B-9397-08002B2CF9AE}" pid="3" name="MediaServiceImageTags">
    <vt:lpwstr/>
  </property>
</Properties>
</file>