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5" r:id="rId11"/>
  </p:sldMasterIdLst>
  <p:notesMasterIdLst>
    <p:notesMasterId r:id="rId22"/>
  </p:notesMasterIdLst>
  <p:sldIdLst>
    <p:sldId id="256" r:id="rId12"/>
    <p:sldId id="306" r:id="rId13"/>
    <p:sldId id="305" r:id="rId14"/>
    <p:sldId id="307" r:id="rId15"/>
    <p:sldId id="317" r:id="rId16"/>
    <p:sldId id="318" r:id="rId17"/>
    <p:sldId id="319" r:id="rId18"/>
    <p:sldId id="320" r:id="rId19"/>
    <p:sldId id="301" r:id="rId20"/>
    <p:sldId id="313" r:id="rId21"/>
  </p:sldIdLst>
  <p:sldSz cx="12192000" cy="6858000"/>
  <p:notesSz cx="6858000" cy="9144000"/>
  <p:custDataLst>
    <p:custData r:id="rId7"/>
    <p:custData r:id="rId2"/>
    <p:custData r:id="rId8"/>
    <p:custData r:id="rId10"/>
    <p:custData r:id="rId1"/>
    <p:custData r:id="rId4"/>
    <p:custData r:id="rId5"/>
  </p:custDataLst>
  <p:defaultTextStyle>
    <a:defPPr>
      <a:defRPr lang="en-US"/>
    </a:defPPr>
    <a:lvl1pPr marL="0" algn="l" defTabSz="736194" rtl="0" eaLnBrk="1" latinLnBrk="0" hangingPunct="1">
      <a:defRPr sz="1449" kern="1200">
        <a:solidFill>
          <a:schemeClr val="tx1"/>
        </a:solidFill>
        <a:latin typeface="+mn-lt"/>
        <a:ea typeface="+mn-ea"/>
        <a:cs typeface="+mn-cs"/>
      </a:defRPr>
    </a:lvl1pPr>
    <a:lvl2pPr marL="368097" algn="l" defTabSz="736194" rtl="0" eaLnBrk="1" latinLnBrk="0" hangingPunct="1">
      <a:defRPr sz="1449" kern="1200">
        <a:solidFill>
          <a:schemeClr val="tx1"/>
        </a:solidFill>
        <a:latin typeface="+mn-lt"/>
        <a:ea typeface="+mn-ea"/>
        <a:cs typeface="+mn-cs"/>
      </a:defRPr>
    </a:lvl2pPr>
    <a:lvl3pPr marL="736194" algn="l" defTabSz="736194" rtl="0" eaLnBrk="1" latinLnBrk="0" hangingPunct="1">
      <a:defRPr sz="1449" kern="1200">
        <a:solidFill>
          <a:schemeClr val="tx1"/>
        </a:solidFill>
        <a:latin typeface="+mn-lt"/>
        <a:ea typeface="+mn-ea"/>
        <a:cs typeface="+mn-cs"/>
      </a:defRPr>
    </a:lvl3pPr>
    <a:lvl4pPr marL="1104292" algn="l" defTabSz="736194" rtl="0" eaLnBrk="1" latinLnBrk="0" hangingPunct="1">
      <a:defRPr sz="1449" kern="1200">
        <a:solidFill>
          <a:schemeClr val="tx1"/>
        </a:solidFill>
        <a:latin typeface="+mn-lt"/>
        <a:ea typeface="+mn-ea"/>
        <a:cs typeface="+mn-cs"/>
      </a:defRPr>
    </a:lvl4pPr>
    <a:lvl5pPr marL="1472391" algn="l" defTabSz="736194" rtl="0" eaLnBrk="1" latinLnBrk="0" hangingPunct="1">
      <a:defRPr sz="1449" kern="1200">
        <a:solidFill>
          <a:schemeClr val="tx1"/>
        </a:solidFill>
        <a:latin typeface="+mn-lt"/>
        <a:ea typeface="+mn-ea"/>
        <a:cs typeface="+mn-cs"/>
      </a:defRPr>
    </a:lvl5pPr>
    <a:lvl6pPr marL="1840488" algn="l" defTabSz="736194" rtl="0" eaLnBrk="1" latinLnBrk="0" hangingPunct="1">
      <a:defRPr sz="1449" kern="1200">
        <a:solidFill>
          <a:schemeClr val="tx1"/>
        </a:solidFill>
        <a:latin typeface="+mn-lt"/>
        <a:ea typeface="+mn-ea"/>
        <a:cs typeface="+mn-cs"/>
      </a:defRPr>
    </a:lvl6pPr>
    <a:lvl7pPr marL="2208586" algn="l" defTabSz="736194" rtl="0" eaLnBrk="1" latinLnBrk="0" hangingPunct="1">
      <a:defRPr sz="1449" kern="1200">
        <a:solidFill>
          <a:schemeClr val="tx1"/>
        </a:solidFill>
        <a:latin typeface="+mn-lt"/>
        <a:ea typeface="+mn-ea"/>
        <a:cs typeface="+mn-cs"/>
      </a:defRPr>
    </a:lvl7pPr>
    <a:lvl8pPr marL="2576683" algn="l" defTabSz="736194" rtl="0" eaLnBrk="1" latinLnBrk="0" hangingPunct="1">
      <a:defRPr sz="1449" kern="1200">
        <a:solidFill>
          <a:schemeClr val="tx1"/>
        </a:solidFill>
        <a:latin typeface="+mn-lt"/>
        <a:ea typeface="+mn-ea"/>
        <a:cs typeface="+mn-cs"/>
      </a:defRPr>
    </a:lvl8pPr>
    <a:lvl9pPr marL="2944781" algn="l" defTabSz="736194" rtl="0" eaLnBrk="1" latinLnBrk="0" hangingPunct="1">
      <a:defRPr sz="1449"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90AA03-6D71-B860-2D38-9C6679A2D236}" name="Caroline Spence-Thomas" initials="CST" userId="S::Caroline.Spence-Thomas@rathbones.com::4954ad25-7e6d-487a-8076-124d21b06606" providerId="AD"/>
  <p188:author id="{69731F5B-24D8-D90B-D972-CC0389DB9CCA}" name="Maria Sveidahl" initials="MS" userId="S::Maria.Sveidahl@rathbones.com::671f2cf9-07a4-4074-a5de-7187a0bb7bc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6E7E9"/>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90"/>
  </p:normalViewPr>
  <p:slideViewPr>
    <p:cSldViewPr snapToGrid="0" snapToObjects="1">
      <p:cViewPr varScale="1">
        <p:scale>
          <a:sx n="66" d="100"/>
          <a:sy n="66" d="100"/>
        </p:scale>
        <p:origin x="624" y="48"/>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ustomXml" Target="../customXml/item8.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0.xml"/><Relationship Id="rId7" Type="http://schemas.openxmlformats.org/officeDocument/2006/relationships/customXml" Target="../customXml/item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Master" Target="slideMasters/slideMaster1.xml"/><Relationship Id="rId24"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slide" Target="slides/slide4.xml"/><Relationship Id="rId23" Type="http://schemas.openxmlformats.org/officeDocument/2006/relationships/presProps" Target="presProps.xml"/><Relationship Id="rId10" Type="http://schemas.openxmlformats.org/officeDocument/2006/relationships/customXml" Target="../customXml/item10.xml"/><Relationship Id="rId19" Type="http://schemas.openxmlformats.org/officeDocument/2006/relationships/slide" Target="slides/slide8.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slide" Target="slides/slide3.xml"/><Relationship Id="rId22" Type="http://schemas.openxmlformats.org/officeDocument/2006/relationships/notesMaster" Target="notesMasters/notesMaster1.xml"/><Relationship Id="rId27"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TBERNSTE\AppData\Local\Microsoft\Windows\INetCache\Content.Outlook\R66XRSVT\Insights%20Q124%20Mag%207_updated%20to%2002-01-24.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TBERNSTE\AppData\Local\Microsoft\Windows\INetCache\Content.Outlook\R66XRSVT\Insights%20Q124%20Mag%207_updated%20to%2002-01-24.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'Mag 7 v S&amp;P price return chart'!$B$2</c:f>
              <c:strCache>
                <c:ptCount val="1"/>
                <c:pt idx="0">
                  <c:v>Top seven listed companies by market cap</c:v>
                </c:pt>
              </c:strCache>
            </c:strRef>
          </c:tx>
          <c:spPr>
            <a:ln w="28575" cap="rnd">
              <a:solidFill>
                <a:srgbClr val="041640"/>
              </a:solidFill>
              <a:round/>
            </a:ln>
            <a:effectLst/>
          </c:spPr>
          <c:marker>
            <c:symbol val="none"/>
          </c:marker>
          <c:cat>
            <c:numRef>
              <c:f>'Mag 7 v S&amp;P price return chart'!$A$3:$A$265</c:f>
              <c:numCache>
                <c:formatCode>m/d/yyyy</c:formatCode>
                <c:ptCount val="263"/>
                <c:pt idx="0">
                  <c:v>44925</c:v>
                </c:pt>
                <c:pt idx="1">
                  <c:v>44928</c:v>
                </c:pt>
                <c:pt idx="2">
                  <c:v>44929</c:v>
                </c:pt>
                <c:pt idx="3">
                  <c:v>44930</c:v>
                </c:pt>
                <c:pt idx="4">
                  <c:v>44931</c:v>
                </c:pt>
                <c:pt idx="5">
                  <c:v>44932</c:v>
                </c:pt>
                <c:pt idx="6">
                  <c:v>44935</c:v>
                </c:pt>
                <c:pt idx="7">
                  <c:v>44936</c:v>
                </c:pt>
                <c:pt idx="8">
                  <c:v>44937</c:v>
                </c:pt>
                <c:pt idx="9">
                  <c:v>44938</c:v>
                </c:pt>
                <c:pt idx="10">
                  <c:v>44939</c:v>
                </c:pt>
                <c:pt idx="11">
                  <c:v>44942</c:v>
                </c:pt>
                <c:pt idx="12">
                  <c:v>44943</c:v>
                </c:pt>
                <c:pt idx="13">
                  <c:v>44944</c:v>
                </c:pt>
                <c:pt idx="14">
                  <c:v>44945</c:v>
                </c:pt>
                <c:pt idx="15">
                  <c:v>44946</c:v>
                </c:pt>
                <c:pt idx="16">
                  <c:v>44949</c:v>
                </c:pt>
                <c:pt idx="17">
                  <c:v>44950</c:v>
                </c:pt>
                <c:pt idx="18">
                  <c:v>44951</c:v>
                </c:pt>
                <c:pt idx="19">
                  <c:v>44952</c:v>
                </c:pt>
                <c:pt idx="20">
                  <c:v>44953</c:v>
                </c:pt>
                <c:pt idx="21">
                  <c:v>44956</c:v>
                </c:pt>
                <c:pt idx="22">
                  <c:v>44957</c:v>
                </c:pt>
                <c:pt idx="23">
                  <c:v>44958</c:v>
                </c:pt>
                <c:pt idx="24">
                  <c:v>44959</c:v>
                </c:pt>
                <c:pt idx="25">
                  <c:v>44960</c:v>
                </c:pt>
                <c:pt idx="26">
                  <c:v>44963</c:v>
                </c:pt>
                <c:pt idx="27">
                  <c:v>44964</c:v>
                </c:pt>
                <c:pt idx="28">
                  <c:v>44965</c:v>
                </c:pt>
                <c:pt idx="29">
                  <c:v>44966</c:v>
                </c:pt>
                <c:pt idx="30">
                  <c:v>44967</c:v>
                </c:pt>
                <c:pt idx="31">
                  <c:v>44970</c:v>
                </c:pt>
                <c:pt idx="32">
                  <c:v>44971</c:v>
                </c:pt>
                <c:pt idx="33">
                  <c:v>44972</c:v>
                </c:pt>
                <c:pt idx="34">
                  <c:v>44973</c:v>
                </c:pt>
                <c:pt idx="35">
                  <c:v>44974</c:v>
                </c:pt>
                <c:pt idx="36">
                  <c:v>44977</c:v>
                </c:pt>
                <c:pt idx="37">
                  <c:v>44978</c:v>
                </c:pt>
                <c:pt idx="38">
                  <c:v>44979</c:v>
                </c:pt>
                <c:pt idx="39">
                  <c:v>44980</c:v>
                </c:pt>
                <c:pt idx="40">
                  <c:v>44981</c:v>
                </c:pt>
                <c:pt idx="41">
                  <c:v>44984</c:v>
                </c:pt>
                <c:pt idx="42">
                  <c:v>44985</c:v>
                </c:pt>
                <c:pt idx="43">
                  <c:v>44986</c:v>
                </c:pt>
                <c:pt idx="44">
                  <c:v>44987</c:v>
                </c:pt>
                <c:pt idx="45">
                  <c:v>44988</c:v>
                </c:pt>
                <c:pt idx="46">
                  <c:v>44991</c:v>
                </c:pt>
                <c:pt idx="47">
                  <c:v>44992</c:v>
                </c:pt>
                <c:pt idx="48">
                  <c:v>44993</c:v>
                </c:pt>
                <c:pt idx="49">
                  <c:v>44994</c:v>
                </c:pt>
                <c:pt idx="50">
                  <c:v>44995</c:v>
                </c:pt>
                <c:pt idx="51">
                  <c:v>44998</c:v>
                </c:pt>
                <c:pt idx="52">
                  <c:v>44999</c:v>
                </c:pt>
                <c:pt idx="53">
                  <c:v>45000</c:v>
                </c:pt>
                <c:pt idx="54">
                  <c:v>45001</c:v>
                </c:pt>
                <c:pt idx="55">
                  <c:v>45002</c:v>
                </c:pt>
                <c:pt idx="56">
                  <c:v>45005</c:v>
                </c:pt>
                <c:pt idx="57">
                  <c:v>45006</c:v>
                </c:pt>
                <c:pt idx="58">
                  <c:v>45007</c:v>
                </c:pt>
                <c:pt idx="59">
                  <c:v>45008</c:v>
                </c:pt>
                <c:pt idx="60">
                  <c:v>45009</c:v>
                </c:pt>
                <c:pt idx="61">
                  <c:v>45012</c:v>
                </c:pt>
                <c:pt idx="62">
                  <c:v>45013</c:v>
                </c:pt>
                <c:pt idx="63">
                  <c:v>45014</c:v>
                </c:pt>
                <c:pt idx="64">
                  <c:v>45015</c:v>
                </c:pt>
                <c:pt idx="65">
                  <c:v>45016</c:v>
                </c:pt>
                <c:pt idx="66">
                  <c:v>45019</c:v>
                </c:pt>
                <c:pt idx="67">
                  <c:v>45020</c:v>
                </c:pt>
                <c:pt idx="68">
                  <c:v>45021</c:v>
                </c:pt>
                <c:pt idx="69">
                  <c:v>45022</c:v>
                </c:pt>
                <c:pt idx="70">
                  <c:v>45023</c:v>
                </c:pt>
                <c:pt idx="71">
                  <c:v>45026</c:v>
                </c:pt>
                <c:pt idx="72">
                  <c:v>45027</c:v>
                </c:pt>
                <c:pt idx="73">
                  <c:v>45028</c:v>
                </c:pt>
                <c:pt idx="74">
                  <c:v>45029</c:v>
                </c:pt>
                <c:pt idx="75">
                  <c:v>45030</c:v>
                </c:pt>
                <c:pt idx="76">
                  <c:v>45033</c:v>
                </c:pt>
                <c:pt idx="77">
                  <c:v>45034</c:v>
                </c:pt>
                <c:pt idx="78">
                  <c:v>45035</c:v>
                </c:pt>
                <c:pt idx="79">
                  <c:v>45036</c:v>
                </c:pt>
                <c:pt idx="80">
                  <c:v>45037</c:v>
                </c:pt>
                <c:pt idx="81">
                  <c:v>45040</c:v>
                </c:pt>
                <c:pt idx="82">
                  <c:v>45041</c:v>
                </c:pt>
                <c:pt idx="83">
                  <c:v>45042</c:v>
                </c:pt>
                <c:pt idx="84">
                  <c:v>45043</c:v>
                </c:pt>
                <c:pt idx="85">
                  <c:v>45044</c:v>
                </c:pt>
                <c:pt idx="86">
                  <c:v>45047</c:v>
                </c:pt>
                <c:pt idx="87">
                  <c:v>45048</c:v>
                </c:pt>
                <c:pt idx="88">
                  <c:v>45049</c:v>
                </c:pt>
                <c:pt idx="89">
                  <c:v>45050</c:v>
                </c:pt>
                <c:pt idx="90">
                  <c:v>45051</c:v>
                </c:pt>
                <c:pt idx="91">
                  <c:v>45054</c:v>
                </c:pt>
                <c:pt idx="92">
                  <c:v>45055</c:v>
                </c:pt>
                <c:pt idx="93">
                  <c:v>45056</c:v>
                </c:pt>
                <c:pt idx="94">
                  <c:v>45057</c:v>
                </c:pt>
                <c:pt idx="95">
                  <c:v>45058</c:v>
                </c:pt>
                <c:pt idx="96">
                  <c:v>45061</c:v>
                </c:pt>
                <c:pt idx="97">
                  <c:v>45062</c:v>
                </c:pt>
                <c:pt idx="98">
                  <c:v>45063</c:v>
                </c:pt>
                <c:pt idx="99">
                  <c:v>45064</c:v>
                </c:pt>
                <c:pt idx="100">
                  <c:v>45065</c:v>
                </c:pt>
                <c:pt idx="101">
                  <c:v>45068</c:v>
                </c:pt>
                <c:pt idx="102">
                  <c:v>45069</c:v>
                </c:pt>
                <c:pt idx="103">
                  <c:v>45070</c:v>
                </c:pt>
                <c:pt idx="104">
                  <c:v>45071</c:v>
                </c:pt>
                <c:pt idx="105">
                  <c:v>45072</c:v>
                </c:pt>
                <c:pt idx="106">
                  <c:v>45075</c:v>
                </c:pt>
                <c:pt idx="107">
                  <c:v>45076</c:v>
                </c:pt>
                <c:pt idx="108">
                  <c:v>45077</c:v>
                </c:pt>
                <c:pt idx="109">
                  <c:v>45078</c:v>
                </c:pt>
                <c:pt idx="110">
                  <c:v>45079</c:v>
                </c:pt>
                <c:pt idx="111">
                  <c:v>45082</c:v>
                </c:pt>
                <c:pt idx="112">
                  <c:v>45083</c:v>
                </c:pt>
                <c:pt idx="113">
                  <c:v>45084</c:v>
                </c:pt>
                <c:pt idx="114">
                  <c:v>45085</c:v>
                </c:pt>
                <c:pt idx="115">
                  <c:v>45086</c:v>
                </c:pt>
                <c:pt idx="116">
                  <c:v>45089</c:v>
                </c:pt>
                <c:pt idx="117">
                  <c:v>45090</c:v>
                </c:pt>
                <c:pt idx="118">
                  <c:v>45091</c:v>
                </c:pt>
                <c:pt idx="119">
                  <c:v>45092</c:v>
                </c:pt>
                <c:pt idx="120">
                  <c:v>45093</c:v>
                </c:pt>
                <c:pt idx="121">
                  <c:v>45096</c:v>
                </c:pt>
                <c:pt idx="122">
                  <c:v>45097</c:v>
                </c:pt>
                <c:pt idx="123">
                  <c:v>45098</c:v>
                </c:pt>
                <c:pt idx="124">
                  <c:v>45099</c:v>
                </c:pt>
                <c:pt idx="125">
                  <c:v>45100</c:v>
                </c:pt>
                <c:pt idx="126">
                  <c:v>45103</c:v>
                </c:pt>
                <c:pt idx="127">
                  <c:v>45104</c:v>
                </c:pt>
                <c:pt idx="128">
                  <c:v>45105</c:v>
                </c:pt>
                <c:pt idx="129">
                  <c:v>45106</c:v>
                </c:pt>
                <c:pt idx="130">
                  <c:v>45107</c:v>
                </c:pt>
                <c:pt idx="131">
                  <c:v>45110</c:v>
                </c:pt>
                <c:pt idx="132">
                  <c:v>45111</c:v>
                </c:pt>
                <c:pt idx="133">
                  <c:v>45112</c:v>
                </c:pt>
                <c:pt idx="134">
                  <c:v>45113</c:v>
                </c:pt>
                <c:pt idx="135">
                  <c:v>45114</c:v>
                </c:pt>
                <c:pt idx="136">
                  <c:v>45117</c:v>
                </c:pt>
                <c:pt idx="137">
                  <c:v>45118</c:v>
                </c:pt>
                <c:pt idx="138">
                  <c:v>45119</c:v>
                </c:pt>
                <c:pt idx="139">
                  <c:v>45120</c:v>
                </c:pt>
                <c:pt idx="140">
                  <c:v>45121</c:v>
                </c:pt>
                <c:pt idx="141">
                  <c:v>45124</c:v>
                </c:pt>
                <c:pt idx="142">
                  <c:v>45125</c:v>
                </c:pt>
                <c:pt idx="143">
                  <c:v>45126</c:v>
                </c:pt>
                <c:pt idx="144">
                  <c:v>45127</c:v>
                </c:pt>
                <c:pt idx="145">
                  <c:v>45128</c:v>
                </c:pt>
                <c:pt idx="146">
                  <c:v>45131</c:v>
                </c:pt>
                <c:pt idx="147">
                  <c:v>45132</c:v>
                </c:pt>
                <c:pt idx="148">
                  <c:v>45133</c:v>
                </c:pt>
                <c:pt idx="149">
                  <c:v>45134</c:v>
                </c:pt>
                <c:pt idx="150">
                  <c:v>45135</c:v>
                </c:pt>
                <c:pt idx="151">
                  <c:v>45138</c:v>
                </c:pt>
                <c:pt idx="152">
                  <c:v>45139</c:v>
                </c:pt>
                <c:pt idx="153">
                  <c:v>45140</c:v>
                </c:pt>
                <c:pt idx="154">
                  <c:v>45141</c:v>
                </c:pt>
                <c:pt idx="155">
                  <c:v>45142</c:v>
                </c:pt>
                <c:pt idx="156">
                  <c:v>45145</c:v>
                </c:pt>
                <c:pt idx="157">
                  <c:v>45146</c:v>
                </c:pt>
                <c:pt idx="158">
                  <c:v>45147</c:v>
                </c:pt>
                <c:pt idx="159">
                  <c:v>45148</c:v>
                </c:pt>
                <c:pt idx="160">
                  <c:v>45149</c:v>
                </c:pt>
                <c:pt idx="161">
                  <c:v>45152</c:v>
                </c:pt>
                <c:pt idx="162">
                  <c:v>45153</c:v>
                </c:pt>
                <c:pt idx="163">
                  <c:v>45154</c:v>
                </c:pt>
                <c:pt idx="164">
                  <c:v>45155</c:v>
                </c:pt>
                <c:pt idx="165">
                  <c:v>45156</c:v>
                </c:pt>
                <c:pt idx="166">
                  <c:v>45159</c:v>
                </c:pt>
                <c:pt idx="167">
                  <c:v>45160</c:v>
                </c:pt>
                <c:pt idx="168">
                  <c:v>45161</c:v>
                </c:pt>
                <c:pt idx="169">
                  <c:v>45162</c:v>
                </c:pt>
                <c:pt idx="170">
                  <c:v>45163</c:v>
                </c:pt>
                <c:pt idx="171">
                  <c:v>45166</c:v>
                </c:pt>
                <c:pt idx="172">
                  <c:v>45167</c:v>
                </c:pt>
                <c:pt idx="173">
                  <c:v>45168</c:v>
                </c:pt>
                <c:pt idx="174">
                  <c:v>45169</c:v>
                </c:pt>
                <c:pt idx="175">
                  <c:v>45170</c:v>
                </c:pt>
                <c:pt idx="176">
                  <c:v>45173</c:v>
                </c:pt>
                <c:pt idx="177">
                  <c:v>45174</c:v>
                </c:pt>
                <c:pt idx="178">
                  <c:v>45175</c:v>
                </c:pt>
                <c:pt idx="179">
                  <c:v>45176</c:v>
                </c:pt>
                <c:pt idx="180">
                  <c:v>45177</c:v>
                </c:pt>
                <c:pt idx="181">
                  <c:v>45180</c:v>
                </c:pt>
                <c:pt idx="182">
                  <c:v>45181</c:v>
                </c:pt>
                <c:pt idx="183">
                  <c:v>45182</c:v>
                </c:pt>
                <c:pt idx="184">
                  <c:v>45183</c:v>
                </c:pt>
                <c:pt idx="185">
                  <c:v>45184</c:v>
                </c:pt>
                <c:pt idx="186">
                  <c:v>45187</c:v>
                </c:pt>
                <c:pt idx="187">
                  <c:v>45188</c:v>
                </c:pt>
                <c:pt idx="188">
                  <c:v>45189</c:v>
                </c:pt>
                <c:pt idx="189">
                  <c:v>45190</c:v>
                </c:pt>
                <c:pt idx="190">
                  <c:v>45191</c:v>
                </c:pt>
                <c:pt idx="191">
                  <c:v>45194</c:v>
                </c:pt>
                <c:pt idx="192">
                  <c:v>45195</c:v>
                </c:pt>
                <c:pt idx="193">
                  <c:v>45196</c:v>
                </c:pt>
                <c:pt idx="194">
                  <c:v>45197</c:v>
                </c:pt>
                <c:pt idx="195">
                  <c:v>45198</c:v>
                </c:pt>
                <c:pt idx="196">
                  <c:v>45201</c:v>
                </c:pt>
                <c:pt idx="197">
                  <c:v>45202</c:v>
                </c:pt>
                <c:pt idx="198">
                  <c:v>45203</c:v>
                </c:pt>
                <c:pt idx="199">
                  <c:v>45204</c:v>
                </c:pt>
                <c:pt idx="200">
                  <c:v>45205</c:v>
                </c:pt>
                <c:pt idx="201">
                  <c:v>45208</c:v>
                </c:pt>
                <c:pt idx="202">
                  <c:v>45209</c:v>
                </c:pt>
                <c:pt idx="203">
                  <c:v>45210</c:v>
                </c:pt>
                <c:pt idx="204">
                  <c:v>45211</c:v>
                </c:pt>
                <c:pt idx="205">
                  <c:v>45212</c:v>
                </c:pt>
                <c:pt idx="206">
                  <c:v>45215</c:v>
                </c:pt>
                <c:pt idx="207">
                  <c:v>45216</c:v>
                </c:pt>
                <c:pt idx="208">
                  <c:v>45217</c:v>
                </c:pt>
                <c:pt idx="209">
                  <c:v>45218</c:v>
                </c:pt>
                <c:pt idx="210">
                  <c:v>45219</c:v>
                </c:pt>
                <c:pt idx="211">
                  <c:v>45222</c:v>
                </c:pt>
                <c:pt idx="212">
                  <c:v>45223</c:v>
                </c:pt>
                <c:pt idx="213">
                  <c:v>45224</c:v>
                </c:pt>
                <c:pt idx="214">
                  <c:v>45225</c:v>
                </c:pt>
                <c:pt idx="215">
                  <c:v>45226</c:v>
                </c:pt>
                <c:pt idx="216">
                  <c:v>45229</c:v>
                </c:pt>
                <c:pt idx="217">
                  <c:v>45230</c:v>
                </c:pt>
                <c:pt idx="218">
                  <c:v>45231</c:v>
                </c:pt>
                <c:pt idx="219">
                  <c:v>45232</c:v>
                </c:pt>
                <c:pt idx="220">
                  <c:v>45233</c:v>
                </c:pt>
                <c:pt idx="221">
                  <c:v>45236</c:v>
                </c:pt>
                <c:pt idx="222">
                  <c:v>45237</c:v>
                </c:pt>
                <c:pt idx="223">
                  <c:v>45238</c:v>
                </c:pt>
                <c:pt idx="224">
                  <c:v>45239</c:v>
                </c:pt>
                <c:pt idx="225">
                  <c:v>45240</c:v>
                </c:pt>
                <c:pt idx="226">
                  <c:v>45243</c:v>
                </c:pt>
                <c:pt idx="227">
                  <c:v>45244</c:v>
                </c:pt>
                <c:pt idx="228">
                  <c:v>45245</c:v>
                </c:pt>
                <c:pt idx="229">
                  <c:v>45246</c:v>
                </c:pt>
                <c:pt idx="230">
                  <c:v>45247</c:v>
                </c:pt>
                <c:pt idx="231">
                  <c:v>45250</c:v>
                </c:pt>
                <c:pt idx="232">
                  <c:v>45251</c:v>
                </c:pt>
                <c:pt idx="233">
                  <c:v>45252</c:v>
                </c:pt>
                <c:pt idx="234">
                  <c:v>45253</c:v>
                </c:pt>
                <c:pt idx="235">
                  <c:v>45254</c:v>
                </c:pt>
                <c:pt idx="236">
                  <c:v>45257</c:v>
                </c:pt>
                <c:pt idx="237">
                  <c:v>45258</c:v>
                </c:pt>
                <c:pt idx="238">
                  <c:v>45259</c:v>
                </c:pt>
                <c:pt idx="239">
                  <c:v>45260</c:v>
                </c:pt>
                <c:pt idx="240">
                  <c:v>45261</c:v>
                </c:pt>
                <c:pt idx="241">
                  <c:v>45264</c:v>
                </c:pt>
                <c:pt idx="242">
                  <c:v>45265</c:v>
                </c:pt>
                <c:pt idx="243">
                  <c:v>45266</c:v>
                </c:pt>
                <c:pt idx="244">
                  <c:v>45267</c:v>
                </c:pt>
                <c:pt idx="245">
                  <c:v>45268</c:v>
                </c:pt>
                <c:pt idx="246">
                  <c:v>45271</c:v>
                </c:pt>
                <c:pt idx="247">
                  <c:v>45272</c:v>
                </c:pt>
                <c:pt idx="248">
                  <c:v>45273</c:v>
                </c:pt>
                <c:pt idx="249">
                  <c:v>45274</c:v>
                </c:pt>
                <c:pt idx="250">
                  <c:v>45275</c:v>
                </c:pt>
                <c:pt idx="251">
                  <c:v>45278</c:v>
                </c:pt>
                <c:pt idx="252">
                  <c:v>45279</c:v>
                </c:pt>
                <c:pt idx="253">
                  <c:v>45280</c:v>
                </c:pt>
                <c:pt idx="254">
                  <c:v>45281</c:v>
                </c:pt>
                <c:pt idx="255">
                  <c:v>45282</c:v>
                </c:pt>
                <c:pt idx="256">
                  <c:v>45285</c:v>
                </c:pt>
                <c:pt idx="257">
                  <c:v>45286</c:v>
                </c:pt>
                <c:pt idx="258">
                  <c:v>45287</c:v>
                </c:pt>
                <c:pt idx="259">
                  <c:v>45288</c:v>
                </c:pt>
                <c:pt idx="260">
                  <c:v>45289</c:v>
                </c:pt>
                <c:pt idx="261">
                  <c:v>45292</c:v>
                </c:pt>
                <c:pt idx="262">
                  <c:v>45293</c:v>
                </c:pt>
              </c:numCache>
            </c:numRef>
          </c:cat>
          <c:val>
            <c:numRef>
              <c:f>'Mag 7 v S&amp;P price return chart'!$B$3:$B$265</c:f>
              <c:numCache>
                <c:formatCode>0.00</c:formatCode>
                <c:ptCount val="263"/>
                <c:pt idx="0">
                  <c:v>100</c:v>
                </c:pt>
                <c:pt idx="1">
                  <c:v>100</c:v>
                </c:pt>
                <c:pt idx="2">
                  <c:v>98.613323151348595</c:v>
                </c:pt>
                <c:pt idx="3">
                  <c:v>97.985080680872755</c:v>
                </c:pt>
                <c:pt idx="4">
                  <c:v>95.941282719822581</c:v>
                </c:pt>
                <c:pt idx="5">
                  <c:v>98.417810172619298</c:v>
                </c:pt>
                <c:pt idx="6">
                  <c:v>99.66465734001693</c:v>
                </c:pt>
                <c:pt idx="7">
                  <c:v>100.6192873190555</c:v>
                </c:pt>
                <c:pt idx="8">
                  <c:v>103.58507958768641</c:v>
                </c:pt>
                <c:pt idx="9">
                  <c:v>104.1569852315754</c:v>
                </c:pt>
                <c:pt idx="10">
                  <c:v>105.2431190462971</c:v>
                </c:pt>
                <c:pt idx="11">
                  <c:v>105.2431190462971</c:v>
                </c:pt>
                <c:pt idx="12">
                  <c:v>105.85997881132916</c:v>
                </c:pt>
                <c:pt idx="13">
                  <c:v>104.73152933598186</c:v>
                </c:pt>
                <c:pt idx="14">
                  <c:v>104.21608452857079</c:v>
                </c:pt>
                <c:pt idx="15">
                  <c:v>107.97229765199667</c:v>
                </c:pt>
                <c:pt idx="16">
                  <c:v>110.45693258672185</c:v>
                </c:pt>
                <c:pt idx="17">
                  <c:v>110.21516918939719</c:v>
                </c:pt>
                <c:pt idx="18">
                  <c:v>109.5856596631229</c:v>
                </c:pt>
                <c:pt idx="19">
                  <c:v>112.71820075785867</c:v>
                </c:pt>
                <c:pt idx="20">
                  <c:v>115.12643533887699</c:v>
                </c:pt>
                <c:pt idx="21">
                  <c:v>112.0149075549584</c:v>
                </c:pt>
                <c:pt idx="22">
                  <c:v>114.10859860658557</c:v>
                </c:pt>
                <c:pt idx="23">
                  <c:v>116.53015264955647</c:v>
                </c:pt>
                <c:pt idx="24">
                  <c:v>123.32747358965678</c:v>
                </c:pt>
                <c:pt idx="25">
                  <c:v>121.26943912365689</c:v>
                </c:pt>
                <c:pt idx="26">
                  <c:v>120.15009495296407</c:v>
                </c:pt>
                <c:pt idx="27">
                  <c:v>123.49885577296932</c:v>
                </c:pt>
                <c:pt idx="28">
                  <c:v>120.97457498643584</c:v>
                </c:pt>
                <c:pt idx="29">
                  <c:v>119.47893598107635</c:v>
                </c:pt>
                <c:pt idx="30">
                  <c:v>118.26722750538676</c:v>
                </c:pt>
                <c:pt idx="31">
                  <c:v>120.40006667173982</c:v>
                </c:pt>
                <c:pt idx="32">
                  <c:v>121.4813062192179</c:v>
                </c:pt>
                <c:pt idx="33">
                  <c:v>122.35633818988613</c:v>
                </c:pt>
                <c:pt idx="34">
                  <c:v>119.49090853153849</c:v>
                </c:pt>
                <c:pt idx="35">
                  <c:v>118.50430190912481</c:v>
                </c:pt>
                <c:pt idx="36">
                  <c:v>118.50430190912481</c:v>
                </c:pt>
                <c:pt idx="37">
                  <c:v>115.31229773930212</c:v>
                </c:pt>
                <c:pt idx="38">
                  <c:v>115.60147234020477</c:v>
                </c:pt>
                <c:pt idx="39">
                  <c:v>117.09494889014906</c:v>
                </c:pt>
                <c:pt idx="40">
                  <c:v>114.76556742542493</c:v>
                </c:pt>
                <c:pt idx="41">
                  <c:v>115.87425585626559</c:v>
                </c:pt>
                <c:pt idx="42">
                  <c:v>115.76315428944422</c:v>
                </c:pt>
                <c:pt idx="43">
                  <c:v>114.28387753734773</c:v>
                </c:pt>
                <c:pt idx="44">
                  <c:v>114.95903320149087</c:v>
                </c:pt>
                <c:pt idx="45">
                  <c:v>118.212355113071</c:v>
                </c:pt>
                <c:pt idx="46">
                  <c:v>118.813386884984</c:v>
                </c:pt>
                <c:pt idx="47">
                  <c:v>117.33321537723971</c:v>
                </c:pt>
                <c:pt idx="48">
                  <c:v>117.78684141905319</c:v>
                </c:pt>
                <c:pt idx="49">
                  <c:v>115.70194719707753</c:v>
                </c:pt>
                <c:pt idx="50">
                  <c:v>114.0612622706666</c:v>
                </c:pt>
                <c:pt idx="51">
                  <c:v>115.55805549011112</c:v>
                </c:pt>
                <c:pt idx="52">
                  <c:v>118.89885106165319</c:v>
                </c:pt>
                <c:pt idx="53">
                  <c:v>120.14491884487467</c:v>
                </c:pt>
                <c:pt idx="54">
                  <c:v>124.23031215167575</c:v>
                </c:pt>
                <c:pt idx="55">
                  <c:v>124.0325424363662</c:v>
                </c:pt>
                <c:pt idx="56">
                  <c:v>123.81425941213611</c:v>
                </c:pt>
                <c:pt idx="57">
                  <c:v>126.45297700933668</c:v>
                </c:pt>
                <c:pt idx="58">
                  <c:v>125.10341039451134</c:v>
                </c:pt>
                <c:pt idx="59">
                  <c:v>126.78767565475408</c:v>
                </c:pt>
                <c:pt idx="60">
                  <c:v>127.11828811336336</c:v>
                </c:pt>
                <c:pt idx="61">
                  <c:v>125.52905510176878</c:v>
                </c:pt>
                <c:pt idx="62">
                  <c:v>124.62174418325355</c:v>
                </c:pt>
                <c:pt idx="63">
                  <c:v>127.04661425863218</c:v>
                </c:pt>
                <c:pt idx="64">
                  <c:v>128.26915601220023</c:v>
                </c:pt>
                <c:pt idx="65">
                  <c:v>130.85697965452704</c:v>
                </c:pt>
                <c:pt idx="66">
                  <c:v>130.54782351632139</c:v>
                </c:pt>
                <c:pt idx="67">
                  <c:v>130.46479942824487</c:v>
                </c:pt>
                <c:pt idx="68">
                  <c:v>128.60045355797388</c:v>
                </c:pt>
                <c:pt idx="69">
                  <c:v>130.63426130556437</c:v>
                </c:pt>
                <c:pt idx="70">
                  <c:v>130.63426130556437</c:v>
                </c:pt>
                <c:pt idx="71">
                  <c:v>129.57946481979016</c:v>
                </c:pt>
                <c:pt idx="72">
                  <c:v>127.98835859209733</c:v>
                </c:pt>
                <c:pt idx="73">
                  <c:v>126.90463072454219</c:v>
                </c:pt>
                <c:pt idx="74">
                  <c:v>130.52116268062349</c:v>
                </c:pt>
                <c:pt idx="75">
                  <c:v>130.38975404396746</c:v>
                </c:pt>
                <c:pt idx="76">
                  <c:v>130.30054321994976</c:v>
                </c:pt>
                <c:pt idx="77">
                  <c:v>130.31576670216253</c:v>
                </c:pt>
                <c:pt idx="78">
                  <c:v>130.71184702357806</c:v>
                </c:pt>
                <c:pt idx="79">
                  <c:v>129.11070208197</c:v>
                </c:pt>
                <c:pt idx="80">
                  <c:v>129.28033203355372</c:v>
                </c:pt>
                <c:pt idx="81">
                  <c:v>128.77402720221613</c:v>
                </c:pt>
                <c:pt idx="82">
                  <c:v>126.2301272130621</c:v>
                </c:pt>
                <c:pt idx="83">
                  <c:v>128.76185804168935</c:v>
                </c:pt>
                <c:pt idx="84">
                  <c:v>133.66017312195422</c:v>
                </c:pt>
                <c:pt idx="85">
                  <c:v>133.96704395193586</c:v>
                </c:pt>
                <c:pt idx="86">
                  <c:v>133.58815807238716</c:v>
                </c:pt>
                <c:pt idx="87">
                  <c:v>132.79457856564702</c:v>
                </c:pt>
                <c:pt idx="88">
                  <c:v>132.24494659734395</c:v>
                </c:pt>
                <c:pt idx="89">
                  <c:v>131.70508369849108</c:v>
                </c:pt>
                <c:pt idx="90">
                  <c:v>135.31116376213333</c:v>
                </c:pt>
                <c:pt idx="91">
                  <c:v>135.74063475291484</c:v>
                </c:pt>
                <c:pt idx="92">
                  <c:v>134.88002270890061</c:v>
                </c:pt>
                <c:pt idx="93">
                  <c:v>137.26416171285953</c:v>
                </c:pt>
                <c:pt idx="94">
                  <c:v>138.33804372207408</c:v>
                </c:pt>
                <c:pt idx="95">
                  <c:v>137.47297633640923</c:v>
                </c:pt>
                <c:pt idx="96">
                  <c:v>137.69524494942078</c:v>
                </c:pt>
                <c:pt idx="97">
                  <c:v>138.91854007106542</c:v>
                </c:pt>
                <c:pt idx="98">
                  <c:v>140.6866316659098</c:v>
                </c:pt>
                <c:pt idx="99">
                  <c:v>143.32348796677852</c:v>
                </c:pt>
                <c:pt idx="100">
                  <c:v>142.9722617392122</c:v>
                </c:pt>
                <c:pt idx="101">
                  <c:v>143.76766664217232</c:v>
                </c:pt>
                <c:pt idx="102">
                  <c:v>141.6786325844671</c:v>
                </c:pt>
                <c:pt idx="103">
                  <c:v>141.45781540650736</c:v>
                </c:pt>
                <c:pt idx="104">
                  <c:v>146.16125271203913</c:v>
                </c:pt>
                <c:pt idx="105">
                  <c:v>149.53480624640716</c:v>
                </c:pt>
                <c:pt idx="106">
                  <c:v>149.53480624640716</c:v>
                </c:pt>
                <c:pt idx="107">
                  <c:v>150.68637041697679</c:v>
                </c:pt>
                <c:pt idx="108">
                  <c:v>149.38848567293263</c:v>
                </c:pt>
                <c:pt idx="109">
                  <c:v>152.14101491199187</c:v>
                </c:pt>
                <c:pt idx="110">
                  <c:v>153.17577385141979</c:v>
                </c:pt>
                <c:pt idx="111">
                  <c:v>153.38916743250076</c:v>
                </c:pt>
                <c:pt idx="112">
                  <c:v>153.45466021213414</c:v>
                </c:pt>
                <c:pt idx="113">
                  <c:v>149.79926657935889</c:v>
                </c:pt>
                <c:pt idx="114">
                  <c:v>151.94417441225525</c:v>
                </c:pt>
                <c:pt idx="115">
                  <c:v>152.65918397124332</c:v>
                </c:pt>
                <c:pt idx="116">
                  <c:v>155.32054299425107</c:v>
                </c:pt>
                <c:pt idx="117">
                  <c:v>156.50367413643093</c:v>
                </c:pt>
                <c:pt idx="118">
                  <c:v>157.6324656708386</c:v>
                </c:pt>
                <c:pt idx="119">
                  <c:v>159.75970008303551</c:v>
                </c:pt>
                <c:pt idx="120">
                  <c:v>158.54144369057022</c:v>
                </c:pt>
                <c:pt idx="121">
                  <c:v>158.54144369057022</c:v>
                </c:pt>
                <c:pt idx="122">
                  <c:v>159.24927402734949</c:v>
                </c:pt>
                <c:pt idx="123">
                  <c:v>156.84557822099401</c:v>
                </c:pt>
                <c:pt idx="124">
                  <c:v>159.83544435773584</c:v>
                </c:pt>
                <c:pt idx="125">
                  <c:v>158.42641759845651</c:v>
                </c:pt>
                <c:pt idx="126">
                  <c:v>154.75065421723747</c:v>
                </c:pt>
                <c:pt idx="127">
                  <c:v>157.4971285948987</c:v>
                </c:pt>
                <c:pt idx="128">
                  <c:v>158.18455841454866</c:v>
                </c:pt>
                <c:pt idx="129">
                  <c:v>157.64244530541009</c:v>
                </c:pt>
                <c:pt idx="130">
                  <c:v>160.69754580989277</c:v>
                </c:pt>
                <c:pt idx="131">
                  <c:v>160.88243021532446</c:v>
                </c:pt>
                <c:pt idx="132">
                  <c:v>160.88243021532446</c:v>
                </c:pt>
                <c:pt idx="133">
                  <c:v>161.36764018966701</c:v>
                </c:pt>
                <c:pt idx="134">
                  <c:v>160.78720430270511</c:v>
                </c:pt>
                <c:pt idx="135">
                  <c:v>160.17151744949703</c:v>
                </c:pt>
                <c:pt idx="136">
                  <c:v>157.91489094945865</c:v>
                </c:pt>
                <c:pt idx="137">
                  <c:v>158.47639828048389</c:v>
                </c:pt>
                <c:pt idx="138">
                  <c:v>161.03588890599573</c:v>
                </c:pt>
                <c:pt idx="139">
                  <c:v>164.46681713797935</c:v>
                </c:pt>
                <c:pt idx="140">
                  <c:v>164.82523106448403</c:v>
                </c:pt>
                <c:pt idx="141">
                  <c:v>166.19479039861551</c:v>
                </c:pt>
                <c:pt idx="142">
                  <c:v>167.94120285957331</c:v>
                </c:pt>
                <c:pt idx="143">
                  <c:v>167.77519587421367</c:v>
                </c:pt>
                <c:pt idx="144">
                  <c:v>162.70964209134277</c:v>
                </c:pt>
                <c:pt idx="145">
                  <c:v>161.3867404403733</c:v>
                </c:pt>
                <c:pt idx="146">
                  <c:v>162.25583664072047</c:v>
                </c:pt>
                <c:pt idx="147">
                  <c:v>163.60041708648248</c:v>
                </c:pt>
                <c:pt idx="148">
                  <c:v>163.41937496941546</c:v>
                </c:pt>
                <c:pt idx="149">
                  <c:v>162.58095330229827</c:v>
                </c:pt>
                <c:pt idx="150">
                  <c:v>166.45604072479728</c:v>
                </c:pt>
                <c:pt idx="151">
                  <c:v>166.38781292214921</c:v>
                </c:pt>
                <c:pt idx="152">
                  <c:v>165.48041164386169</c:v>
                </c:pt>
                <c:pt idx="153">
                  <c:v>161.28881407508973</c:v>
                </c:pt>
                <c:pt idx="154">
                  <c:v>161.29220648860201</c:v>
                </c:pt>
                <c:pt idx="155">
                  <c:v>160.59079294816792</c:v>
                </c:pt>
                <c:pt idx="156">
                  <c:v>161.46711442855488</c:v>
                </c:pt>
                <c:pt idx="157">
                  <c:v>160.38366760711241</c:v>
                </c:pt>
                <c:pt idx="158">
                  <c:v>157.59930862110164</c:v>
                </c:pt>
                <c:pt idx="159">
                  <c:v>157.84681586548675</c:v>
                </c:pt>
                <c:pt idx="160">
                  <c:v>156.73218852118453</c:v>
                </c:pt>
                <c:pt idx="161">
                  <c:v>159.15833023350521</c:v>
                </c:pt>
                <c:pt idx="162">
                  <c:v>157.34607983177716</c:v>
                </c:pt>
                <c:pt idx="163">
                  <c:v>155.62289885290591</c:v>
                </c:pt>
                <c:pt idx="164">
                  <c:v>154.03978434037373</c:v>
                </c:pt>
                <c:pt idx="165">
                  <c:v>153.32174555120616</c:v>
                </c:pt>
                <c:pt idx="166">
                  <c:v>156.91054373414818</c:v>
                </c:pt>
                <c:pt idx="167">
                  <c:v>156.89705755359932</c:v>
                </c:pt>
                <c:pt idx="168">
                  <c:v>160.00853000671034</c:v>
                </c:pt>
                <c:pt idx="169">
                  <c:v>156.55250195867831</c:v>
                </c:pt>
                <c:pt idx="170">
                  <c:v>157.59256952732059</c:v>
                </c:pt>
                <c:pt idx="171">
                  <c:v>158.68116196949325</c:v>
                </c:pt>
                <c:pt idx="172">
                  <c:v>162.84750593052769</c:v>
                </c:pt>
                <c:pt idx="173">
                  <c:v>164.03908879869081</c:v>
                </c:pt>
                <c:pt idx="174">
                  <c:v>164.60312352212557</c:v>
                </c:pt>
                <c:pt idx="175">
                  <c:v>164.08650654568612</c:v>
                </c:pt>
                <c:pt idx="176">
                  <c:v>164.08650654568612</c:v>
                </c:pt>
                <c:pt idx="177">
                  <c:v>165.23201888198554</c:v>
                </c:pt>
                <c:pt idx="178">
                  <c:v>162.26835245726616</c:v>
                </c:pt>
                <c:pt idx="179">
                  <c:v>160.8860753572402</c:v>
                </c:pt>
                <c:pt idx="180">
                  <c:v>161.34155383859911</c:v>
                </c:pt>
                <c:pt idx="181">
                  <c:v>164.2142399711995</c:v>
                </c:pt>
                <c:pt idx="182">
                  <c:v>161.66110780593644</c:v>
                </c:pt>
                <c:pt idx="183">
                  <c:v>162.96415110307518</c:v>
                </c:pt>
                <c:pt idx="184">
                  <c:v>164.31838756238753</c:v>
                </c:pt>
                <c:pt idx="185">
                  <c:v>161.36109723089439</c:v>
                </c:pt>
                <c:pt idx="186">
                  <c:v>161.65414367282563</c:v>
                </c:pt>
                <c:pt idx="187">
                  <c:v>161.4553679177927</c:v>
                </c:pt>
                <c:pt idx="188">
                  <c:v>157.82386291670667</c:v>
                </c:pt>
                <c:pt idx="189">
                  <c:v>154.94291386879976</c:v>
                </c:pt>
                <c:pt idx="190">
                  <c:v>154.62461019079703</c:v>
                </c:pt>
                <c:pt idx="191">
                  <c:v>155.84733204121869</c:v>
                </c:pt>
                <c:pt idx="192">
                  <c:v>152.71837713021856</c:v>
                </c:pt>
                <c:pt idx="193">
                  <c:v>152.77541439791804</c:v>
                </c:pt>
                <c:pt idx="194">
                  <c:v>153.93828064173005</c:v>
                </c:pt>
                <c:pt idx="195">
                  <c:v>154.43550963738269</c:v>
                </c:pt>
                <c:pt idx="196">
                  <c:v>157.37940862073529</c:v>
                </c:pt>
                <c:pt idx="197">
                  <c:v>154.19993417986754</c:v>
                </c:pt>
                <c:pt idx="198">
                  <c:v>156.99276583673213</c:v>
                </c:pt>
                <c:pt idx="199">
                  <c:v>157.28694027870151</c:v>
                </c:pt>
                <c:pt idx="200">
                  <c:v>160.28626153730971</c:v>
                </c:pt>
                <c:pt idx="201">
                  <c:v>160.97816143752073</c:v>
                </c:pt>
                <c:pt idx="202">
                  <c:v>161.30559861809925</c:v>
                </c:pt>
                <c:pt idx="203">
                  <c:v>163.40802092938793</c:v>
                </c:pt>
                <c:pt idx="204">
                  <c:v>163.0322084921398</c:v>
                </c:pt>
                <c:pt idx="205">
                  <c:v>160.32242620007671</c:v>
                </c:pt>
                <c:pt idx="206">
                  <c:v>162.15256250809693</c:v>
                </c:pt>
                <c:pt idx="207">
                  <c:v>161.00383899730394</c:v>
                </c:pt>
                <c:pt idx="208">
                  <c:v>158.22512947906222</c:v>
                </c:pt>
                <c:pt idx="209">
                  <c:v>157.02948298503969</c:v>
                </c:pt>
                <c:pt idx="210">
                  <c:v>154.26006614720566</c:v>
                </c:pt>
                <c:pt idx="211">
                  <c:v>155.73627809897235</c:v>
                </c:pt>
                <c:pt idx="212">
                  <c:v>157.08538189047209</c:v>
                </c:pt>
                <c:pt idx="213">
                  <c:v>152.94205516830081</c:v>
                </c:pt>
                <c:pt idx="214">
                  <c:v>148.49201313809854</c:v>
                </c:pt>
                <c:pt idx="215">
                  <c:v>150.6668547505125</c:v>
                </c:pt>
                <c:pt idx="216">
                  <c:v>153.10770200282963</c:v>
                </c:pt>
                <c:pt idx="217">
                  <c:v>153.2724364513231</c:v>
                </c:pt>
                <c:pt idx="218">
                  <c:v>157.03838835671596</c:v>
                </c:pt>
                <c:pt idx="219">
                  <c:v>159.46975109208194</c:v>
                </c:pt>
                <c:pt idx="220">
                  <c:v>160.86946872380884</c:v>
                </c:pt>
                <c:pt idx="221">
                  <c:v>162.52724178033446</c:v>
                </c:pt>
                <c:pt idx="222">
                  <c:v>164.48056479349771</c:v>
                </c:pt>
                <c:pt idx="223">
                  <c:v>165.33157022714562</c:v>
                </c:pt>
                <c:pt idx="224">
                  <c:v>164.03171558822842</c:v>
                </c:pt>
                <c:pt idx="225">
                  <c:v>167.81011243423512</c:v>
                </c:pt>
                <c:pt idx="226">
                  <c:v>167.42771463057673</c:v>
                </c:pt>
                <c:pt idx="227">
                  <c:v>170.4776376001486</c:v>
                </c:pt>
                <c:pt idx="228">
                  <c:v>170.16831567012457</c:v>
                </c:pt>
                <c:pt idx="229">
                  <c:v>171.45243155132053</c:v>
                </c:pt>
                <c:pt idx="230">
                  <c:v>170.81307529899695</c:v>
                </c:pt>
                <c:pt idx="231">
                  <c:v>173.00266133885333</c:v>
                </c:pt>
                <c:pt idx="232">
                  <c:v>172.10810915431995</c:v>
                </c:pt>
                <c:pt idx="233">
                  <c:v>172.8432926625045</c:v>
                </c:pt>
                <c:pt idx="234">
                  <c:v>172.8432926625045</c:v>
                </c:pt>
                <c:pt idx="235">
                  <c:v>171.78600245496369</c:v>
                </c:pt>
                <c:pt idx="236">
                  <c:v>172.07217118227467</c:v>
                </c:pt>
                <c:pt idx="237">
                  <c:v>173.16534031866075</c:v>
                </c:pt>
                <c:pt idx="238">
                  <c:v>171.78053427829869</c:v>
                </c:pt>
                <c:pt idx="239">
                  <c:v>170.5968635486164</c:v>
                </c:pt>
                <c:pt idx="240">
                  <c:v>170.30557672795965</c:v>
                </c:pt>
                <c:pt idx="241">
                  <c:v>167.72770755475602</c:v>
                </c:pt>
                <c:pt idx="242">
                  <c:v>170.11724161328075</c:v>
                </c:pt>
                <c:pt idx="243">
                  <c:v>168.53498210349633</c:v>
                </c:pt>
                <c:pt idx="244">
                  <c:v>171.64872558170967</c:v>
                </c:pt>
                <c:pt idx="245">
                  <c:v>172.69638486004652</c:v>
                </c:pt>
                <c:pt idx="246">
                  <c:v>170.47500452325431</c:v>
                </c:pt>
                <c:pt idx="247">
                  <c:v>171.7995422876746</c:v>
                </c:pt>
                <c:pt idx="248">
                  <c:v>173.07443698134574</c:v>
                </c:pt>
                <c:pt idx="249">
                  <c:v>172.43765525658313</c:v>
                </c:pt>
                <c:pt idx="250">
                  <c:v>173.71921285187764</c:v>
                </c:pt>
                <c:pt idx="251">
                  <c:v>175.42826540195213</c:v>
                </c:pt>
                <c:pt idx="252">
                  <c:v>176.10627204148307</c:v>
                </c:pt>
                <c:pt idx="253">
                  <c:v>174.29141169908593</c:v>
                </c:pt>
                <c:pt idx="254">
                  <c:v>176.03796533898498</c:v>
                </c:pt>
                <c:pt idx="255">
                  <c:v>175.83663156453267</c:v>
                </c:pt>
                <c:pt idx="256">
                  <c:v>175.83663156453267</c:v>
                </c:pt>
                <c:pt idx="257">
                  <c:v>176.13263063940863</c:v>
                </c:pt>
                <c:pt idx="258">
                  <c:v>176.23912979866847</c:v>
                </c:pt>
                <c:pt idx="259">
                  <c:v>176.11683938094041</c:v>
                </c:pt>
                <c:pt idx="260">
                  <c:v>175.29355943079563</c:v>
                </c:pt>
                <c:pt idx="261">
                  <c:v>175.29355943079563</c:v>
                </c:pt>
                <c:pt idx="262">
                  <c:v>171.81714356475706</c:v>
                </c:pt>
              </c:numCache>
            </c:numRef>
          </c:val>
          <c:smooth val="0"/>
          <c:extLst>
            <c:ext xmlns:c16="http://schemas.microsoft.com/office/drawing/2014/chart" uri="{C3380CC4-5D6E-409C-BE32-E72D297353CC}">
              <c16:uniqueId val="{00000000-D46E-4A29-A991-4BC233419846}"/>
            </c:ext>
          </c:extLst>
        </c:ser>
        <c:ser>
          <c:idx val="1"/>
          <c:order val="1"/>
          <c:tx>
            <c:strRef>
              <c:f>'Mag 7 v S&amp;P price return chart'!$C$2</c:f>
              <c:strCache>
                <c:ptCount val="1"/>
                <c:pt idx="0">
                  <c:v>The rest</c:v>
                </c:pt>
              </c:strCache>
            </c:strRef>
          </c:tx>
          <c:spPr>
            <a:ln w="28575" cap="rnd">
              <a:solidFill>
                <a:srgbClr val="005F7F"/>
              </a:solidFill>
              <a:round/>
            </a:ln>
            <a:effectLst/>
          </c:spPr>
          <c:marker>
            <c:symbol val="none"/>
          </c:marker>
          <c:cat>
            <c:numRef>
              <c:f>'Mag 7 v S&amp;P price return chart'!$A$3:$A$265</c:f>
              <c:numCache>
                <c:formatCode>m/d/yyyy</c:formatCode>
                <c:ptCount val="263"/>
                <c:pt idx="0">
                  <c:v>44925</c:v>
                </c:pt>
                <c:pt idx="1">
                  <c:v>44928</c:v>
                </c:pt>
                <c:pt idx="2">
                  <c:v>44929</c:v>
                </c:pt>
                <c:pt idx="3">
                  <c:v>44930</c:v>
                </c:pt>
                <c:pt idx="4">
                  <c:v>44931</c:v>
                </c:pt>
                <c:pt idx="5">
                  <c:v>44932</c:v>
                </c:pt>
                <c:pt idx="6">
                  <c:v>44935</c:v>
                </c:pt>
                <c:pt idx="7">
                  <c:v>44936</c:v>
                </c:pt>
                <c:pt idx="8">
                  <c:v>44937</c:v>
                </c:pt>
                <c:pt idx="9">
                  <c:v>44938</c:v>
                </c:pt>
                <c:pt idx="10">
                  <c:v>44939</c:v>
                </c:pt>
                <c:pt idx="11">
                  <c:v>44942</c:v>
                </c:pt>
                <c:pt idx="12">
                  <c:v>44943</c:v>
                </c:pt>
                <c:pt idx="13">
                  <c:v>44944</c:v>
                </c:pt>
                <c:pt idx="14">
                  <c:v>44945</c:v>
                </c:pt>
                <c:pt idx="15">
                  <c:v>44946</c:v>
                </c:pt>
                <c:pt idx="16">
                  <c:v>44949</c:v>
                </c:pt>
                <c:pt idx="17">
                  <c:v>44950</c:v>
                </c:pt>
                <c:pt idx="18">
                  <c:v>44951</c:v>
                </c:pt>
                <c:pt idx="19">
                  <c:v>44952</c:v>
                </c:pt>
                <c:pt idx="20">
                  <c:v>44953</c:v>
                </c:pt>
                <c:pt idx="21">
                  <c:v>44956</c:v>
                </c:pt>
                <c:pt idx="22">
                  <c:v>44957</c:v>
                </c:pt>
                <c:pt idx="23">
                  <c:v>44958</c:v>
                </c:pt>
                <c:pt idx="24">
                  <c:v>44959</c:v>
                </c:pt>
                <c:pt idx="25">
                  <c:v>44960</c:v>
                </c:pt>
                <c:pt idx="26">
                  <c:v>44963</c:v>
                </c:pt>
                <c:pt idx="27">
                  <c:v>44964</c:v>
                </c:pt>
                <c:pt idx="28">
                  <c:v>44965</c:v>
                </c:pt>
                <c:pt idx="29">
                  <c:v>44966</c:v>
                </c:pt>
                <c:pt idx="30">
                  <c:v>44967</c:v>
                </c:pt>
                <c:pt idx="31">
                  <c:v>44970</c:v>
                </c:pt>
                <c:pt idx="32">
                  <c:v>44971</c:v>
                </c:pt>
                <c:pt idx="33">
                  <c:v>44972</c:v>
                </c:pt>
                <c:pt idx="34">
                  <c:v>44973</c:v>
                </c:pt>
                <c:pt idx="35">
                  <c:v>44974</c:v>
                </c:pt>
                <c:pt idx="36">
                  <c:v>44977</c:v>
                </c:pt>
                <c:pt idx="37">
                  <c:v>44978</c:v>
                </c:pt>
                <c:pt idx="38">
                  <c:v>44979</c:v>
                </c:pt>
                <c:pt idx="39">
                  <c:v>44980</c:v>
                </c:pt>
                <c:pt idx="40">
                  <c:v>44981</c:v>
                </c:pt>
                <c:pt idx="41">
                  <c:v>44984</c:v>
                </c:pt>
                <c:pt idx="42">
                  <c:v>44985</c:v>
                </c:pt>
                <c:pt idx="43">
                  <c:v>44986</c:v>
                </c:pt>
                <c:pt idx="44">
                  <c:v>44987</c:v>
                </c:pt>
                <c:pt idx="45">
                  <c:v>44988</c:v>
                </c:pt>
                <c:pt idx="46">
                  <c:v>44991</c:v>
                </c:pt>
                <c:pt idx="47">
                  <c:v>44992</c:v>
                </c:pt>
                <c:pt idx="48">
                  <c:v>44993</c:v>
                </c:pt>
                <c:pt idx="49">
                  <c:v>44994</c:v>
                </c:pt>
                <c:pt idx="50">
                  <c:v>44995</c:v>
                </c:pt>
                <c:pt idx="51">
                  <c:v>44998</c:v>
                </c:pt>
                <c:pt idx="52">
                  <c:v>44999</c:v>
                </c:pt>
                <c:pt idx="53">
                  <c:v>45000</c:v>
                </c:pt>
                <c:pt idx="54">
                  <c:v>45001</c:v>
                </c:pt>
                <c:pt idx="55">
                  <c:v>45002</c:v>
                </c:pt>
                <c:pt idx="56">
                  <c:v>45005</c:v>
                </c:pt>
                <c:pt idx="57">
                  <c:v>45006</c:v>
                </c:pt>
                <c:pt idx="58">
                  <c:v>45007</c:v>
                </c:pt>
                <c:pt idx="59">
                  <c:v>45008</c:v>
                </c:pt>
                <c:pt idx="60">
                  <c:v>45009</c:v>
                </c:pt>
                <c:pt idx="61">
                  <c:v>45012</c:v>
                </c:pt>
                <c:pt idx="62">
                  <c:v>45013</c:v>
                </c:pt>
                <c:pt idx="63">
                  <c:v>45014</c:v>
                </c:pt>
                <c:pt idx="64">
                  <c:v>45015</c:v>
                </c:pt>
                <c:pt idx="65">
                  <c:v>45016</c:v>
                </c:pt>
                <c:pt idx="66">
                  <c:v>45019</c:v>
                </c:pt>
                <c:pt idx="67">
                  <c:v>45020</c:v>
                </c:pt>
                <c:pt idx="68">
                  <c:v>45021</c:v>
                </c:pt>
                <c:pt idx="69">
                  <c:v>45022</c:v>
                </c:pt>
                <c:pt idx="70">
                  <c:v>45023</c:v>
                </c:pt>
                <c:pt idx="71">
                  <c:v>45026</c:v>
                </c:pt>
                <c:pt idx="72">
                  <c:v>45027</c:v>
                </c:pt>
                <c:pt idx="73">
                  <c:v>45028</c:v>
                </c:pt>
                <c:pt idx="74">
                  <c:v>45029</c:v>
                </c:pt>
                <c:pt idx="75">
                  <c:v>45030</c:v>
                </c:pt>
                <c:pt idx="76">
                  <c:v>45033</c:v>
                </c:pt>
                <c:pt idx="77">
                  <c:v>45034</c:v>
                </c:pt>
                <c:pt idx="78">
                  <c:v>45035</c:v>
                </c:pt>
                <c:pt idx="79">
                  <c:v>45036</c:v>
                </c:pt>
                <c:pt idx="80">
                  <c:v>45037</c:v>
                </c:pt>
                <c:pt idx="81">
                  <c:v>45040</c:v>
                </c:pt>
                <c:pt idx="82">
                  <c:v>45041</c:v>
                </c:pt>
                <c:pt idx="83">
                  <c:v>45042</c:v>
                </c:pt>
                <c:pt idx="84">
                  <c:v>45043</c:v>
                </c:pt>
                <c:pt idx="85">
                  <c:v>45044</c:v>
                </c:pt>
                <c:pt idx="86">
                  <c:v>45047</c:v>
                </c:pt>
                <c:pt idx="87">
                  <c:v>45048</c:v>
                </c:pt>
                <c:pt idx="88">
                  <c:v>45049</c:v>
                </c:pt>
                <c:pt idx="89">
                  <c:v>45050</c:v>
                </c:pt>
                <c:pt idx="90">
                  <c:v>45051</c:v>
                </c:pt>
                <c:pt idx="91">
                  <c:v>45054</c:v>
                </c:pt>
                <c:pt idx="92">
                  <c:v>45055</c:v>
                </c:pt>
                <c:pt idx="93">
                  <c:v>45056</c:v>
                </c:pt>
                <c:pt idx="94">
                  <c:v>45057</c:v>
                </c:pt>
                <c:pt idx="95">
                  <c:v>45058</c:v>
                </c:pt>
                <c:pt idx="96">
                  <c:v>45061</c:v>
                </c:pt>
                <c:pt idx="97">
                  <c:v>45062</c:v>
                </c:pt>
                <c:pt idx="98">
                  <c:v>45063</c:v>
                </c:pt>
                <c:pt idx="99">
                  <c:v>45064</c:v>
                </c:pt>
                <c:pt idx="100">
                  <c:v>45065</c:v>
                </c:pt>
                <c:pt idx="101">
                  <c:v>45068</c:v>
                </c:pt>
                <c:pt idx="102">
                  <c:v>45069</c:v>
                </c:pt>
                <c:pt idx="103">
                  <c:v>45070</c:v>
                </c:pt>
                <c:pt idx="104">
                  <c:v>45071</c:v>
                </c:pt>
                <c:pt idx="105">
                  <c:v>45072</c:v>
                </c:pt>
                <c:pt idx="106">
                  <c:v>45075</c:v>
                </c:pt>
                <c:pt idx="107">
                  <c:v>45076</c:v>
                </c:pt>
                <c:pt idx="108">
                  <c:v>45077</c:v>
                </c:pt>
                <c:pt idx="109">
                  <c:v>45078</c:v>
                </c:pt>
                <c:pt idx="110">
                  <c:v>45079</c:v>
                </c:pt>
                <c:pt idx="111">
                  <c:v>45082</c:v>
                </c:pt>
                <c:pt idx="112">
                  <c:v>45083</c:v>
                </c:pt>
                <c:pt idx="113">
                  <c:v>45084</c:v>
                </c:pt>
                <c:pt idx="114">
                  <c:v>45085</c:v>
                </c:pt>
                <c:pt idx="115">
                  <c:v>45086</c:v>
                </c:pt>
                <c:pt idx="116">
                  <c:v>45089</c:v>
                </c:pt>
                <c:pt idx="117">
                  <c:v>45090</c:v>
                </c:pt>
                <c:pt idx="118">
                  <c:v>45091</c:v>
                </c:pt>
                <c:pt idx="119">
                  <c:v>45092</c:v>
                </c:pt>
                <c:pt idx="120">
                  <c:v>45093</c:v>
                </c:pt>
                <c:pt idx="121">
                  <c:v>45096</c:v>
                </c:pt>
                <c:pt idx="122">
                  <c:v>45097</c:v>
                </c:pt>
                <c:pt idx="123">
                  <c:v>45098</c:v>
                </c:pt>
                <c:pt idx="124">
                  <c:v>45099</c:v>
                </c:pt>
                <c:pt idx="125">
                  <c:v>45100</c:v>
                </c:pt>
                <c:pt idx="126">
                  <c:v>45103</c:v>
                </c:pt>
                <c:pt idx="127">
                  <c:v>45104</c:v>
                </c:pt>
                <c:pt idx="128">
                  <c:v>45105</c:v>
                </c:pt>
                <c:pt idx="129">
                  <c:v>45106</c:v>
                </c:pt>
                <c:pt idx="130">
                  <c:v>45107</c:v>
                </c:pt>
                <c:pt idx="131">
                  <c:v>45110</c:v>
                </c:pt>
                <c:pt idx="132">
                  <c:v>45111</c:v>
                </c:pt>
                <c:pt idx="133">
                  <c:v>45112</c:v>
                </c:pt>
                <c:pt idx="134">
                  <c:v>45113</c:v>
                </c:pt>
                <c:pt idx="135">
                  <c:v>45114</c:v>
                </c:pt>
                <c:pt idx="136">
                  <c:v>45117</c:v>
                </c:pt>
                <c:pt idx="137">
                  <c:v>45118</c:v>
                </c:pt>
                <c:pt idx="138">
                  <c:v>45119</c:v>
                </c:pt>
                <c:pt idx="139">
                  <c:v>45120</c:v>
                </c:pt>
                <c:pt idx="140">
                  <c:v>45121</c:v>
                </c:pt>
                <c:pt idx="141">
                  <c:v>45124</c:v>
                </c:pt>
                <c:pt idx="142">
                  <c:v>45125</c:v>
                </c:pt>
                <c:pt idx="143">
                  <c:v>45126</c:v>
                </c:pt>
                <c:pt idx="144">
                  <c:v>45127</c:v>
                </c:pt>
                <c:pt idx="145">
                  <c:v>45128</c:v>
                </c:pt>
                <c:pt idx="146">
                  <c:v>45131</c:v>
                </c:pt>
                <c:pt idx="147">
                  <c:v>45132</c:v>
                </c:pt>
                <c:pt idx="148">
                  <c:v>45133</c:v>
                </c:pt>
                <c:pt idx="149">
                  <c:v>45134</c:v>
                </c:pt>
                <c:pt idx="150">
                  <c:v>45135</c:v>
                </c:pt>
                <c:pt idx="151">
                  <c:v>45138</c:v>
                </c:pt>
                <c:pt idx="152">
                  <c:v>45139</c:v>
                </c:pt>
                <c:pt idx="153">
                  <c:v>45140</c:v>
                </c:pt>
                <c:pt idx="154">
                  <c:v>45141</c:v>
                </c:pt>
                <c:pt idx="155">
                  <c:v>45142</c:v>
                </c:pt>
                <c:pt idx="156">
                  <c:v>45145</c:v>
                </c:pt>
                <c:pt idx="157">
                  <c:v>45146</c:v>
                </c:pt>
                <c:pt idx="158">
                  <c:v>45147</c:v>
                </c:pt>
                <c:pt idx="159">
                  <c:v>45148</c:v>
                </c:pt>
                <c:pt idx="160">
                  <c:v>45149</c:v>
                </c:pt>
                <c:pt idx="161">
                  <c:v>45152</c:v>
                </c:pt>
                <c:pt idx="162">
                  <c:v>45153</c:v>
                </c:pt>
                <c:pt idx="163">
                  <c:v>45154</c:v>
                </c:pt>
                <c:pt idx="164">
                  <c:v>45155</c:v>
                </c:pt>
                <c:pt idx="165">
                  <c:v>45156</c:v>
                </c:pt>
                <c:pt idx="166">
                  <c:v>45159</c:v>
                </c:pt>
                <c:pt idx="167">
                  <c:v>45160</c:v>
                </c:pt>
                <c:pt idx="168">
                  <c:v>45161</c:v>
                </c:pt>
                <c:pt idx="169">
                  <c:v>45162</c:v>
                </c:pt>
                <c:pt idx="170">
                  <c:v>45163</c:v>
                </c:pt>
                <c:pt idx="171">
                  <c:v>45166</c:v>
                </c:pt>
                <c:pt idx="172">
                  <c:v>45167</c:v>
                </c:pt>
                <c:pt idx="173">
                  <c:v>45168</c:v>
                </c:pt>
                <c:pt idx="174">
                  <c:v>45169</c:v>
                </c:pt>
                <c:pt idx="175">
                  <c:v>45170</c:v>
                </c:pt>
                <c:pt idx="176">
                  <c:v>45173</c:v>
                </c:pt>
                <c:pt idx="177">
                  <c:v>45174</c:v>
                </c:pt>
                <c:pt idx="178">
                  <c:v>45175</c:v>
                </c:pt>
                <c:pt idx="179">
                  <c:v>45176</c:v>
                </c:pt>
                <c:pt idx="180">
                  <c:v>45177</c:v>
                </c:pt>
                <c:pt idx="181">
                  <c:v>45180</c:v>
                </c:pt>
                <c:pt idx="182">
                  <c:v>45181</c:v>
                </c:pt>
                <c:pt idx="183">
                  <c:v>45182</c:v>
                </c:pt>
                <c:pt idx="184">
                  <c:v>45183</c:v>
                </c:pt>
                <c:pt idx="185">
                  <c:v>45184</c:v>
                </c:pt>
                <c:pt idx="186">
                  <c:v>45187</c:v>
                </c:pt>
                <c:pt idx="187">
                  <c:v>45188</c:v>
                </c:pt>
                <c:pt idx="188">
                  <c:v>45189</c:v>
                </c:pt>
                <c:pt idx="189">
                  <c:v>45190</c:v>
                </c:pt>
                <c:pt idx="190">
                  <c:v>45191</c:v>
                </c:pt>
                <c:pt idx="191">
                  <c:v>45194</c:v>
                </c:pt>
                <c:pt idx="192">
                  <c:v>45195</c:v>
                </c:pt>
                <c:pt idx="193">
                  <c:v>45196</c:v>
                </c:pt>
                <c:pt idx="194">
                  <c:v>45197</c:v>
                </c:pt>
                <c:pt idx="195">
                  <c:v>45198</c:v>
                </c:pt>
                <c:pt idx="196">
                  <c:v>45201</c:v>
                </c:pt>
                <c:pt idx="197">
                  <c:v>45202</c:v>
                </c:pt>
                <c:pt idx="198">
                  <c:v>45203</c:v>
                </c:pt>
                <c:pt idx="199">
                  <c:v>45204</c:v>
                </c:pt>
                <c:pt idx="200">
                  <c:v>45205</c:v>
                </c:pt>
                <c:pt idx="201">
                  <c:v>45208</c:v>
                </c:pt>
                <c:pt idx="202">
                  <c:v>45209</c:v>
                </c:pt>
                <c:pt idx="203">
                  <c:v>45210</c:v>
                </c:pt>
                <c:pt idx="204">
                  <c:v>45211</c:v>
                </c:pt>
                <c:pt idx="205">
                  <c:v>45212</c:v>
                </c:pt>
                <c:pt idx="206">
                  <c:v>45215</c:v>
                </c:pt>
                <c:pt idx="207">
                  <c:v>45216</c:v>
                </c:pt>
                <c:pt idx="208">
                  <c:v>45217</c:v>
                </c:pt>
                <c:pt idx="209">
                  <c:v>45218</c:v>
                </c:pt>
                <c:pt idx="210">
                  <c:v>45219</c:v>
                </c:pt>
                <c:pt idx="211">
                  <c:v>45222</c:v>
                </c:pt>
                <c:pt idx="212">
                  <c:v>45223</c:v>
                </c:pt>
                <c:pt idx="213">
                  <c:v>45224</c:v>
                </c:pt>
                <c:pt idx="214">
                  <c:v>45225</c:v>
                </c:pt>
                <c:pt idx="215">
                  <c:v>45226</c:v>
                </c:pt>
                <c:pt idx="216">
                  <c:v>45229</c:v>
                </c:pt>
                <c:pt idx="217">
                  <c:v>45230</c:v>
                </c:pt>
                <c:pt idx="218">
                  <c:v>45231</c:v>
                </c:pt>
                <c:pt idx="219">
                  <c:v>45232</c:v>
                </c:pt>
                <c:pt idx="220">
                  <c:v>45233</c:v>
                </c:pt>
                <c:pt idx="221">
                  <c:v>45236</c:v>
                </c:pt>
                <c:pt idx="222">
                  <c:v>45237</c:v>
                </c:pt>
                <c:pt idx="223">
                  <c:v>45238</c:v>
                </c:pt>
                <c:pt idx="224">
                  <c:v>45239</c:v>
                </c:pt>
                <c:pt idx="225">
                  <c:v>45240</c:v>
                </c:pt>
                <c:pt idx="226">
                  <c:v>45243</c:v>
                </c:pt>
                <c:pt idx="227">
                  <c:v>45244</c:v>
                </c:pt>
                <c:pt idx="228">
                  <c:v>45245</c:v>
                </c:pt>
                <c:pt idx="229">
                  <c:v>45246</c:v>
                </c:pt>
                <c:pt idx="230">
                  <c:v>45247</c:v>
                </c:pt>
                <c:pt idx="231">
                  <c:v>45250</c:v>
                </c:pt>
                <c:pt idx="232">
                  <c:v>45251</c:v>
                </c:pt>
                <c:pt idx="233">
                  <c:v>45252</c:v>
                </c:pt>
                <c:pt idx="234">
                  <c:v>45253</c:v>
                </c:pt>
                <c:pt idx="235">
                  <c:v>45254</c:v>
                </c:pt>
                <c:pt idx="236">
                  <c:v>45257</c:v>
                </c:pt>
                <c:pt idx="237">
                  <c:v>45258</c:v>
                </c:pt>
                <c:pt idx="238">
                  <c:v>45259</c:v>
                </c:pt>
                <c:pt idx="239">
                  <c:v>45260</c:v>
                </c:pt>
                <c:pt idx="240">
                  <c:v>45261</c:v>
                </c:pt>
                <c:pt idx="241">
                  <c:v>45264</c:v>
                </c:pt>
                <c:pt idx="242">
                  <c:v>45265</c:v>
                </c:pt>
                <c:pt idx="243">
                  <c:v>45266</c:v>
                </c:pt>
                <c:pt idx="244">
                  <c:v>45267</c:v>
                </c:pt>
                <c:pt idx="245">
                  <c:v>45268</c:v>
                </c:pt>
                <c:pt idx="246">
                  <c:v>45271</c:v>
                </c:pt>
                <c:pt idx="247">
                  <c:v>45272</c:v>
                </c:pt>
                <c:pt idx="248">
                  <c:v>45273</c:v>
                </c:pt>
                <c:pt idx="249">
                  <c:v>45274</c:v>
                </c:pt>
                <c:pt idx="250">
                  <c:v>45275</c:v>
                </c:pt>
                <c:pt idx="251">
                  <c:v>45278</c:v>
                </c:pt>
                <c:pt idx="252">
                  <c:v>45279</c:v>
                </c:pt>
                <c:pt idx="253">
                  <c:v>45280</c:v>
                </c:pt>
                <c:pt idx="254">
                  <c:v>45281</c:v>
                </c:pt>
                <c:pt idx="255">
                  <c:v>45282</c:v>
                </c:pt>
                <c:pt idx="256">
                  <c:v>45285</c:v>
                </c:pt>
                <c:pt idx="257">
                  <c:v>45286</c:v>
                </c:pt>
                <c:pt idx="258">
                  <c:v>45287</c:v>
                </c:pt>
                <c:pt idx="259">
                  <c:v>45288</c:v>
                </c:pt>
                <c:pt idx="260">
                  <c:v>45289</c:v>
                </c:pt>
                <c:pt idx="261">
                  <c:v>45292</c:v>
                </c:pt>
                <c:pt idx="262">
                  <c:v>45293</c:v>
                </c:pt>
              </c:numCache>
            </c:numRef>
          </c:cat>
          <c:val>
            <c:numRef>
              <c:f>'Mag 7 v S&amp;P price return chart'!$C$3:$C$265</c:f>
              <c:numCache>
                <c:formatCode>0.00</c:formatCode>
                <c:ptCount val="263"/>
                <c:pt idx="0">
                  <c:v>100</c:v>
                </c:pt>
                <c:pt idx="1">
                  <c:v>100</c:v>
                </c:pt>
                <c:pt idx="2">
                  <c:v>99.846679712996902</c:v>
                </c:pt>
                <c:pt idx="3">
                  <c:v>100.94786260915298</c:v>
                </c:pt>
                <c:pt idx="4">
                  <c:v>100.0175646545529</c:v>
                </c:pt>
                <c:pt idx="5">
                  <c:v>102.23768709461582</c:v>
                </c:pt>
                <c:pt idx="6">
                  <c:v>101.83723399997068</c:v>
                </c:pt>
                <c:pt idx="7">
                  <c:v>102.47779885013149</c:v>
                </c:pt>
                <c:pt idx="8">
                  <c:v>103.37985152310173</c:v>
                </c:pt>
                <c:pt idx="9">
                  <c:v>103.66372307121904</c:v>
                </c:pt>
                <c:pt idx="10">
                  <c:v>103.92341613550335</c:v>
                </c:pt>
                <c:pt idx="11">
                  <c:v>103.92341613550335</c:v>
                </c:pt>
                <c:pt idx="12">
                  <c:v>103.51395467096171</c:v>
                </c:pt>
                <c:pt idx="13">
                  <c:v>101.77692031359622</c:v>
                </c:pt>
                <c:pt idx="14">
                  <c:v>100.91777042109722</c:v>
                </c:pt>
                <c:pt idx="15">
                  <c:v>102.36732800778329</c:v>
                </c:pt>
                <c:pt idx="16">
                  <c:v>103.28237138042205</c:v>
                </c:pt>
                <c:pt idx="17">
                  <c:v>103.25535704953268</c:v>
                </c:pt>
                <c:pt idx="18">
                  <c:v>103.39795679016929</c:v>
                </c:pt>
                <c:pt idx="19">
                  <c:v>104.06137130580122</c:v>
                </c:pt>
                <c:pt idx="20">
                  <c:v>103.82145414704718</c:v>
                </c:pt>
                <c:pt idx="21">
                  <c:v>102.87734940229277</c:v>
                </c:pt>
                <c:pt idx="22">
                  <c:v>104.27286225948467</c:v>
                </c:pt>
                <c:pt idx="23">
                  <c:v>105.0620026883029</c:v>
                </c:pt>
                <c:pt idx="24">
                  <c:v>105.29532589481458</c:v>
                </c:pt>
                <c:pt idx="25">
                  <c:v>104.40860643432873</c:v>
                </c:pt>
                <c:pt idx="26">
                  <c:v>103.85303488509186</c:v>
                </c:pt>
                <c:pt idx="27">
                  <c:v>104.69717812341636</c:v>
                </c:pt>
                <c:pt idx="28">
                  <c:v>103.84447697763299</c:v>
                </c:pt>
                <c:pt idx="29">
                  <c:v>103.05922738810942</c:v>
                </c:pt>
                <c:pt idx="30">
                  <c:v>103.64893740972595</c:v>
                </c:pt>
                <c:pt idx="31">
                  <c:v>104.64000896213611</c:v>
                </c:pt>
                <c:pt idx="32">
                  <c:v>104.34716670785691</c:v>
                </c:pt>
                <c:pt idx="33">
                  <c:v>104.51650017497512</c:v>
                </c:pt>
                <c:pt idx="34">
                  <c:v>103.36580998866333</c:v>
                </c:pt>
                <c:pt idx="35">
                  <c:v>103.27261535339579</c:v>
                </c:pt>
                <c:pt idx="36">
                  <c:v>103.27261535339579</c:v>
                </c:pt>
                <c:pt idx="37">
                  <c:v>101.42384112675715</c:v>
                </c:pt>
                <c:pt idx="38">
                  <c:v>101.15337006144421</c:v>
                </c:pt>
                <c:pt idx="39">
                  <c:v>101.42983321794433</c:v>
                </c:pt>
                <c:pt idx="40">
                  <c:v>100.64004542714596</c:v>
                </c:pt>
                <c:pt idx="41">
                  <c:v>100.74900414287399</c:v>
                </c:pt>
                <c:pt idx="42">
                  <c:v>100.37730235161531</c:v>
                </c:pt>
                <c:pt idx="43">
                  <c:v>100.11896917249403</c:v>
                </c:pt>
                <c:pt idx="44">
                  <c:v>100.88753098914825</c:v>
                </c:pt>
                <c:pt idx="45">
                  <c:v>102.16556428098484</c:v>
                </c:pt>
                <c:pt idx="46">
                  <c:v>102.09796956391698</c:v>
                </c:pt>
                <c:pt idx="47">
                  <c:v>100.45003694567022</c:v>
                </c:pt>
                <c:pt idx="48">
                  <c:v>100.50873295634698</c:v>
                </c:pt>
                <c:pt idx="49">
                  <c:v>98.621502137589829</c:v>
                </c:pt>
                <c:pt idx="50">
                  <c:v>97.171830639610491</c:v>
                </c:pt>
                <c:pt idx="51">
                  <c:v>96.614462475152763</c:v>
                </c:pt>
                <c:pt idx="52">
                  <c:v>97.88305792724357</c:v>
                </c:pt>
                <c:pt idx="53">
                  <c:v>96.708135510354865</c:v>
                </c:pt>
                <c:pt idx="54">
                  <c:v>97.878520345511305</c:v>
                </c:pt>
                <c:pt idx="55">
                  <c:v>96.537126807861569</c:v>
                </c:pt>
                <c:pt idx="56">
                  <c:v>97.726952562563909</c:v>
                </c:pt>
                <c:pt idx="57">
                  <c:v>98.744530564152811</c:v>
                </c:pt>
                <c:pt idx="58">
                  <c:v>96.943569708650685</c:v>
                </c:pt>
                <c:pt idx="59">
                  <c:v>96.890646773992614</c:v>
                </c:pt>
                <c:pt idx="60">
                  <c:v>97.525723161716058</c:v>
                </c:pt>
                <c:pt idx="61">
                  <c:v>98.161410005891028</c:v>
                </c:pt>
                <c:pt idx="62">
                  <c:v>98.135858471197736</c:v>
                </c:pt>
                <c:pt idx="63">
                  <c:v>99.362861972621175</c:v>
                </c:pt>
                <c:pt idx="64">
                  <c:v>99.802239395546053</c:v>
                </c:pt>
                <c:pt idx="65">
                  <c:v>101.07661044873299</c:v>
                </c:pt>
                <c:pt idx="66">
                  <c:v>101.6373688709416</c:v>
                </c:pt>
                <c:pt idx="67">
                  <c:v>100.8843434269817</c:v>
                </c:pt>
                <c:pt idx="68">
                  <c:v>101.02249969284244</c:v>
                </c:pt>
                <c:pt idx="69">
                  <c:v>100.99630305736051</c:v>
                </c:pt>
                <c:pt idx="70">
                  <c:v>100.99630305736051</c:v>
                </c:pt>
                <c:pt idx="71">
                  <c:v>101.37836568409601</c:v>
                </c:pt>
                <c:pt idx="72">
                  <c:v>101.76913255722489</c:v>
                </c:pt>
                <c:pt idx="73">
                  <c:v>101.47117796878864</c:v>
                </c:pt>
                <c:pt idx="74">
                  <c:v>102.33752006428192</c:v>
                </c:pt>
                <c:pt idx="75">
                  <c:v>102.0868345374848</c:v>
                </c:pt>
                <c:pt idx="76">
                  <c:v>102.55435729605614</c:v>
                </c:pt>
                <c:pt idx="77">
                  <c:v>102.66013451467956</c:v>
                </c:pt>
                <c:pt idx="78">
                  <c:v>102.55108089130898</c:v>
                </c:pt>
                <c:pt idx="79">
                  <c:v>102.13502809500773</c:v>
                </c:pt>
                <c:pt idx="80">
                  <c:v>102.23441465303515</c:v>
                </c:pt>
                <c:pt idx="81">
                  <c:v>102.47129585301816</c:v>
                </c:pt>
                <c:pt idx="82">
                  <c:v>100.99611766084622</c:v>
                </c:pt>
                <c:pt idx="83">
                  <c:v>99.828896359889569</c:v>
                </c:pt>
                <c:pt idx="84">
                  <c:v>101.17766773335104</c:v>
                </c:pt>
                <c:pt idx="85">
                  <c:v>102.17736136974851</c:v>
                </c:pt>
                <c:pt idx="86">
                  <c:v>102.20207197838673</c:v>
                </c:pt>
                <c:pt idx="87">
                  <c:v>100.84565099848845</c:v>
                </c:pt>
                <c:pt idx="88">
                  <c:v>100.07101059092882</c:v>
                </c:pt>
                <c:pt idx="89">
                  <c:v>99.265709820985094</c:v>
                </c:pt>
                <c:pt idx="90">
                  <c:v>100.813978025469</c:v>
                </c:pt>
                <c:pt idx="91">
                  <c:v>100.76990023825581</c:v>
                </c:pt>
                <c:pt idx="92">
                  <c:v>100.37370258650525</c:v>
                </c:pt>
                <c:pt idx="93">
                  <c:v>100.39757037252053</c:v>
                </c:pt>
                <c:pt idx="94">
                  <c:v>99.922993903236559</c:v>
                </c:pt>
                <c:pt idx="95">
                  <c:v>99.921655563308107</c:v>
                </c:pt>
                <c:pt idx="96">
                  <c:v>100.24804581474943</c:v>
                </c:pt>
                <c:pt idx="97">
                  <c:v>99.082794198414305</c:v>
                </c:pt>
                <c:pt idx="98">
                  <c:v>100.2232004879463</c:v>
                </c:pt>
                <c:pt idx="99">
                  <c:v>100.84067123959333</c:v>
                </c:pt>
                <c:pt idx="100">
                  <c:v>100.72721538140678</c:v>
                </c:pt>
                <c:pt idx="101">
                  <c:v>100.54358711155224</c:v>
                </c:pt>
                <c:pt idx="102">
                  <c:v>99.539676865746856</c:v>
                </c:pt>
                <c:pt idx="103">
                  <c:v>98.619718304855496</c:v>
                </c:pt>
                <c:pt idx="104">
                  <c:v>98.573191179441878</c:v>
                </c:pt>
                <c:pt idx="105">
                  <c:v>99.489404740725462</c:v>
                </c:pt>
                <c:pt idx="106">
                  <c:v>99.489404740725462</c:v>
                </c:pt>
                <c:pt idx="107">
                  <c:v>99.220721843626251</c:v>
                </c:pt>
                <c:pt idx="108">
                  <c:v>98.739446769672597</c:v>
                </c:pt>
                <c:pt idx="109">
                  <c:v>99.39694623464662</c:v>
                </c:pt>
                <c:pt idx="110">
                  <c:v>101.11748763600816</c:v>
                </c:pt>
                <c:pt idx="111">
                  <c:v>100.80767603254006</c:v>
                </c:pt>
                <c:pt idx="112">
                  <c:v>101.11518583373964</c:v>
                </c:pt>
                <c:pt idx="113">
                  <c:v>101.487293261396</c:v>
                </c:pt>
                <c:pt idx="114">
                  <c:v>101.8557872245638</c:v>
                </c:pt>
                <c:pt idx="115">
                  <c:v>101.85615360145046</c:v>
                </c:pt>
                <c:pt idx="116">
                  <c:v>102.52244976319183</c:v>
                </c:pt>
                <c:pt idx="117">
                  <c:v>103.20244422052092</c:v>
                </c:pt>
                <c:pt idx="118">
                  <c:v>103.05764951975469</c:v>
                </c:pt>
                <c:pt idx="119">
                  <c:v>104.25447914918247</c:v>
                </c:pt>
                <c:pt idx="120">
                  <c:v>104.01860990680079</c:v>
                </c:pt>
                <c:pt idx="121">
                  <c:v>104.01860990680079</c:v>
                </c:pt>
                <c:pt idx="122">
                  <c:v>103.16350465270138</c:v>
                </c:pt>
                <c:pt idx="123">
                  <c:v>103.01861717029541</c:v>
                </c:pt>
                <c:pt idx="124">
                  <c:v>102.80817779227414</c:v>
                </c:pt>
                <c:pt idx="125">
                  <c:v>102.06797914179377</c:v>
                </c:pt>
                <c:pt idx="126">
                  <c:v>102.34416632493887</c:v>
                </c:pt>
                <c:pt idx="127">
                  <c:v>103.27281849955672</c:v>
                </c:pt>
                <c:pt idx="128">
                  <c:v>103.06109643822857</c:v>
                </c:pt>
                <c:pt idx="129">
                  <c:v>103.83238919497774</c:v>
                </c:pt>
                <c:pt idx="130">
                  <c:v>104.82665727955268</c:v>
                </c:pt>
                <c:pt idx="131">
                  <c:v>104.96677521522417</c:v>
                </c:pt>
                <c:pt idx="132">
                  <c:v>104.96677521522417</c:v>
                </c:pt>
                <c:pt idx="133">
                  <c:v>104.55840779232371</c:v>
                </c:pt>
                <c:pt idx="134">
                  <c:v>103.55033362382632</c:v>
                </c:pt>
                <c:pt idx="135">
                  <c:v>103.28001880209534</c:v>
                </c:pt>
                <c:pt idx="136">
                  <c:v>104.1680691728302</c:v>
                </c:pt>
                <c:pt idx="137">
                  <c:v>104.98919292577513</c:v>
                </c:pt>
                <c:pt idx="138">
                  <c:v>105.43502414226059</c:v>
                </c:pt>
                <c:pt idx="139">
                  <c:v>105.80953512236731</c:v>
                </c:pt>
                <c:pt idx="140">
                  <c:v>105.58947316384143</c:v>
                </c:pt>
                <c:pt idx="141">
                  <c:v>105.78585213790736</c:v>
                </c:pt>
                <c:pt idx="142">
                  <c:v>106.39104010700892</c:v>
                </c:pt>
                <c:pt idx="143">
                  <c:v>106.79659493555835</c:v>
                </c:pt>
                <c:pt idx="144">
                  <c:v>107.04074675040479</c:v>
                </c:pt>
                <c:pt idx="145">
                  <c:v>107.43101031565892</c:v>
                </c:pt>
                <c:pt idx="146">
                  <c:v>107.81828349318333</c:v>
                </c:pt>
                <c:pt idx="147">
                  <c:v>107.88265326092713</c:v>
                </c:pt>
                <c:pt idx="148">
                  <c:v>107.91399248216783</c:v>
                </c:pt>
                <c:pt idx="149">
                  <c:v>107.15647775209709</c:v>
                </c:pt>
                <c:pt idx="150">
                  <c:v>107.64352787947806</c:v>
                </c:pt>
                <c:pt idx="151">
                  <c:v>107.87981462984852</c:v>
                </c:pt>
                <c:pt idx="152">
                  <c:v>107.69323232220198</c:v>
                </c:pt>
                <c:pt idx="153">
                  <c:v>106.70371580272864</c:v>
                </c:pt>
                <c:pt idx="154">
                  <c:v>106.32826838877598</c:v>
                </c:pt>
                <c:pt idx="155">
                  <c:v>105.76770647467387</c:v>
                </c:pt>
                <c:pt idx="156">
                  <c:v>106.85900051247802</c:v>
                </c:pt>
                <c:pt idx="157">
                  <c:v>106.55543488443971</c:v>
                </c:pt>
                <c:pt idx="158">
                  <c:v>106.22728097204502</c:v>
                </c:pt>
                <c:pt idx="159">
                  <c:v>106.20694300894934</c:v>
                </c:pt>
                <c:pt idx="160">
                  <c:v>106.34229532977928</c:v>
                </c:pt>
                <c:pt idx="161">
                  <c:v>106.5546327282178</c:v>
                </c:pt>
                <c:pt idx="162">
                  <c:v>105.32940377704425</c:v>
                </c:pt>
                <c:pt idx="163">
                  <c:v>104.66305097286879</c:v>
                </c:pt>
                <c:pt idx="164">
                  <c:v>103.93893957854745</c:v>
                </c:pt>
                <c:pt idx="165">
                  <c:v>104.10316617559089</c:v>
                </c:pt>
                <c:pt idx="166">
                  <c:v>104.14553782408919</c:v>
                </c:pt>
                <c:pt idx="167">
                  <c:v>103.76958481591235</c:v>
                </c:pt>
                <c:pt idx="168">
                  <c:v>104.56600292224502</c:v>
                </c:pt>
                <c:pt idx="169">
                  <c:v>103.45824661839357</c:v>
                </c:pt>
                <c:pt idx="170">
                  <c:v>104.1815428812797</c:v>
                </c:pt>
                <c:pt idx="171">
                  <c:v>104.81650673897489</c:v>
                </c:pt>
                <c:pt idx="172">
                  <c:v>105.88959156274103</c:v>
                </c:pt>
                <c:pt idx="173">
                  <c:v>106.13454867468616</c:v>
                </c:pt>
                <c:pt idx="174">
                  <c:v>105.77072871844027</c:v>
                </c:pt>
                <c:pt idx="175">
                  <c:v>106.1436902238992</c:v>
                </c:pt>
                <c:pt idx="176">
                  <c:v>106.1436902238992</c:v>
                </c:pt>
                <c:pt idx="177">
                  <c:v>105.2532399967928</c:v>
                </c:pt>
                <c:pt idx="178">
                  <c:v>104.96728765990596</c:v>
                </c:pt>
                <c:pt idx="179">
                  <c:v>104.89308639643313</c:v>
                </c:pt>
                <c:pt idx="180">
                  <c:v>104.99278095806814</c:v>
                </c:pt>
                <c:pt idx="181">
                  <c:v>105.28633415953452</c:v>
                </c:pt>
                <c:pt idx="182">
                  <c:v>105.03238641035929</c:v>
                </c:pt>
                <c:pt idx="183">
                  <c:v>104.90860329121195</c:v>
                </c:pt>
                <c:pt idx="184">
                  <c:v>105.79843253017485</c:v>
                </c:pt>
                <c:pt idx="185">
                  <c:v>104.78088170285042</c:v>
                </c:pt>
                <c:pt idx="186">
                  <c:v>104.77574899885086</c:v>
                </c:pt>
                <c:pt idx="187">
                  <c:v>104.52591054712384</c:v>
                </c:pt>
                <c:pt idx="188">
                  <c:v>104.09459982333955</c:v>
                </c:pt>
                <c:pt idx="189">
                  <c:v>102.43640191810991</c:v>
                </c:pt>
                <c:pt idx="190">
                  <c:v>102.17964813651568</c:v>
                </c:pt>
                <c:pt idx="191">
                  <c:v>102.43702292258888</c:v>
                </c:pt>
                <c:pt idx="192">
                  <c:v>101.12435736697255</c:v>
                </c:pt>
                <c:pt idx="193">
                  <c:v>101.1225057748143</c:v>
                </c:pt>
                <c:pt idx="194">
                  <c:v>101.64456464841608</c:v>
                </c:pt>
                <c:pt idx="195">
                  <c:v>101.15453059504269</c:v>
                </c:pt>
                <c:pt idx="196">
                  <c:v>100.42017448777436</c:v>
                </c:pt>
                <c:pt idx="197">
                  <c:v>99.314939494868597</c:v>
                </c:pt>
                <c:pt idx="198">
                  <c:v>99.76635740953958</c:v>
                </c:pt>
                <c:pt idx="199">
                  <c:v>99.505006924666361</c:v>
                </c:pt>
                <c:pt idx="200">
                  <c:v>100.3701224802238</c:v>
                </c:pt>
                <c:pt idx="201">
                  <c:v>101.082408176268</c:v>
                </c:pt>
                <c:pt idx="202">
                  <c:v>101.74428806612957</c:v>
                </c:pt>
                <c:pt idx="203">
                  <c:v>101.83327290098995</c:v>
                </c:pt>
                <c:pt idx="204">
                  <c:v>101.04178569618678</c:v>
                </c:pt>
                <c:pt idx="205">
                  <c:v>101.01047105933777</c:v>
                </c:pt>
                <c:pt idx="206">
                  <c:v>102.05990076421588</c:v>
                </c:pt>
                <c:pt idx="207">
                  <c:v>102.334974304705</c:v>
                </c:pt>
                <c:pt idx="208">
                  <c:v>101.11633858198003</c:v>
                </c:pt>
                <c:pt idx="209">
                  <c:v>100.2297895385084</c:v>
                </c:pt>
                <c:pt idx="210">
                  <c:v>99.134547342921906</c:v>
                </c:pt>
                <c:pt idx="211">
                  <c:v>98.523688333937258</c:v>
                </c:pt>
                <c:pt idx="212">
                  <c:v>99.198029029333924</c:v>
                </c:pt>
                <c:pt idx="213">
                  <c:v>98.247671817011906</c:v>
                </c:pt>
                <c:pt idx="214">
                  <c:v>97.766753497263579</c:v>
                </c:pt>
                <c:pt idx="215">
                  <c:v>96.596900311405719</c:v>
                </c:pt>
                <c:pt idx="216">
                  <c:v>97.584629819653131</c:v>
                </c:pt>
                <c:pt idx="217">
                  <c:v>98.429862614308135</c:v>
                </c:pt>
                <c:pt idx="218">
                  <c:v>98.911103739928294</c:v>
                </c:pt>
                <c:pt idx="219">
                  <c:v>100.92517590041329</c:v>
                </c:pt>
                <c:pt idx="220">
                  <c:v>101.86043592896053</c:v>
                </c:pt>
                <c:pt idx="221">
                  <c:v>101.74275995576792</c:v>
                </c:pt>
                <c:pt idx="222">
                  <c:v>101.64953332440724</c:v>
                </c:pt>
                <c:pt idx="223">
                  <c:v>101.59962760440503</c:v>
                </c:pt>
                <c:pt idx="224">
                  <c:v>100.73929574600675</c:v>
                </c:pt>
                <c:pt idx="225">
                  <c:v>101.98107952375345</c:v>
                </c:pt>
                <c:pt idx="226">
                  <c:v>101.97661470582567</c:v>
                </c:pt>
                <c:pt idx="227">
                  <c:v>103.9380142768951</c:v>
                </c:pt>
                <c:pt idx="228">
                  <c:v>104.23958935386121</c:v>
                </c:pt>
                <c:pt idx="229">
                  <c:v>104.03001961897419</c:v>
                </c:pt>
                <c:pt idx="230">
                  <c:v>104.3762160136265</c:v>
                </c:pt>
                <c:pt idx="231">
                  <c:v>104.88288015806023</c:v>
                </c:pt>
                <c:pt idx="232">
                  <c:v>104.81171792637126</c:v>
                </c:pt>
                <c:pt idx="233">
                  <c:v>105.21834025937071</c:v>
                </c:pt>
                <c:pt idx="234">
                  <c:v>105.21834025937071</c:v>
                </c:pt>
                <c:pt idx="235">
                  <c:v>105.57597586252244</c:v>
                </c:pt>
                <c:pt idx="236">
                  <c:v>105.20940938373485</c:v>
                </c:pt>
                <c:pt idx="237">
                  <c:v>105.09384208476808</c:v>
                </c:pt>
                <c:pt idx="238">
                  <c:v>105.26947199872488</c:v>
                </c:pt>
                <c:pt idx="239">
                  <c:v>106.10234536711735</c:v>
                </c:pt>
                <c:pt idx="240">
                  <c:v>107.03951055973651</c:v>
                </c:pt>
                <c:pt idx="241">
                  <c:v>106.88670751771127</c:v>
                </c:pt>
                <c:pt idx="242">
                  <c:v>106.20700583688868</c:v>
                </c:pt>
                <c:pt idx="243">
                  <c:v>106.03493209827668</c:v>
                </c:pt>
                <c:pt idx="244">
                  <c:v>106.39407455422945</c:v>
                </c:pt>
                <c:pt idx="245">
                  <c:v>106.72850025035638</c:v>
                </c:pt>
                <c:pt idx="246">
                  <c:v>107.85324619708625</c:v>
                </c:pt>
                <c:pt idx="247">
                  <c:v>108.13654206936198</c:v>
                </c:pt>
                <c:pt idx="248">
                  <c:v>109.88611328385021</c:v>
                </c:pt>
                <c:pt idx="249">
                  <c:v>110.44682253054111</c:v>
                </c:pt>
                <c:pt idx="250">
                  <c:v>110.12263842439837</c:v>
                </c:pt>
                <c:pt idx="251">
                  <c:v>110.40884651498672</c:v>
                </c:pt>
                <c:pt idx="252">
                  <c:v>111.13947985086922</c:v>
                </c:pt>
                <c:pt idx="253">
                  <c:v>109.3229306019563</c:v>
                </c:pt>
                <c:pt idx="254">
                  <c:v>110.46966723495737</c:v>
                </c:pt>
                <c:pt idx="255">
                  <c:v>110.78403712136551</c:v>
                </c:pt>
                <c:pt idx="256">
                  <c:v>110.78403712136551</c:v>
                </c:pt>
                <c:pt idx="257">
                  <c:v>111.37024293972205</c:v>
                </c:pt>
                <c:pt idx="258">
                  <c:v>111.54747618638009</c:v>
                </c:pt>
                <c:pt idx="259">
                  <c:v>111.63126913781812</c:v>
                </c:pt>
                <c:pt idx="260">
                  <c:v>111.40811581297693</c:v>
                </c:pt>
                <c:pt idx="261">
                  <c:v>111.40811581297693</c:v>
                </c:pt>
                <c:pt idx="262">
                  <c:v>111.45707499443002</c:v>
                </c:pt>
              </c:numCache>
            </c:numRef>
          </c:val>
          <c:smooth val="0"/>
          <c:extLst>
            <c:ext xmlns:c16="http://schemas.microsoft.com/office/drawing/2014/chart" uri="{C3380CC4-5D6E-409C-BE32-E72D297353CC}">
              <c16:uniqueId val="{00000001-D46E-4A29-A991-4BC233419846}"/>
            </c:ext>
          </c:extLst>
        </c:ser>
        <c:ser>
          <c:idx val="2"/>
          <c:order val="2"/>
          <c:tx>
            <c:strRef>
              <c:f>'Mag 7 v S&amp;P price return chart'!$D$2</c:f>
              <c:strCache>
                <c:ptCount val="1"/>
                <c:pt idx="0">
                  <c:v>S&amp;P 500</c:v>
                </c:pt>
              </c:strCache>
            </c:strRef>
          </c:tx>
          <c:spPr>
            <a:ln w="28575" cap="rnd">
              <a:solidFill>
                <a:srgbClr val="00BED6"/>
              </a:solidFill>
              <a:round/>
            </a:ln>
            <a:effectLst/>
          </c:spPr>
          <c:marker>
            <c:symbol val="none"/>
          </c:marker>
          <c:cat>
            <c:numRef>
              <c:f>'Mag 7 v S&amp;P price return chart'!$A$3:$A$265</c:f>
              <c:numCache>
                <c:formatCode>m/d/yyyy</c:formatCode>
                <c:ptCount val="263"/>
                <c:pt idx="0">
                  <c:v>44925</c:v>
                </c:pt>
                <c:pt idx="1">
                  <c:v>44928</c:v>
                </c:pt>
                <c:pt idx="2">
                  <c:v>44929</c:v>
                </c:pt>
                <c:pt idx="3">
                  <c:v>44930</c:v>
                </c:pt>
                <c:pt idx="4">
                  <c:v>44931</c:v>
                </c:pt>
                <c:pt idx="5">
                  <c:v>44932</c:v>
                </c:pt>
                <c:pt idx="6">
                  <c:v>44935</c:v>
                </c:pt>
                <c:pt idx="7">
                  <c:v>44936</c:v>
                </c:pt>
                <c:pt idx="8">
                  <c:v>44937</c:v>
                </c:pt>
                <c:pt idx="9">
                  <c:v>44938</c:v>
                </c:pt>
                <c:pt idx="10">
                  <c:v>44939</c:v>
                </c:pt>
                <c:pt idx="11">
                  <c:v>44942</c:v>
                </c:pt>
                <c:pt idx="12">
                  <c:v>44943</c:v>
                </c:pt>
                <c:pt idx="13">
                  <c:v>44944</c:v>
                </c:pt>
                <c:pt idx="14">
                  <c:v>44945</c:v>
                </c:pt>
                <c:pt idx="15">
                  <c:v>44946</c:v>
                </c:pt>
                <c:pt idx="16">
                  <c:v>44949</c:v>
                </c:pt>
                <c:pt idx="17">
                  <c:v>44950</c:v>
                </c:pt>
                <c:pt idx="18">
                  <c:v>44951</c:v>
                </c:pt>
                <c:pt idx="19">
                  <c:v>44952</c:v>
                </c:pt>
                <c:pt idx="20">
                  <c:v>44953</c:v>
                </c:pt>
                <c:pt idx="21">
                  <c:v>44956</c:v>
                </c:pt>
                <c:pt idx="22">
                  <c:v>44957</c:v>
                </c:pt>
                <c:pt idx="23">
                  <c:v>44958</c:v>
                </c:pt>
                <c:pt idx="24">
                  <c:v>44959</c:v>
                </c:pt>
                <c:pt idx="25">
                  <c:v>44960</c:v>
                </c:pt>
                <c:pt idx="26">
                  <c:v>44963</c:v>
                </c:pt>
                <c:pt idx="27">
                  <c:v>44964</c:v>
                </c:pt>
                <c:pt idx="28">
                  <c:v>44965</c:v>
                </c:pt>
                <c:pt idx="29">
                  <c:v>44966</c:v>
                </c:pt>
                <c:pt idx="30">
                  <c:v>44967</c:v>
                </c:pt>
                <c:pt idx="31">
                  <c:v>44970</c:v>
                </c:pt>
                <c:pt idx="32">
                  <c:v>44971</c:v>
                </c:pt>
                <c:pt idx="33">
                  <c:v>44972</c:v>
                </c:pt>
                <c:pt idx="34">
                  <c:v>44973</c:v>
                </c:pt>
                <c:pt idx="35">
                  <c:v>44974</c:v>
                </c:pt>
                <c:pt idx="36">
                  <c:v>44977</c:v>
                </c:pt>
                <c:pt idx="37">
                  <c:v>44978</c:v>
                </c:pt>
                <c:pt idx="38">
                  <c:v>44979</c:v>
                </c:pt>
                <c:pt idx="39">
                  <c:v>44980</c:v>
                </c:pt>
                <c:pt idx="40">
                  <c:v>44981</c:v>
                </c:pt>
                <c:pt idx="41">
                  <c:v>44984</c:v>
                </c:pt>
                <c:pt idx="42">
                  <c:v>44985</c:v>
                </c:pt>
                <c:pt idx="43">
                  <c:v>44986</c:v>
                </c:pt>
                <c:pt idx="44">
                  <c:v>44987</c:v>
                </c:pt>
                <c:pt idx="45">
                  <c:v>44988</c:v>
                </c:pt>
                <c:pt idx="46">
                  <c:v>44991</c:v>
                </c:pt>
                <c:pt idx="47">
                  <c:v>44992</c:v>
                </c:pt>
                <c:pt idx="48">
                  <c:v>44993</c:v>
                </c:pt>
                <c:pt idx="49">
                  <c:v>44994</c:v>
                </c:pt>
                <c:pt idx="50">
                  <c:v>44995</c:v>
                </c:pt>
                <c:pt idx="51">
                  <c:v>44998</c:v>
                </c:pt>
                <c:pt idx="52">
                  <c:v>44999</c:v>
                </c:pt>
                <c:pt idx="53">
                  <c:v>45000</c:v>
                </c:pt>
                <c:pt idx="54">
                  <c:v>45001</c:v>
                </c:pt>
                <c:pt idx="55">
                  <c:v>45002</c:v>
                </c:pt>
                <c:pt idx="56">
                  <c:v>45005</c:v>
                </c:pt>
                <c:pt idx="57">
                  <c:v>45006</c:v>
                </c:pt>
                <c:pt idx="58">
                  <c:v>45007</c:v>
                </c:pt>
                <c:pt idx="59">
                  <c:v>45008</c:v>
                </c:pt>
                <c:pt idx="60">
                  <c:v>45009</c:v>
                </c:pt>
                <c:pt idx="61">
                  <c:v>45012</c:v>
                </c:pt>
                <c:pt idx="62">
                  <c:v>45013</c:v>
                </c:pt>
                <c:pt idx="63">
                  <c:v>45014</c:v>
                </c:pt>
                <c:pt idx="64">
                  <c:v>45015</c:v>
                </c:pt>
                <c:pt idx="65">
                  <c:v>45016</c:v>
                </c:pt>
                <c:pt idx="66">
                  <c:v>45019</c:v>
                </c:pt>
                <c:pt idx="67">
                  <c:v>45020</c:v>
                </c:pt>
                <c:pt idx="68">
                  <c:v>45021</c:v>
                </c:pt>
                <c:pt idx="69">
                  <c:v>45022</c:v>
                </c:pt>
                <c:pt idx="70">
                  <c:v>45023</c:v>
                </c:pt>
                <c:pt idx="71">
                  <c:v>45026</c:v>
                </c:pt>
                <c:pt idx="72">
                  <c:v>45027</c:v>
                </c:pt>
                <c:pt idx="73">
                  <c:v>45028</c:v>
                </c:pt>
                <c:pt idx="74">
                  <c:v>45029</c:v>
                </c:pt>
                <c:pt idx="75">
                  <c:v>45030</c:v>
                </c:pt>
                <c:pt idx="76">
                  <c:v>45033</c:v>
                </c:pt>
                <c:pt idx="77">
                  <c:v>45034</c:v>
                </c:pt>
                <c:pt idx="78">
                  <c:v>45035</c:v>
                </c:pt>
                <c:pt idx="79">
                  <c:v>45036</c:v>
                </c:pt>
                <c:pt idx="80">
                  <c:v>45037</c:v>
                </c:pt>
                <c:pt idx="81">
                  <c:v>45040</c:v>
                </c:pt>
                <c:pt idx="82">
                  <c:v>45041</c:v>
                </c:pt>
                <c:pt idx="83">
                  <c:v>45042</c:v>
                </c:pt>
                <c:pt idx="84">
                  <c:v>45043</c:v>
                </c:pt>
                <c:pt idx="85">
                  <c:v>45044</c:v>
                </c:pt>
                <c:pt idx="86">
                  <c:v>45047</c:v>
                </c:pt>
                <c:pt idx="87">
                  <c:v>45048</c:v>
                </c:pt>
                <c:pt idx="88">
                  <c:v>45049</c:v>
                </c:pt>
                <c:pt idx="89">
                  <c:v>45050</c:v>
                </c:pt>
                <c:pt idx="90">
                  <c:v>45051</c:v>
                </c:pt>
                <c:pt idx="91">
                  <c:v>45054</c:v>
                </c:pt>
                <c:pt idx="92">
                  <c:v>45055</c:v>
                </c:pt>
                <c:pt idx="93">
                  <c:v>45056</c:v>
                </c:pt>
                <c:pt idx="94">
                  <c:v>45057</c:v>
                </c:pt>
                <c:pt idx="95">
                  <c:v>45058</c:v>
                </c:pt>
                <c:pt idx="96">
                  <c:v>45061</c:v>
                </c:pt>
                <c:pt idx="97">
                  <c:v>45062</c:v>
                </c:pt>
                <c:pt idx="98">
                  <c:v>45063</c:v>
                </c:pt>
                <c:pt idx="99">
                  <c:v>45064</c:v>
                </c:pt>
                <c:pt idx="100">
                  <c:v>45065</c:v>
                </c:pt>
                <c:pt idx="101">
                  <c:v>45068</c:v>
                </c:pt>
                <c:pt idx="102">
                  <c:v>45069</c:v>
                </c:pt>
                <c:pt idx="103">
                  <c:v>45070</c:v>
                </c:pt>
                <c:pt idx="104">
                  <c:v>45071</c:v>
                </c:pt>
                <c:pt idx="105">
                  <c:v>45072</c:v>
                </c:pt>
                <c:pt idx="106">
                  <c:v>45075</c:v>
                </c:pt>
                <c:pt idx="107">
                  <c:v>45076</c:v>
                </c:pt>
                <c:pt idx="108">
                  <c:v>45077</c:v>
                </c:pt>
                <c:pt idx="109">
                  <c:v>45078</c:v>
                </c:pt>
                <c:pt idx="110">
                  <c:v>45079</c:v>
                </c:pt>
                <c:pt idx="111">
                  <c:v>45082</c:v>
                </c:pt>
                <c:pt idx="112">
                  <c:v>45083</c:v>
                </c:pt>
                <c:pt idx="113">
                  <c:v>45084</c:v>
                </c:pt>
                <c:pt idx="114">
                  <c:v>45085</c:v>
                </c:pt>
                <c:pt idx="115">
                  <c:v>45086</c:v>
                </c:pt>
                <c:pt idx="116">
                  <c:v>45089</c:v>
                </c:pt>
                <c:pt idx="117">
                  <c:v>45090</c:v>
                </c:pt>
                <c:pt idx="118">
                  <c:v>45091</c:v>
                </c:pt>
                <c:pt idx="119">
                  <c:v>45092</c:v>
                </c:pt>
                <c:pt idx="120">
                  <c:v>45093</c:v>
                </c:pt>
                <c:pt idx="121">
                  <c:v>45096</c:v>
                </c:pt>
                <c:pt idx="122">
                  <c:v>45097</c:v>
                </c:pt>
                <c:pt idx="123">
                  <c:v>45098</c:v>
                </c:pt>
                <c:pt idx="124">
                  <c:v>45099</c:v>
                </c:pt>
                <c:pt idx="125">
                  <c:v>45100</c:v>
                </c:pt>
                <c:pt idx="126">
                  <c:v>45103</c:v>
                </c:pt>
                <c:pt idx="127">
                  <c:v>45104</c:v>
                </c:pt>
                <c:pt idx="128">
                  <c:v>45105</c:v>
                </c:pt>
                <c:pt idx="129">
                  <c:v>45106</c:v>
                </c:pt>
                <c:pt idx="130">
                  <c:v>45107</c:v>
                </c:pt>
                <c:pt idx="131">
                  <c:v>45110</c:v>
                </c:pt>
                <c:pt idx="132">
                  <c:v>45111</c:v>
                </c:pt>
                <c:pt idx="133">
                  <c:v>45112</c:v>
                </c:pt>
                <c:pt idx="134">
                  <c:v>45113</c:v>
                </c:pt>
                <c:pt idx="135">
                  <c:v>45114</c:v>
                </c:pt>
                <c:pt idx="136">
                  <c:v>45117</c:v>
                </c:pt>
                <c:pt idx="137">
                  <c:v>45118</c:v>
                </c:pt>
                <c:pt idx="138">
                  <c:v>45119</c:v>
                </c:pt>
                <c:pt idx="139">
                  <c:v>45120</c:v>
                </c:pt>
                <c:pt idx="140">
                  <c:v>45121</c:v>
                </c:pt>
                <c:pt idx="141">
                  <c:v>45124</c:v>
                </c:pt>
                <c:pt idx="142">
                  <c:v>45125</c:v>
                </c:pt>
                <c:pt idx="143">
                  <c:v>45126</c:v>
                </c:pt>
                <c:pt idx="144">
                  <c:v>45127</c:v>
                </c:pt>
                <c:pt idx="145">
                  <c:v>45128</c:v>
                </c:pt>
                <c:pt idx="146">
                  <c:v>45131</c:v>
                </c:pt>
                <c:pt idx="147">
                  <c:v>45132</c:v>
                </c:pt>
                <c:pt idx="148">
                  <c:v>45133</c:v>
                </c:pt>
                <c:pt idx="149">
                  <c:v>45134</c:v>
                </c:pt>
                <c:pt idx="150">
                  <c:v>45135</c:v>
                </c:pt>
                <c:pt idx="151">
                  <c:v>45138</c:v>
                </c:pt>
                <c:pt idx="152">
                  <c:v>45139</c:v>
                </c:pt>
                <c:pt idx="153">
                  <c:v>45140</c:v>
                </c:pt>
                <c:pt idx="154">
                  <c:v>45141</c:v>
                </c:pt>
                <c:pt idx="155">
                  <c:v>45142</c:v>
                </c:pt>
                <c:pt idx="156">
                  <c:v>45145</c:v>
                </c:pt>
                <c:pt idx="157">
                  <c:v>45146</c:v>
                </c:pt>
                <c:pt idx="158">
                  <c:v>45147</c:v>
                </c:pt>
                <c:pt idx="159">
                  <c:v>45148</c:v>
                </c:pt>
                <c:pt idx="160">
                  <c:v>45149</c:v>
                </c:pt>
                <c:pt idx="161">
                  <c:v>45152</c:v>
                </c:pt>
                <c:pt idx="162">
                  <c:v>45153</c:v>
                </c:pt>
                <c:pt idx="163">
                  <c:v>45154</c:v>
                </c:pt>
                <c:pt idx="164">
                  <c:v>45155</c:v>
                </c:pt>
                <c:pt idx="165">
                  <c:v>45156</c:v>
                </c:pt>
                <c:pt idx="166">
                  <c:v>45159</c:v>
                </c:pt>
                <c:pt idx="167">
                  <c:v>45160</c:v>
                </c:pt>
                <c:pt idx="168">
                  <c:v>45161</c:v>
                </c:pt>
                <c:pt idx="169">
                  <c:v>45162</c:v>
                </c:pt>
                <c:pt idx="170">
                  <c:v>45163</c:v>
                </c:pt>
                <c:pt idx="171">
                  <c:v>45166</c:v>
                </c:pt>
                <c:pt idx="172">
                  <c:v>45167</c:v>
                </c:pt>
                <c:pt idx="173">
                  <c:v>45168</c:v>
                </c:pt>
                <c:pt idx="174">
                  <c:v>45169</c:v>
                </c:pt>
                <c:pt idx="175">
                  <c:v>45170</c:v>
                </c:pt>
                <c:pt idx="176">
                  <c:v>45173</c:v>
                </c:pt>
                <c:pt idx="177">
                  <c:v>45174</c:v>
                </c:pt>
                <c:pt idx="178">
                  <c:v>45175</c:v>
                </c:pt>
                <c:pt idx="179">
                  <c:v>45176</c:v>
                </c:pt>
                <c:pt idx="180">
                  <c:v>45177</c:v>
                </c:pt>
                <c:pt idx="181">
                  <c:v>45180</c:v>
                </c:pt>
                <c:pt idx="182">
                  <c:v>45181</c:v>
                </c:pt>
                <c:pt idx="183">
                  <c:v>45182</c:v>
                </c:pt>
                <c:pt idx="184">
                  <c:v>45183</c:v>
                </c:pt>
                <c:pt idx="185">
                  <c:v>45184</c:v>
                </c:pt>
                <c:pt idx="186">
                  <c:v>45187</c:v>
                </c:pt>
                <c:pt idx="187">
                  <c:v>45188</c:v>
                </c:pt>
                <c:pt idx="188">
                  <c:v>45189</c:v>
                </c:pt>
                <c:pt idx="189">
                  <c:v>45190</c:v>
                </c:pt>
                <c:pt idx="190">
                  <c:v>45191</c:v>
                </c:pt>
                <c:pt idx="191">
                  <c:v>45194</c:v>
                </c:pt>
                <c:pt idx="192">
                  <c:v>45195</c:v>
                </c:pt>
                <c:pt idx="193">
                  <c:v>45196</c:v>
                </c:pt>
                <c:pt idx="194">
                  <c:v>45197</c:v>
                </c:pt>
                <c:pt idx="195">
                  <c:v>45198</c:v>
                </c:pt>
                <c:pt idx="196">
                  <c:v>45201</c:v>
                </c:pt>
                <c:pt idx="197">
                  <c:v>45202</c:v>
                </c:pt>
                <c:pt idx="198">
                  <c:v>45203</c:v>
                </c:pt>
                <c:pt idx="199">
                  <c:v>45204</c:v>
                </c:pt>
                <c:pt idx="200">
                  <c:v>45205</c:v>
                </c:pt>
                <c:pt idx="201">
                  <c:v>45208</c:v>
                </c:pt>
                <c:pt idx="202">
                  <c:v>45209</c:v>
                </c:pt>
                <c:pt idx="203">
                  <c:v>45210</c:v>
                </c:pt>
                <c:pt idx="204">
                  <c:v>45211</c:v>
                </c:pt>
                <c:pt idx="205">
                  <c:v>45212</c:v>
                </c:pt>
                <c:pt idx="206">
                  <c:v>45215</c:v>
                </c:pt>
                <c:pt idx="207">
                  <c:v>45216</c:v>
                </c:pt>
                <c:pt idx="208">
                  <c:v>45217</c:v>
                </c:pt>
                <c:pt idx="209">
                  <c:v>45218</c:v>
                </c:pt>
                <c:pt idx="210">
                  <c:v>45219</c:v>
                </c:pt>
                <c:pt idx="211">
                  <c:v>45222</c:v>
                </c:pt>
                <c:pt idx="212">
                  <c:v>45223</c:v>
                </c:pt>
                <c:pt idx="213">
                  <c:v>45224</c:v>
                </c:pt>
                <c:pt idx="214">
                  <c:v>45225</c:v>
                </c:pt>
                <c:pt idx="215">
                  <c:v>45226</c:v>
                </c:pt>
                <c:pt idx="216">
                  <c:v>45229</c:v>
                </c:pt>
                <c:pt idx="217">
                  <c:v>45230</c:v>
                </c:pt>
                <c:pt idx="218">
                  <c:v>45231</c:v>
                </c:pt>
                <c:pt idx="219">
                  <c:v>45232</c:v>
                </c:pt>
                <c:pt idx="220">
                  <c:v>45233</c:v>
                </c:pt>
                <c:pt idx="221">
                  <c:v>45236</c:v>
                </c:pt>
                <c:pt idx="222">
                  <c:v>45237</c:v>
                </c:pt>
                <c:pt idx="223">
                  <c:v>45238</c:v>
                </c:pt>
                <c:pt idx="224">
                  <c:v>45239</c:v>
                </c:pt>
                <c:pt idx="225">
                  <c:v>45240</c:v>
                </c:pt>
                <c:pt idx="226">
                  <c:v>45243</c:v>
                </c:pt>
                <c:pt idx="227">
                  <c:v>45244</c:v>
                </c:pt>
                <c:pt idx="228">
                  <c:v>45245</c:v>
                </c:pt>
                <c:pt idx="229">
                  <c:v>45246</c:v>
                </c:pt>
                <c:pt idx="230">
                  <c:v>45247</c:v>
                </c:pt>
                <c:pt idx="231">
                  <c:v>45250</c:v>
                </c:pt>
                <c:pt idx="232">
                  <c:v>45251</c:v>
                </c:pt>
                <c:pt idx="233">
                  <c:v>45252</c:v>
                </c:pt>
                <c:pt idx="234">
                  <c:v>45253</c:v>
                </c:pt>
                <c:pt idx="235">
                  <c:v>45254</c:v>
                </c:pt>
                <c:pt idx="236">
                  <c:v>45257</c:v>
                </c:pt>
                <c:pt idx="237">
                  <c:v>45258</c:v>
                </c:pt>
                <c:pt idx="238">
                  <c:v>45259</c:v>
                </c:pt>
                <c:pt idx="239">
                  <c:v>45260</c:v>
                </c:pt>
                <c:pt idx="240">
                  <c:v>45261</c:v>
                </c:pt>
                <c:pt idx="241">
                  <c:v>45264</c:v>
                </c:pt>
                <c:pt idx="242">
                  <c:v>45265</c:v>
                </c:pt>
                <c:pt idx="243">
                  <c:v>45266</c:v>
                </c:pt>
                <c:pt idx="244">
                  <c:v>45267</c:v>
                </c:pt>
                <c:pt idx="245">
                  <c:v>45268</c:v>
                </c:pt>
                <c:pt idx="246">
                  <c:v>45271</c:v>
                </c:pt>
                <c:pt idx="247">
                  <c:v>45272</c:v>
                </c:pt>
                <c:pt idx="248">
                  <c:v>45273</c:v>
                </c:pt>
                <c:pt idx="249">
                  <c:v>45274</c:v>
                </c:pt>
                <c:pt idx="250">
                  <c:v>45275</c:v>
                </c:pt>
                <c:pt idx="251">
                  <c:v>45278</c:v>
                </c:pt>
                <c:pt idx="252">
                  <c:v>45279</c:v>
                </c:pt>
                <c:pt idx="253">
                  <c:v>45280</c:v>
                </c:pt>
                <c:pt idx="254">
                  <c:v>45281</c:v>
                </c:pt>
                <c:pt idx="255">
                  <c:v>45282</c:v>
                </c:pt>
                <c:pt idx="256">
                  <c:v>45285</c:v>
                </c:pt>
                <c:pt idx="257">
                  <c:v>45286</c:v>
                </c:pt>
                <c:pt idx="258">
                  <c:v>45287</c:v>
                </c:pt>
                <c:pt idx="259">
                  <c:v>45288</c:v>
                </c:pt>
                <c:pt idx="260">
                  <c:v>45289</c:v>
                </c:pt>
                <c:pt idx="261">
                  <c:v>45292</c:v>
                </c:pt>
                <c:pt idx="262">
                  <c:v>45293</c:v>
                </c:pt>
              </c:numCache>
            </c:numRef>
          </c:cat>
          <c:val>
            <c:numRef>
              <c:f>'Mag 7 v S&amp;P price return chart'!$D$3:$D$265</c:f>
              <c:numCache>
                <c:formatCode>0.00</c:formatCode>
                <c:ptCount val="263"/>
                <c:pt idx="0">
                  <c:v>100</c:v>
                </c:pt>
                <c:pt idx="1">
                  <c:v>100</c:v>
                </c:pt>
                <c:pt idx="2">
                  <c:v>99.596560453184395</c:v>
                </c:pt>
                <c:pt idx="3">
                  <c:v>100.34701940271182</c:v>
                </c:pt>
                <c:pt idx="4">
                  <c:v>99.190759096856482</c:v>
                </c:pt>
                <c:pt idx="5">
                  <c:v>101.46292141853637</c:v>
                </c:pt>
                <c:pt idx="6">
                  <c:v>101.39677113161098</c:v>
                </c:pt>
                <c:pt idx="7">
                  <c:v>102.10106906079909</c:v>
                </c:pt>
                <c:pt idx="8">
                  <c:v>103.42190242997806</c:v>
                </c:pt>
                <c:pt idx="9">
                  <c:v>103.76422360534782</c:v>
                </c:pt>
                <c:pt idx="10">
                  <c:v>104.19161847120731</c:v>
                </c:pt>
                <c:pt idx="11">
                  <c:v>104.19161847120731</c:v>
                </c:pt>
                <c:pt idx="12">
                  <c:v>103.9904313220288</c:v>
                </c:pt>
                <c:pt idx="13">
                  <c:v>102.37690227152035</c:v>
                </c:pt>
                <c:pt idx="14">
                  <c:v>101.58749202186701</c:v>
                </c:pt>
                <c:pt idx="15">
                  <c:v>103.50507540907691</c:v>
                </c:pt>
                <c:pt idx="16">
                  <c:v>104.73855502742056</c:v>
                </c:pt>
                <c:pt idx="17">
                  <c:v>104.66797341256841</c:v>
                </c:pt>
                <c:pt idx="18">
                  <c:v>104.65393276931457</c:v>
                </c:pt>
                <c:pt idx="19">
                  <c:v>105.81834741203966</c:v>
                </c:pt>
                <c:pt idx="20">
                  <c:v>106.11552172931798</c:v>
                </c:pt>
                <c:pt idx="21">
                  <c:v>104.73196548258967</c:v>
                </c:pt>
                <c:pt idx="22">
                  <c:v>106.26906058093927</c:v>
                </c:pt>
                <c:pt idx="23">
                  <c:v>107.38935904361053</c:v>
                </c:pt>
                <c:pt idx="24">
                  <c:v>108.95413618155341</c:v>
                </c:pt>
                <c:pt idx="25">
                  <c:v>107.82981709414872</c:v>
                </c:pt>
                <c:pt idx="26">
                  <c:v>107.15987413929433</c:v>
                </c:pt>
                <c:pt idx="27">
                  <c:v>108.51216304195039</c:v>
                </c:pt>
                <c:pt idx="28">
                  <c:v>107.32028467724668</c:v>
                </c:pt>
                <c:pt idx="29">
                  <c:v>106.39088897632371</c:v>
                </c:pt>
                <c:pt idx="30">
                  <c:v>106.61506374140538</c:v>
                </c:pt>
                <c:pt idx="31">
                  <c:v>107.83787783953748</c:v>
                </c:pt>
                <c:pt idx="32">
                  <c:v>107.8239465666497</c:v>
                </c:pt>
                <c:pt idx="33">
                  <c:v>108.13652158949692</c:v>
                </c:pt>
                <c:pt idx="34">
                  <c:v>106.63777909783278</c:v>
                </c:pt>
                <c:pt idx="35">
                  <c:v>106.36322165230571</c:v>
                </c:pt>
                <c:pt idx="36">
                  <c:v>106.36322165230571</c:v>
                </c:pt>
                <c:pt idx="37">
                  <c:v>104.24175044537934</c:v>
                </c:pt>
                <c:pt idx="38">
                  <c:v>104.08492875547664</c:v>
                </c:pt>
                <c:pt idx="39">
                  <c:v>104.60852624924472</c:v>
                </c:pt>
                <c:pt idx="40">
                  <c:v>103.50609888894968</c:v>
                </c:pt>
                <c:pt idx="41">
                  <c:v>103.81805476369283</c:v>
                </c:pt>
                <c:pt idx="42">
                  <c:v>103.49927783805698</c:v>
                </c:pt>
                <c:pt idx="43">
                  <c:v>102.99303535677434</c:v>
                </c:pt>
                <c:pt idx="44">
                  <c:v>103.74261190513063</c:v>
                </c:pt>
                <c:pt idx="45">
                  <c:v>105.42172628611306</c:v>
                </c:pt>
                <c:pt idx="46">
                  <c:v>105.48989728439329</c:v>
                </c:pt>
                <c:pt idx="47">
                  <c:v>103.87606391585663</c:v>
                </c:pt>
                <c:pt idx="48">
                  <c:v>104.01494989349492</c:v>
                </c:pt>
                <c:pt idx="49">
                  <c:v>102.08762396973961</c:v>
                </c:pt>
                <c:pt idx="50">
                  <c:v>100.59920086100033</c:v>
                </c:pt>
                <c:pt idx="51">
                  <c:v>100.45906288801538</c:v>
                </c:pt>
                <c:pt idx="52">
                  <c:v>102.14849485179367</c:v>
                </c:pt>
                <c:pt idx="53">
                  <c:v>101.46533478831742</c:v>
                </c:pt>
                <c:pt idx="54">
                  <c:v>103.22775834536152</c:v>
                </c:pt>
                <c:pt idx="55">
                  <c:v>102.11869628931764</c:v>
                </c:pt>
                <c:pt idx="56">
                  <c:v>103.0224083382753</c:v>
                </c:pt>
                <c:pt idx="57">
                  <c:v>104.36933092624153</c:v>
                </c:pt>
                <c:pt idx="58">
                  <c:v>102.66018425305168</c:v>
                </c:pt>
                <c:pt idx="59">
                  <c:v>102.96022225517642</c:v>
                </c:pt>
                <c:pt idx="60">
                  <c:v>103.53340792810047</c:v>
                </c:pt>
                <c:pt idx="61">
                  <c:v>103.71700794785487</c:v>
                </c:pt>
                <c:pt idx="62">
                  <c:v>103.51230046754141</c:v>
                </c:pt>
                <c:pt idx="63">
                  <c:v>104.98262789729891</c:v>
                </c:pt>
                <c:pt idx="64">
                  <c:v>105.58110847045053</c:v>
                </c:pt>
                <c:pt idx="65">
                  <c:v>107.12230161748252</c:v>
                </c:pt>
                <c:pt idx="66">
                  <c:v>107.50640109635189</c:v>
                </c:pt>
                <c:pt idx="67">
                  <c:v>106.88945226766691</c:v>
                </c:pt>
                <c:pt idx="68">
                  <c:v>106.62125777084023</c:v>
                </c:pt>
                <c:pt idx="69">
                  <c:v>107.01309398676126</c:v>
                </c:pt>
                <c:pt idx="70">
                  <c:v>107.01309398676126</c:v>
                </c:pt>
                <c:pt idx="71">
                  <c:v>107.10359232891997</c:v>
                </c:pt>
                <c:pt idx="72">
                  <c:v>107.09219128685602</c:v>
                </c:pt>
                <c:pt idx="73">
                  <c:v>106.63477363915938</c:v>
                </c:pt>
                <c:pt idx="74">
                  <c:v>108.05923072269955</c:v>
                </c:pt>
                <c:pt idx="75">
                  <c:v>107.83274451037686</c:v>
                </c:pt>
                <c:pt idx="76">
                  <c:v>108.18728080150105</c:v>
                </c:pt>
                <c:pt idx="77">
                  <c:v>108.27468015406104</c:v>
                </c:pt>
                <c:pt idx="78">
                  <c:v>108.26812412533546</c:v>
                </c:pt>
                <c:pt idx="79">
                  <c:v>107.61157964997322</c:v>
                </c:pt>
                <c:pt idx="80">
                  <c:v>107.72522193684911</c:v>
                </c:pt>
                <c:pt idx="81">
                  <c:v>107.81129651952151</c:v>
                </c:pt>
                <c:pt idx="82">
                  <c:v>106.1191993122135</c:v>
                </c:pt>
                <c:pt idx="83">
                  <c:v>105.70264508011091</c:v>
                </c:pt>
                <c:pt idx="84">
                  <c:v>107.77182552308497</c:v>
                </c:pt>
                <c:pt idx="85">
                  <c:v>108.63091181741083</c:v>
                </c:pt>
                <c:pt idx="86">
                  <c:v>108.57370165195707</c:v>
                </c:pt>
                <c:pt idx="87">
                  <c:v>107.33154273669169</c:v>
                </c:pt>
                <c:pt idx="88">
                  <c:v>106.60258226612081</c:v>
                </c:pt>
                <c:pt idx="89">
                  <c:v>105.85115632146774</c:v>
                </c:pt>
                <c:pt idx="90">
                  <c:v>107.81714554658598</c:v>
                </c:pt>
                <c:pt idx="91">
                  <c:v>107.86919824465454</c:v>
                </c:pt>
                <c:pt idx="92">
                  <c:v>107.37872090412357</c:v>
                </c:pt>
                <c:pt idx="93">
                  <c:v>107.88174428243639</c:v>
                </c:pt>
                <c:pt idx="94">
                  <c:v>107.72151868475127</c:v>
                </c:pt>
                <c:pt idx="95">
                  <c:v>107.54483586245767</c:v>
                </c:pt>
                <c:pt idx="96">
                  <c:v>107.85008799153583</c:v>
                </c:pt>
                <c:pt idx="97">
                  <c:v>107.16973672568993</c:v>
                </c:pt>
                <c:pt idx="98">
                  <c:v>108.43756899533226</c:v>
                </c:pt>
                <c:pt idx="99">
                  <c:v>109.46500397717594</c:v>
                </c:pt>
                <c:pt idx="100">
                  <c:v>109.30327422181206</c:v>
                </c:pt>
                <c:pt idx="101">
                  <c:v>109.31840894534919</c:v>
                </c:pt>
                <c:pt idx="102">
                  <c:v>108.09420122023381</c:v>
                </c:pt>
                <c:pt idx="103">
                  <c:v>107.31618952970463</c:v>
                </c:pt>
                <c:pt idx="104">
                  <c:v>108.23385054335901</c:v>
                </c:pt>
                <c:pt idx="105">
                  <c:v>109.64888377703289</c:v>
                </c:pt>
                <c:pt idx="106">
                  <c:v>109.64888377703289</c:v>
                </c:pt>
                <c:pt idx="107">
                  <c:v>109.66852209226863</c:v>
                </c:pt>
                <c:pt idx="108">
                  <c:v>109.02146227428395</c:v>
                </c:pt>
                <c:pt idx="109">
                  <c:v>110.10429904146955</c:v>
                </c:pt>
                <c:pt idx="110">
                  <c:v>111.68559082536255</c:v>
                </c:pt>
                <c:pt idx="111">
                  <c:v>111.48200712470909</c:v>
                </c:pt>
                <c:pt idx="112">
                  <c:v>111.74037770096226</c:v>
                </c:pt>
                <c:pt idx="113">
                  <c:v>111.29479152800283</c:v>
                </c:pt>
                <c:pt idx="114">
                  <c:v>112.02394052260718</c:v>
                </c:pt>
                <c:pt idx="115">
                  <c:v>112.16936187392031</c:v>
                </c:pt>
                <c:pt idx="116">
                  <c:v>113.24061614338648</c:v>
                </c:pt>
                <c:pt idx="117">
                  <c:v>114.02274320762325</c:v>
                </c:pt>
                <c:pt idx="118">
                  <c:v>114.1364408853638</c:v>
                </c:pt>
                <c:pt idx="119">
                  <c:v>115.52213407274819</c:v>
                </c:pt>
                <c:pt idx="120">
                  <c:v>115.08687405230613</c:v>
                </c:pt>
                <c:pt idx="121">
                  <c:v>115.08687405230613</c:v>
                </c:pt>
                <c:pt idx="122">
                  <c:v>114.54896497521754</c:v>
                </c:pt>
                <c:pt idx="123">
                  <c:v>113.94562422978761</c:v>
                </c:pt>
                <c:pt idx="124">
                  <c:v>114.38471759059246</c:v>
                </c:pt>
                <c:pt idx="125">
                  <c:v>113.50875692582579</c:v>
                </c:pt>
                <c:pt idx="126">
                  <c:v>112.98282658888446</c:v>
                </c:pt>
                <c:pt idx="127">
                  <c:v>114.28046117117387</c:v>
                </c:pt>
                <c:pt idx="128">
                  <c:v>114.25124851631128</c:v>
                </c:pt>
                <c:pt idx="129">
                  <c:v>114.7559516566042</c:v>
                </c:pt>
                <c:pt idx="130">
                  <c:v>116.16854194845024</c:v>
                </c:pt>
                <c:pt idx="131">
                  <c:v>116.31774144596287</c:v>
                </c:pt>
                <c:pt idx="132">
                  <c:v>116.31774144596287</c:v>
                </c:pt>
                <c:pt idx="133">
                  <c:v>116.09078689520308</c:v>
                </c:pt>
                <c:pt idx="134">
                  <c:v>115.1695442923681</c:v>
                </c:pt>
                <c:pt idx="135">
                  <c:v>114.82911398602805</c:v>
                </c:pt>
                <c:pt idx="136">
                  <c:v>115.07871033288751</c:v>
                </c:pt>
                <c:pt idx="137">
                  <c:v>115.84711613934772</c:v>
                </c:pt>
                <c:pt idx="138">
                  <c:v>116.72206501154129</c:v>
                </c:pt>
                <c:pt idx="139">
                  <c:v>117.71711048243043</c:v>
                </c:pt>
                <c:pt idx="140">
                  <c:v>117.61449996354929</c:v>
                </c:pt>
                <c:pt idx="141">
                  <c:v>118.04907437250559</c:v>
                </c:pt>
                <c:pt idx="142">
                  <c:v>118.88598396981169</c:v>
                </c:pt>
                <c:pt idx="143">
                  <c:v>119.17548710822631</c:v>
                </c:pt>
                <c:pt idx="144">
                  <c:v>118.34163434781755</c:v>
                </c:pt>
                <c:pt idx="145">
                  <c:v>118.38418034914149</c:v>
                </c:pt>
                <c:pt idx="146">
                  <c:v>118.8692660570523</c:v>
                </c:pt>
                <c:pt idx="147">
                  <c:v>119.193528341416</c:v>
                </c:pt>
                <c:pt idx="148">
                  <c:v>119.18175296451152</c:v>
                </c:pt>
                <c:pt idx="149">
                  <c:v>118.40781127684765</c:v>
                </c:pt>
                <c:pt idx="150">
                  <c:v>119.58267882464757</c:v>
                </c:pt>
                <c:pt idx="151">
                  <c:v>119.75714390322223</c:v>
                </c:pt>
                <c:pt idx="152">
                  <c:v>119.42419479696188</c:v>
                </c:pt>
                <c:pt idx="153">
                  <c:v>117.78450320900075</c:v>
                </c:pt>
                <c:pt idx="154">
                  <c:v>117.48597902620423</c:v>
                </c:pt>
                <c:pt idx="155">
                  <c:v>116.89682713167358</c:v>
                </c:pt>
                <c:pt idx="156">
                  <c:v>117.94448572779719</c:v>
                </c:pt>
                <c:pt idx="157">
                  <c:v>117.48260677376769</c:v>
                </c:pt>
                <c:pt idx="158">
                  <c:v>116.6558463791368</c:v>
                </c:pt>
                <c:pt idx="159">
                  <c:v>116.68988058551739</c:v>
                </c:pt>
                <c:pt idx="160">
                  <c:v>116.57148521414088</c:v>
                </c:pt>
                <c:pt idx="161">
                  <c:v>117.2332303648902</c:v>
                </c:pt>
                <c:pt idx="162">
                  <c:v>115.88883555831535</c:v>
                </c:pt>
                <c:pt idx="163">
                  <c:v>115.00793716612517</c:v>
                </c:pt>
                <c:pt idx="164">
                  <c:v>114.10944166822581</c:v>
                </c:pt>
                <c:pt idx="165">
                  <c:v>114.09455663759449</c:v>
                </c:pt>
                <c:pt idx="166">
                  <c:v>114.85689351364825</c:v>
                </c:pt>
                <c:pt idx="167">
                  <c:v>114.55452817297473</c:v>
                </c:pt>
                <c:pt idx="168">
                  <c:v>115.82090602080142</c:v>
                </c:pt>
                <c:pt idx="169">
                  <c:v>114.2361527360942</c:v>
                </c:pt>
                <c:pt idx="170">
                  <c:v>115.02374280766104</c:v>
                </c:pt>
                <c:pt idx="171">
                  <c:v>115.75081339238896</c:v>
                </c:pt>
                <c:pt idx="172">
                  <c:v>117.45227961148758</c:v>
                </c:pt>
                <c:pt idx="173">
                  <c:v>117.88954723343846</c:v>
                </c:pt>
                <c:pt idx="174">
                  <c:v>117.71428229378556</c:v>
                </c:pt>
                <c:pt idx="175">
                  <c:v>117.90646290381235</c:v>
                </c:pt>
                <c:pt idx="176">
                  <c:v>117.90646290381235</c:v>
                </c:pt>
                <c:pt idx="177">
                  <c:v>117.42978393618209</c:v>
                </c:pt>
                <c:pt idx="178">
                  <c:v>116.59979701048016</c:v>
                </c:pt>
                <c:pt idx="179">
                  <c:v>116.25982638617937</c:v>
                </c:pt>
                <c:pt idx="180">
                  <c:v>116.43179480342613</c:v>
                </c:pt>
                <c:pt idx="181">
                  <c:v>117.24931420977802</c:v>
                </c:pt>
                <c:pt idx="182">
                  <c:v>116.52827271344027</c:v>
                </c:pt>
                <c:pt idx="183">
                  <c:v>116.69438233080709</c:v>
                </c:pt>
                <c:pt idx="184">
                  <c:v>117.67848585998249</c:v>
                </c:pt>
                <c:pt idx="185">
                  <c:v>116.26693429144018</c:v>
                </c:pt>
                <c:pt idx="186">
                  <c:v>116.32238208977866</c:v>
                </c:pt>
                <c:pt idx="187">
                  <c:v>116.08294021442092</c:v>
                </c:pt>
                <c:pt idx="188">
                  <c:v>115.00148489469986</c:v>
                </c:pt>
                <c:pt idx="189">
                  <c:v>113.09500867210508</c:v>
                </c:pt>
                <c:pt idx="190">
                  <c:v>112.82577269898724</c:v>
                </c:pt>
                <c:pt idx="191">
                  <c:v>113.279255077366</c:v>
                </c:pt>
                <c:pt idx="192">
                  <c:v>111.59774404569565</c:v>
                </c:pt>
                <c:pt idx="193">
                  <c:v>111.60785427115806</c:v>
                </c:pt>
                <c:pt idx="194">
                  <c:v>112.26004192652016</c:v>
                </c:pt>
                <c:pt idx="195">
                  <c:v>111.9705739923655</c:v>
                </c:pt>
                <c:pt idx="196">
                  <c:v>111.9833809641777</c:v>
                </c:pt>
                <c:pt idx="197">
                  <c:v>110.45688410890988</c:v>
                </c:pt>
                <c:pt idx="198">
                  <c:v>111.38388287499401</c:v>
                </c:pt>
                <c:pt idx="199">
                  <c:v>111.23539436861759</c:v>
                </c:pt>
                <c:pt idx="200">
                  <c:v>112.53397236364053</c:v>
                </c:pt>
                <c:pt idx="201">
                  <c:v>113.24206779113352</c:v>
                </c:pt>
                <c:pt idx="202">
                  <c:v>113.83596542534495</c:v>
                </c:pt>
                <c:pt idx="203">
                  <c:v>114.33393724479848</c:v>
                </c:pt>
                <c:pt idx="204">
                  <c:v>113.62694328041941</c:v>
                </c:pt>
                <c:pt idx="205">
                  <c:v>113.05154277257087</c:v>
                </c:pt>
                <c:pt idx="206">
                  <c:v>114.25955343115241</c:v>
                </c:pt>
                <c:pt idx="207">
                  <c:v>114.24466139911002</c:v>
                </c:pt>
                <c:pt idx="208">
                  <c:v>112.70885897803674</c:v>
                </c:pt>
                <c:pt idx="209">
                  <c:v>111.75967403834706</c:v>
                </c:pt>
                <c:pt idx="210">
                  <c:v>110.32389987655263</c:v>
                </c:pt>
                <c:pt idx="211">
                  <c:v>110.1383957522486</c:v>
                </c:pt>
                <c:pt idx="212">
                  <c:v>110.94991644993505</c:v>
                </c:pt>
                <c:pt idx="213">
                  <c:v>109.34952108888005</c:v>
                </c:pt>
                <c:pt idx="214">
                  <c:v>108.06027050172813</c:v>
                </c:pt>
                <c:pt idx="215">
                  <c:v>107.57231356804445</c:v>
                </c:pt>
                <c:pt idx="216">
                  <c:v>108.85568268955782</c:v>
                </c:pt>
                <c:pt idx="217">
                  <c:v>109.56190372480521</c:v>
                </c:pt>
                <c:pt idx="218">
                  <c:v>110.71229300158099</c:v>
                </c:pt>
                <c:pt idx="219">
                  <c:v>112.81052161859968</c:v>
                </c:pt>
                <c:pt idx="220">
                  <c:v>113.84001461608412</c:v>
                </c:pt>
                <c:pt idx="221">
                  <c:v>114.08416823695389</c:v>
                </c:pt>
                <c:pt idx="222">
                  <c:v>114.4078308292188</c:v>
                </c:pt>
                <c:pt idx="223">
                  <c:v>114.54144462401963</c:v>
                </c:pt>
                <c:pt idx="224">
                  <c:v>113.59192394359314</c:v>
                </c:pt>
                <c:pt idx="225">
                  <c:v>115.34992444637113</c:v>
                </c:pt>
                <c:pt idx="226">
                  <c:v>115.2684756626345</c:v>
                </c:pt>
                <c:pt idx="227">
                  <c:v>117.45082735110637</c:v>
                </c:pt>
                <c:pt idx="228">
                  <c:v>117.62783242791257</c:v>
                </c:pt>
                <c:pt idx="229">
                  <c:v>117.72259349347405</c:v>
                </c:pt>
                <c:pt idx="230">
                  <c:v>117.86791155107795</c:v>
                </c:pt>
                <c:pt idx="231">
                  <c:v>118.7171698307186</c:v>
                </c:pt>
                <c:pt idx="232">
                  <c:v>118.47831634886138</c:v>
                </c:pt>
                <c:pt idx="233">
                  <c:v>118.95170447653196</c:v>
                </c:pt>
                <c:pt idx="234">
                  <c:v>118.95170447653196</c:v>
                </c:pt>
                <c:pt idx="235">
                  <c:v>119.02098801163751</c:v>
                </c:pt>
                <c:pt idx="236">
                  <c:v>118.78752214288095</c:v>
                </c:pt>
                <c:pt idx="237">
                  <c:v>118.91820829609989</c:v>
                </c:pt>
                <c:pt idx="238">
                  <c:v>118.77592005101914</c:v>
                </c:pt>
                <c:pt idx="239">
                  <c:v>119.19770906731196</c:v>
                </c:pt>
                <c:pt idx="240">
                  <c:v>119.88427619759355</c:v>
                </c:pt>
                <c:pt idx="241">
                  <c:v>119.23756091691072</c:v>
                </c:pt>
                <c:pt idx="242">
                  <c:v>119.18332478028104</c:v>
                </c:pt>
                <c:pt idx="243">
                  <c:v>118.72406751886774</c:v>
                </c:pt>
                <c:pt idx="244">
                  <c:v>119.64461064784776</c:v>
                </c:pt>
                <c:pt idx="245">
                  <c:v>120.12406172502367</c:v>
                </c:pt>
                <c:pt idx="246">
                  <c:v>120.56776800108628</c:v>
                </c:pt>
                <c:pt idx="247">
                  <c:v>121.06283581345356</c:v>
                </c:pt>
                <c:pt idx="248">
                  <c:v>122.71541821099663</c:v>
                </c:pt>
                <c:pt idx="249">
                  <c:v>123.03236521396492</c:v>
                </c:pt>
                <c:pt idx="250">
                  <c:v>123.03494468333734</c:v>
                </c:pt>
                <c:pt idx="251">
                  <c:v>123.6105602134656</c:v>
                </c:pt>
                <c:pt idx="252">
                  <c:v>124.33031095496041</c:v>
                </c:pt>
                <c:pt idx="253">
                  <c:v>122.51454201337604</c:v>
                </c:pt>
                <c:pt idx="254">
                  <c:v>123.78303624824547</c:v>
                </c:pt>
                <c:pt idx="255">
                  <c:v>123.99241018890655</c:v>
                </c:pt>
                <c:pt idx="256">
                  <c:v>123.99241018890655</c:v>
                </c:pt>
                <c:pt idx="257">
                  <c:v>124.51943226563951</c:v>
                </c:pt>
                <c:pt idx="258">
                  <c:v>124.68223198721861</c:v>
                </c:pt>
                <c:pt idx="259">
                  <c:v>124.72407695427059</c:v>
                </c:pt>
                <c:pt idx="260">
                  <c:v>124.37888100185488</c:v>
                </c:pt>
                <c:pt idx="261">
                  <c:v>124.37888100185488</c:v>
                </c:pt>
                <c:pt idx="262">
                  <c:v>123.71055782161774</c:v>
                </c:pt>
              </c:numCache>
            </c:numRef>
          </c:val>
          <c:smooth val="0"/>
          <c:extLst>
            <c:ext xmlns:c16="http://schemas.microsoft.com/office/drawing/2014/chart" uri="{C3380CC4-5D6E-409C-BE32-E72D297353CC}">
              <c16:uniqueId val="{00000002-D46E-4A29-A991-4BC233419846}"/>
            </c:ext>
          </c:extLst>
        </c:ser>
        <c:dLbls>
          <c:showLegendKey val="0"/>
          <c:showVal val="0"/>
          <c:showCatName val="0"/>
          <c:showSerName val="0"/>
          <c:showPercent val="0"/>
          <c:showBubbleSize val="0"/>
        </c:dLbls>
        <c:smooth val="0"/>
        <c:axId val="1404211216"/>
        <c:axId val="1136249648"/>
      </c:lineChart>
      <c:dateAx>
        <c:axId val="1404211216"/>
        <c:scaling>
          <c:orientation val="minMax"/>
        </c:scaling>
        <c:delete val="0"/>
        <c:axPos val="b"/>
        <c:numFmt formatCode="mmm\-yy" sourceLinked="0"/>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136249648"/>
        <c:crosses val="autoZero"/>
        <c:auto val="1"/>
        <c:lblOffset val="100"/>
        <c:baseTimeUnit val="days"/>
      </c:dateAx>
      <c:valAx>
        <c:axId val="1136249648"/>
        <c:scaling>
          <c:orientation val="minMax"/>
          <c:min val="80"/>
        </c:scaling>
        <c:delete val="0"/>
        <c:axPos val="l"/>
        <c:numFmt formatCode="0.0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4042112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681125738019902E-2"/>
          <c:y val="3.1488026065707303E-2"/>
          <c:w val="0.92152130887992356"/>
          <c:h val="0.82061145805050217"/>
        </c:manualLayout>
      </c:layout>
      <c:barChart>
        <c:barDir val="col"/>
        <c:grouping val="clustered"/>
        <c:varyColors val="0"/>
        <c:ser>
          <c:idx val="0"/>
          <c:order val="0"/>
          <c:tx>
            <c:strRef>
              <c:f>'O:\Marketing Department\7. CONTENT MARKETING\Quarterly Publications\2024\Q124\Charts\Finals\[Q1 39 Themes charts.xlsx]Fig2'!$B$2</c:f>
              <c:strCache>
                <c:ptCount val="1"/>
                <c:pt idx="0">
                  <c:v>Magnificent Seven</c:v>
                </c:pt>
              </c:strCache>
            </c:strRef>
          </c:tx>
          <c:spPr>
            <a:solidFill>
              <a:schemeClr val="bg2"/>
            </a:solidFill>
            <a:ln>
              <a:noFill/>
            </a:ln>
            <a:effectLst/>
          </c:spPr>
          <c:invertIfNegative val="0"/>
          <c:cat>
            <c:strRef>
              <c:f>[1]Fig2!$A$3:$A$10</c:f>
              <c:strCache>
                <c:ptCount val="8"/>
                <c:pt idx="0">
                  <c:v>2018</c:v>
                </c:pt>
                <c:pt idx="1">
                  <c:v>2019</c:v>
                </c:pt>
                <c:pt idx="2">
                  <c:v>2020</c:v>
                </c:pt>
                <c:pt idx="3">
                  <c:v>2021</c:v>
                </c:pt>
                <c:pt idx="4">
                  <c:v>2022</c:v>
                </c:pt>
                <c:pt idx="5">
                  <c:v>
2023</c:v>
                </c:pt>
                <c:pt idx="7">
                  <c:v>2018 -
2023*</c:v>
                </c:pt>
              </c:strCache>
            </c:strRef>
          </c:cat>
          <c:val>
            <c:numRef>
              <c:f>[1]Fig2!$B$3:$B$10</c:f>
              <c:numCache>
                <c:formatCode>General</c:formatCode>
                <c:ptCount val="8"/>
                <c:pt idx="0">
                  <c:v>2</c:v>
                </c:pt>
                <c:pt idx="1">
                  <c:v>50</c:v>
                </c:pt>
                <c:pt idx="2">
                  <c:v>70</c:v>
                </c:pt>
                <c:pt idx="3">
                  <c:v>40</c:v>
                </c:pt>
                <c:pt idx="4">
                  <c:v>-40</c:v>
                </c:pt>
                <c:pt idx="5">
                  <c:v>75</c:v>
                </c:pt>
                <c:pt idx="7">
                  <c:v>24</c:v>
                </c:pt>
              </c:numCache>
            </c:numRef>
          </c:val>
          <c:extLst>
            <c:ext xmlns:c16="http://schemas.microsoft.com/office/drawing/2014/chart" uri="{C3380CC4-5D6E-409C-BE32-E72D297353CC}">
              <c16:uniqueId val="{00000000-5885-40A1-B632-8BF0B67850E2}"/>
            </c:ext>
          </c:extLst>
        </c:ser>
        <c:ser>
          <c:idx val="1"/>
          <c:order val="1"/>
          <c:tx>
            <c:strRef>
              <c:f>'O:\Marketing Department\7. CONTENT MARKETING\Quarterly Publications\2024\Q124\Charts\Finals\[Q1 39 Themes charts.xlsx]Fig2'!$C$2</c:f>
              <c:strCache>
                <c:ptCount val="1"/>
                <c:pt idx="0">
                  <c:v>S&amp;P 500</c:v>
                </c:pt>
              </c:strCache>
            </c:strRef>
          </c:tx>
          <c:spPr>
            <a:solidFill>
              <a:srgbClr val="00BED6"/>
            </a:solidFill>
            <a:ln>
              <a:noFill/>
            </a:ln>
            <a:effectLst/>
          </c:spPr>
          <c:invertIfNegative val="0"/>
          <c:cat>
            <c:strRef>
              <c:f>[1]Fig2!$A$3:$A$10</c:f>
              <c:strCache>
                <c:ptCount val="8"/>
                <c:pt idx="0">
                  <c:v>2018</c:v>
                </c:pt>
                <c:pt idx="1">
                  <c:v>2019</c:v>
                </c:pt>
                <c:pt idx="2">
                  <c:v>2020</c:v>
                </c:pt>
                <c:pt idx="3">
                  <c:v>2021</c:v>
                </c:pt>
                <c:pt idx="4">
                  <c:v>2022</c:v>
                </c:pt>
                <c:pt idx="5">
                  <c:v>
2023</c:v>
                </c:pt>
                <c:pt idx="7">
                  <c:v>2018 -
2023*</c:v>
                </c:pt>
              </c:strCache>
            </c:strRef>
          </c:cat>
          <c:val>
            <c:numRef>
              <c:f>[1]Fig2!$C$3:$C$10</c:f>
              <c:numCache>
                <c:formatCode>General</c:formatCode>
                <c:ptCount val="8"/>
                <c:pt idx="0">
                  <c:v>-5.7382499061797159</c:v>
                </c:pt>
                <c:pt idx="1">
                  <c:v>29.50333656538988</c:v>
                </c:pt>
                <c:pt idx="2">
                  <c:v>19.721275226109004</c:v>
                </c:pt>
                <c:pt idx="3">
                  <c:v>27.074617763838326</c:v>
                </c:pt>
                <c:pt idx="4">
                  <c:v>-19.424929596087026</c:v>
                </c:pt>
                <c:pt idx="5">
                  <c:v>24</c:v>
                </c:pt>
                <c:pt idx="7">
                  <c:v>10</c:v>
                </c:pt>
              </c:numCache>
            </c:numRef>
          </c:val>
          <c:extLst>
            <c:ext xmlns:c16="http://schemas.microsoft.com/office/drawing/2014/chart" uri="{C3380CC4-5D6E-409C-BE32-E72D297353CC}">
              <c16:uniqueId val="{00000001-5885-40A1-B632-8BF0B67850E2}"/>
            </c:ext>
          </c:extLst>
        </c:ser>
        <c:dLbls>
          <c:showLegendKey val="0"/>
          <c:showVal val="0"/>
          <c:showCatName val="0"/>
          <c:showSerName val="0"/>
          <c:showPercent val="0"/>
          <c:showBubbleSize val="0"/>
        </c:dLbls>
        <c:gapWidth val="219"/>
        <c:overlap val="-27"/>
        <c:axId val="551615968"/>
        <c:axId val="551618240"/>
      </c:barChart>
      <c:catAx>
        <c:axId val="551615968"/>
        <c:scaling>
          <c:orientation val="minMax"/>
        </c:scaling>
        <c:delete val="0"/>
        <c:axPos val="b"/>
        <c:numFmt formatCode="General" sourceLinked="1"/>
        <c:majorTickMark val="out"/>
        <c:minorTickMark val="none"/>
        <c:tickLblPos val="low"/>
        <c:spPr>
          <a:noFill/>
          <a:ln w="317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rgbClr val="4A3740"/>
                </a:solidFill>
                <a:latin typeface="Rathbones Sans Light" pitchFamily="2" charset="0"/>
                <a:ea typeface="+mn-ea"/>
                <a:cs typeface="+mn-cs"/>
              </a:defRPr>
            </a:pPr>
            <a:endParaRPr lang="en-US"/>
          </a:p>
        </c:txPr>
        <c:crossAx val="551618240"/>
        <c:crosses val="autoZero"/>
        <c:auto val="1"/>
        <c:lblAlgn val="ctr"/>
        <c:lblOffset val="100"/>
        <c:noMultiLvlLbl val="0"/>
      </c:catAx>
      <c:valAx>
        <c:axId val="551618240"/>
        <c:scaling>
          <c:orientation val="minMax"/>
        </c:scaling>
        <c:delete val="0"/>
        <c:axPos val="l"/>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000" b="0" i="0" u="none" strike="noStrike" kern="1200" baseline="0">
                <a:solidFill>
                  <a:srgbClr val="4A3740"/>
                </a:solidFill>
                <a:latin typeface="Rathbones Sans Light" pitchFamily="2" charset="0"/>
                <a:ea typeface="+mn-ea"/>
                <a:cs typeface="+mn-cs"/>
              </a:defRPr>
            </a:pPr>
            <a:endParaRPr lang="en-US"/>
          </a:p>
        </c:txPr>
        <c:crossAx val="5516159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rgbClr val="4A3740"/>
              </a:solidFill>
              <a:latin typeface="Rathbones Sans Light" pitchFamily="2" charset="0"/>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1000" b="0" i="0">
          <a:solidFill>
            <a:srgbClr val="4A3740"/>
          </a:solidFill>
          <a:latin typeface="Rathbones Sans Light" pitchFamily="2"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FTSE US Technology Sector total return %</c:v>
                </c:pt>
              </c:strCache>
            </c:strRef>
          </c:tx>
          <c:spPr>
            <a:solidFill>
              <a:schemeClr val="accent1"/>
            </a:solidFill>
            <a:ln>
              <a:noFill/>
            </a:ln>
            <a:effectLst/>
          </c:spPr>
          <c:invertIfNegative val="0"/>
          <c:cat>
            <c:numRef>
              <c:f>Sheet1!$A$2:$A$20</c:f>
              <c:numCache>
                <c:formatCode>General</c:formatCode>
                <c:ptCount val="19"/>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pt idx="18">
                  <c:v>2023</c:v>
                </c:pt>
              </c:numCache>
            </c:numRef>
          </c:cat>
          <c:val>
            <c:numRef>
              <c:f>Sheet1!$B$2:$B$20</c:f>
              <c:numCache>
                <c:formatCode>0.00%</c:formatCode>
                <c:ptCount val="19"/>
                <c:pt idx="0">
                  <c:v>3.6999999999999998E-2</c:v>
                </c:pt>
                <c:pt idx="1">
                  <c:v>0.1</c:v>
                </c:pt>
                <c:pt idx="2">
                  <c:v>0.17100000000000001</c:v>
                </c:pt>
                <c:pt idx="3">
                  <c:v>-0.42399999999999999</c:v>
                </c:pt>
                <c:pt idx="4">
                  <c:v>0.63</c:v>
                </c:pt>
                <c:pt idx="5">
                  <c:v>0.107</c:v>
                </c:pt>
                <c:pt idx="6">
                  <c:v>6.0000000000000001E-3</c:v>
                </c:pt>
                <c:pt idx="7">
                  <c:v>0.125</c:v>
                </c:pt>
                <c:pt idx="8">
                  <c:v>0.28100000000000003</c:v>
                </c:pt>
                <c:pt idx="9">
                  <c:v>0.21</c:v>
                </c:pt>
                <c:pt idx="10">
                  <c:v>3.9E-2</c:v>
                </c:pt>
                <c:pt idx="11">
                  <c:v>0.14499999999999999</c:v>
                </c:pt>
                <c:pt idx="12">
                  <c:v>0.38400000000000001</c:v>
                </c:pt>
                <c:pt idx="13">
                  <c:v>-8.0000000000000002E-3</c:v>
                </c:pt>
                <c:pt idx="14">
                  <c:v>0.47899999999999998</c:v>
                </c:pt>
                <c:pt idx="15">
                  <c:v>0.45200000000000001</c:v>
                </c:pt>
                <c:pt idx="16">
                  <c:v>0.38500000000000001</c:v>
                </c:pt>
                <c:pt idx="17">
                  <c:v>-0.34799999999999998</c:v>
                </c:pt>
                <c:pt idx="18">
                  <c:v>0.67400000000000004</c:v>
                </c:pt>
              </c:numCache>
            </c:numRef>
          </c:val>
          <c:extLst>
            <c:ext xmlns:c16="http://schemas.microsoft.com/office/drawing/2014/chart" uri="{C3380CC4-5D6E-409C-BE32-E72D297353CC}">
              <c16:uniqueId val="{00000000-C773-45DA-973A-7719047D8FD5}"/>
            </c:ext>
          </c:extLst>
        </c:ser>
        <c:ser>
          <c:idx val="1"/>
          <c:order val="1"/>
          <c:tx>
            <c:strRef>
              <c:f>Sheet1!$C$1</c:f>
              <c:strCache>
                <c:ptCount val="1"/>
                <c:pt idx="0">
                  <c:v>FTSE US total return %</c:v>
                </c:pt>
              </c:strCache>
            </c:strRef>
          </c:tx>
          <c:spPr>
            <a:solidFill>
              <a:srgbClr val="00BED6"/>
            </a:solidFill>
            <a:ln>
              <a:noFill/>
            </a:ln>
            <a:effectLst/>
          </c:spPr>
          <c:invertIfNegative val="0"/>
          <c:cat>
            <c:numRef>
              <c:f>Sheet1!$A$2:$A$20</c:f>
              <c:numCache>
                <c:formatCode>General</c:formatCode>
                <c:ptCount val="19"/>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pt idx="18">
                  <c:v>2023</c:v>
                </c:pt>
              </c:numCache>
            </c:numRef>
          </c:cat>
          <c:val>
            <c:numRef>
              <c:f>Sheet1!$C$2:$C$20</c:f>
              <c:numCache>
                <c:formatCode>0.00%</c:formatCode>
                <c:ptCount val="19"/>
                <c:pt idx="0">
                  <c:v>6.3E-2</c:v>
                </c:pt>
                <c:pt idx="1">
                  <c:v>0.157</c:v>
                </c:pt>
                <c:pt idx="2">
                  <c:v>0.06</c:v>
                </c:pt>
                <c:pt idx="3">
                  <c:v>-0.36799999999999999</c:v>
                </c:pt>
                <c:pt idx="4">
                  <c:v>0.27200000000000002</c:v>
                </c:pt>
                <c:pt idx="5">
                  <c:v>0.151</c:v>
                </c:pt>
                <c:pt idx="6">
                  <c:v>1.7000000000000001E-2</c:v>
                </c:pt>
                <c:pt idx="7">
                  <c:v>0.16300000000000001</c:v>
                </c:pt>
                <c:pt idx="8">
                  <c:v>0.32800000000000001</c:v>
                </c:pt>
                <c:pt idx="9">
                  <c:v>0.13300000000000001</c:v>
                </c:pt>
                <c:pt idx="10">
                  <c:v>0.01</c:v>
                </c:pt>
                <c:pt idx="11">
                  <c:v>0.11799999999999999</c:v>
                </c:pt>
                <c:pt idx="12">
                  <c:v>0.221</c:v>
                </c:pt>
                <c:pt idx="13">
                  <c:v>-4.4999999999999998E-2</c:v>
                </c:pt>
                <c:pt idx="14">
                  <c:v>0.316</c:v>
                </c:pt>
                <c:pt idx="15">
                  <c:v>0.20799999999999999</c:v>
                </c:pt>
                <c:pt idx="16">
                  <c:v>0.26800000000000002</c:v>
                </c:pt>
                <c:pt idx="17">
                  <c:v>-0.193</c:v>
                </c:pt>
                <c:pt idx="18">
                  <c:v>0.27100000000000002</c:v>
                </c:pt>
              </c:numCache>
            </c:numRef>
          </c:val>
          <c:extLst>
            <c:ext xmlns:c16="http://schemas.microsoft.com/office/drawing/2014/chart" uri="{C3380CC4-5D6E-409C-BE32-E72D297353CC}">
              <c16:uniqueId val="{00000001-C773-45DA-973A-7719047D8FD5}"/>
            </c:ext>
          </c:extLst>
        </c:ser>
        <c:dLbls>
          <c:showLegendKey val="0"/>
          <c:showVal val="0"/>
          <c:showCatName val="0"/>
          <c:showSerName val="0"/>
          <c:showPercent val="0"/>
          <c:showBubbleSize val="0"/>
        </c:dLbls>
        <c:gapWidth val="50"/>
        <c:overlap val="-27"/>
        <c:axId val="1412655056"/>
        <c:axId val="1413249712"/>
      </c:barChart>
      <c:catAx>
        <c:axId val="1412655056"/>
        <c:scaling>
          <c:orientation val="minMax"/>
        </c:scaling>
        <c:delete val="0"/>
        <c:axPos val="b"/>
        <c:numFmt formatCode="General" sourceLinked="1"/>
        <c:majorTickMark val="out"/>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413249712"/>
        <c:crosses val="autoZero"/>
        <c:auto val="1"/>
        <c:lblAlgn val="ctr"/>
        <c:lblOffset val="100"/>
        <c:noMultiLvlLbl val="0"/>
      </c:catAx>
      <c:valAx>
        <c:axId val="1413249712"/>
        <c:scaling>
          <c:orientation val="minMax"/>
        </c:scaling>
        <c:delete val="0"/>
        <c:axPos val="l"/>
        <c:numFmt formatCode="0.0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4126550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1B5B00-1866-4336-A0AD-0E4C57F16952}" type="datetimeFigureOut">
              <a:rPr lang="en-GB" smtClean="0"/>
              <a:t>28/02/2024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9E2218-DA8F-4363-9035-72E6A56021B0}" type="slidenum">
              <a:rPr lang="en-GB" smtClean="0"/>
              <a:t>‹#›</a:t>
            </a:fld>
            <a:endParaRPr lang="en-GB"/>
          </a:p>
        </p:txBody>
      </p:sp>
    </p:spTree>
    <p:extLst>
      <p:ext uri="{BB962C8B-B14F-4D97-AF65-F5344CB8AC3E}">
        <p14:creationId xmlns:p14="http://schemas.microsoft.com/office/powerpoint/2010/main" val="415582981"/>
      </p:ext>
    </p:extLst>
  </p:cSld>
  <p:clrMap bg1="lt1" tx1="dk1" bg2="lt2" tx2="dk2" accent1="accent1" accent2="accent2" accent3="accent3" accent4="accent4" accent5="accent5" accent6="accent6" hlink="hlink" folHlink="folHlink"/>
  <p:notesStyle>
    <a:lvl1pPr marL="0" algn="l" defTabSz="368116" rtl="0" eaLnBrk="1" latinLnBrk="0" hangingPunct="1">
      <a:defRPr sz="483" kern="1200">
        <a:solidFill>
          <a:schemeClr val="tx1"/>
        </a:solidFill>
        <a:latin typeface="+mn-lt"/>
        <a:ea typeface="+mn-ea"/>
        <a:cs typeface="+mn-cs"/>
      </a:defRPr>
    </a:lvl1pPr>
    <a:lvl2pPr marL="184058" algn="l" defTabSz="368116" rtl="0" eaLnBrk="1" latinLnBrk="0" hangingPunct="1">
      <a:defRPr sz="483" kern="1200">
        <a:solidFill>
          <a:schemeClr val="tx1"/>
        </a:solidFill>
        <a:latin typeface="+mn-lt"/>
        <a:ea typeface="+mn-ea"/>
        <a:cs typeface="+mn-cs"/>
      </a:defRPr>
    </a:lvl2pPr>
    <a:lvl3pPr marL="368116" algn="l" defTabSz="368116" rtl="0" eaLnBrk="1" latinLnBrk="0" hangingPunct="1">
      <a:defRPr sz="483" kern="1200">
        <a:solidFill>
          <a:schemeClr val="tx1"/>
        </a:solidFill>
        <a:latin typeface="+mn-lt"/>
        <a:ea typeface="+mn-ea"/>
        <a:cs typeface="+mn-cs"/>
      </a:defRPr>
    </a:lvl3pPr>
    <a:lvl4pPr marL="552174" algn="l" defTabSz="368116" rtl="0" eaLnBrk="1" latinLnBrk="0" hangingPunct="1">
      <a:defRPr sz="483" kern="1200">
        <a:solidFill>
          <a:schemeClr val="tx1"/>
        </a:solidFill>
        <a:latin typeface="+mn-lt"/>
        <a:ea typeface="+mn-ea"/>
        <a:cs typeface="+mn-cs"/>
      </a:defRPr>
    </a:lvl4pPr>
    <a:lvl5pPr marL="736233" algn="l" defTabSz="368116" rtl="0" eaLnBrk="1" latinLnBrk="0" hangingPunct="1">
      <a:defRPr sz="483" kern="1200">
        <a:solidFill>
          <a:schemeClr val="tx1"/>
        </a:solidFill>
        <a:latin typeface="+mn-lt"/>
        <a:ea typeface="+mn-ea"/>
        <a:cs typeface="+mn-cs"/>
      </a:defRPr>
    </a:lvl5pPr>
    <a:lvl6pPr marL="920291" algn="l" defTabSz="368116" rtl="0" eaLnBrk="1" latinLnBrk="0" hangingPunct="1">
      <a:defRPr sz="483" kern="1200">
        <a:solidFill>
          <a:schemeClr val="tx1"/>
        </a:solidFill>
        <a:latin typeface="+mn-lt"/>
        <a:ea typeface="+mn-ea"/>
        <a:cs typeface="+mn-cs"/>
      </a:defRPr>
    </a:lvl6pPr>
    <a:lvl7pPr marL="1104348" algn="l" defTabSz="368116" rtl="0" eaLnBrk="1" latinLnBrk="0" hangingPunct="1">
      <a:defRPr sz="483" kern="1200">
        <a:solidFill>
          <a:schemeClr val="tx1"/>
        </a:solidFill>
        <a:latin typeface="+mn-lt"/>
        <a:ea typeface="+mn-ea"/>
        <a:cs typeface="+mn-cs"/>
      </a:defRPr>
    </a:lvl7pPr>
    <a:lvl8pPr marL="1288406" algn="l" defTabSz="368116" rtl="0" eaLnBrk="1" latinLnBrk="0" hangingPunct="1">
      <a:defRPr sz="483" kern="1200">
        <a:solidFill>
          <a:schemeClr val="tx1"/>
        </a:solidFill>
        <a:latin typeface="+mn-lt"/>
        <a:ea typeface="+mn-ea"/>
        <a:cs typeface="+mn-cs"/>
      </a:defRPr>
    </a:lvl8pPr>
    <a:lvl9pPr marL="1472464" algn="l" defTabSz="368116" rtl="0" eaLnBrk="1" latinLnBrk="0" hangingPunct="1">
      <a:defRPr sz="48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9E2218-DA8F-4363-9035-72E6A56021B0}" type="slidenum">
              <a:rPr lang="en-GB" smtClean="0"/>
              <a:t>1</a:t>
            </a:fld>
            <a:endParaRPr lang="en-GB"/>
          </a:p>
        </p:txBody>
      </p:sp>
    </p:spTree>
    <p:extLst>
      <p:ext uri="{BB962C8B-B14F-4D97-AF65-F5344CB8AC3E}">
        <p14:creationId xmlns:p14="http://schemas.microsoft.com/office/powerpoint/2010/main" val="25993068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9E2218-DA8F-4363-9035-72E6A56021B0}" type="slidenum">
              <a:rPr lang="en-GB" smtClean="0"/>
              <a:t>10</a:t>
            </a:fld>
            <a:endParaRPr lang="en-GB"/>
          </a:p>
        </p:txBody>
      </p:sp>
    </p:spTree>
    <p:extLst>
      <p:ext uri="{BB962C8B-B14F-4D97-AF65-F5344CB8AC3E}">
        <p14:creationId xmlns:p14="http://schemas.microsoft.com/office/powerpoint/2010/main" val="474574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9E2218-DA8F-4363-9035-72E6A56021B0}" type="slidenum">
              <a:rPr lang="en-GB" smtClean="0"/>
              <a:t>2</a:t>
            </a:fld>
            <a:endParaRPr lang="en-GB"/>
          </a:p>
        </p:txBody>
      </p:sp>
    </p:spTree>
    <p:extLst>
      <p:ext uri="{BB962C8B-B14F-4D97-AF65-F5344CB8AC3E}">
        <p14:creationId xmlns:p14="http://schemas.microsoft.com/office/powerpoint/2010/main" val="2983130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9E2218-DA8F-4363-9035-72E6A56021B0}" type="slidenum">
              <a:rPr lang="en-GB" smtClean="0"/>
              <a:t>3</a:t>
            </a:fld>
            <a:endParaRPr lang="en-GB"/>
          </a:p>
        </p:txBody>
      </p:sp>
    </p:spTree>
    <p:extLst>
      <p:ext uri="{BB962C8B-B14F-4D97-AF65-F5344CB8AC3E}">
        <p14:creationId xmlns:p14="http://schemas.microsoft.com/office/powerpoint/2010/main" val="1479655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9E2218-DA8F-4363-9035-72E6A56021B0}" type="slidenum">
              <a:rPr lang="en-GB" smtClean="0"/>
              <a:t>4</a:t>
            </a:fld>
            <a:endParaRPr lang="en-GB"/>
          </a:p>
        </p:txBody>
      </p:sp>
    </p:spTree>
    <p:extLst>
      <p:ext uri="{BB962C8B-B14F-4D97-AF65-F5344CB8AC3E}">
        <p14:creationId xmlns:p14="http://schemas.microsoft.com/office/powerpoint/2010/main" val="26988770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9E2218-DA8F-4363-9035-72E6A56021B0}" type="slidenum">
              <a:rPr lang="en-GB" smtClean="0"/>
              <a:t>5</a:t>
            </a:fld>
            <a:endParaRPr lang="en-GB"/>
          </a:p>
        </p:txBody>
      </p:sp>
    </p:spTree>
    <p:extLst>
      <p:ext uri="{BB962C8B-B14F-4D97-AF65-F5344CB8AC3E}">
        <p14:creationId xmlns:p14="http://schemas.microsoft.com/office/powerpoint/2010/main" val="9432684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9E2218-DA8F-4363-9035-72E6A56021B0}" type="slidenum">
              <a:rPr lang="en-GB" smtClean="0"/>
              <a:t>6</a:t>
            </a:fld>
            <a:endParaRPr lang="en-GB"/>
          </a:p>
        </p:txBody>
      </p:sp>
    </p:spTree>
    <p:extLst>
      <p:ext uri="{BB962C8B-B14F-4D97-AF65-F5344CB8AC3E}">
        <p14:creationId xmlns:p14="http://schemas.microsoft.com/office/powerpoint/2010/main" val="32829439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9E2218-DA8F-4363-9035-72E6A56021B0}" type="slidenum">
              <a:rPr lang="en-GB" smtClean="0"/>
              <a:t>7</a:t>
            </a:fld>
            <a:endParaRPr lang="en-GB"/>
          </a:p>
        </p:txBody>
      </p:sp>
    </p:spTree>
    <p:extLst>
      <p:ext uri="{BB962C8B-B14F-4D97-AF65-F5344CB8AC3E}">
        <p14:creationId xmlns:p14="http://schemas.microsoft.com/office/powerpoint/2010/main" val="606539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9E2218-DA8F-4363-9035-72E6A56021B0}" type="slidenum">
              <a:rPr lang="en-GB" smtClean="0"/>
              <a:t>8</a:t>
            </a:fld>
            <a:endParaRPr lang="en-GB"/>
          </a:p>
        </p:txBody>
      </p:sp>
    </p:spTree>
    <p:extLst>
      <p:ext uri="{BB962C8B-B14F-4D97-AF65-F5344CB8AC3E}">
        <p14:creationId xmlns:p14="http://schemas.microsoft.com/office/powerpoint/2010/main" val="1670971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9E2218-DA8F-4363-9035-72E6A56021B0}" type="slidenum">
              <a:rPr lang="en-GB" smtClean="0"/>
              <a:t>9</a:t>
            </a:fld>
            <a:endParaRPr lang="en-GB"/>
          </a:p>
        </p:txBody>
      </p:sp>
    </p:spTree>
    <p:extLst>
      <p:ext uri="{BB962C8B-B14F-4D97-AF65-F5344CB8AC3E}">
        <p14:creationId xmlns:p14="http://schemas.microsoft.com/office/powerpoint/2010/main" val="7194531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1">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2995723"/>
            <a:ext cx="9144000" cy="886718"/>
          </a:xfrm>
          <a:prstGeom prst="rect">
            <a:avLst/>
          </a:prstGeom>
        </p:spPr>
        <p:txBody>
          <a:bodyPr anchor="ctr"/>
          <a:lstStyle>
            <a:lvl1pPr algn="ctr">
              <a:lnSpc>
                <a:spcPct val="90000"/>
              </a:lnSpc>
              <a:defRPr sz="32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hasCustomPrompt="1"/>
          </p:nvPr>
        </p:nvSpPr>
        <p:spPr>
          <a:xfrm>
            <a:off x="294196" y="5966664"/>
            <a:ext cx="4671925" cy="307777"/>
          </a:xfrm>
        </p:spPr>
        <p:txBody>
          <a:bodyPr anchor="b"/>
          <a:lstStyle>
            <a:lvl1pPr marL="0" indent="0" algn="l">
              <a:lnSpc>
                <a:spcPct val="100000"/>
              </a:lnSpc>
              <a:buNone/>
              <a:defRPr sz="1000" b="0" i="0" spc="-27" baseline="0">
                <a:solidFill>
                  <a:schemeClr val="bg1"/>
                </a:solidFill>
                <a:latin typeface="Rathbones Sans" pitchFamily="2" charset="0"/>
              </a:defRPr>
            </a:lvl1pPr>
            <a:lvl2pPr marL="355957" indent="0" algn="ctr">
              <a:buNone/>
              <a:defRPr sz="1557"/>
            </a:lvl2pPr>
            <a:lvl3pPr marL="711913" indent="0" algn="ctr">
              <a:buNone/>
              <a:defRPr sz="1401"/>
            </a:lvl3pPr>
            <a:lvl4pPr marL="1067871" indent="0" algn="ctr">
              <a:buNone/>
              <a:defRPr sz="1246"/>
            </a:lvl4pPr>
            <a:lvl5pPr marL="1423829" indent="0" algn="ctr">
              <a:buNone/>
              <a:defRPr sz="1246"/>
            </a:lvl5pPr>
            <a:lvl6pPr marL="1779786" indent="0" algn="ctr">
              <a:buNone/>
              <a:defRPr sz="1246"/>
            </a:lvl6pPr>
            <a:lvl7pPr marL="2135743" indent="0" algn="ctr">
              <a:buNone/>
              <a:defRPr sz="1246"/>
            </a:lvl7pPr>
            <a:lvl8pPr marL="2491700" indent="0" algn="ctr">
              <a:buNone/>
              <a:defRPr sz="1246"/>
            </a:lvl8pPr>
            <a:lvl9pPr marL="2847657" indent="0" algn="ctr">
              <a:buNone/>
              <a:defRPr sz="1246"/>
            </a:lvl9pPr>
          </a:lstStyle>
          <a:p>
            <a:r>
              <a:rPr lang="en-US" dirty="0"/>
              <a:t>Click to edit </a:t>
            </a:r>
            <a:br>
              <a:rPr lang="en-US" dirty="0"/>
            </a:br>
            <a:r>
              <a:rPr lang="en-US" dirty="0"/>
              <a:t>Master subtitle style</a:t>
            </a:r>
          </a:p>
        </p:txBody>
      </p:sp>
      <p:sp>
        <p:nvSpPr>
          <p:cNvPr id="9" name="Text Placeholder 7">
            <a:extLst>
              <a:ext uri="{FF2B5EF4-FFF2-40B4-BE49-F238E27FC236}">
                <a16:creationId xmlns:a16="http://schemas.microsoft.com/office/drawing/2014/main" id="{CE1FD1E6-E0CA-1522-8262-4F23F417D21B}"/>
              </a:ext>
            </a:extLst>
          </p:cNvPr>
          <p:cNvSpPr>
            <a:spLocks noGrp="1"/>
          </p:cNvSpPr>
          <p:nvPr>
            <p:ph type="body" sz="quarter" idx="14" hasCustomPrompt="1"/>
          </p:nvPr>
        </p:nvSpPr>
        <p:spPr>
          <a:xfrm>
            <a:off x="294128" y="6368200"/>
            <a:ext cx="4671926" cy="276101"/>
          </a:xfrm>
        </p:spPr>
        <p:txBody>
          <a:bodyPr anchor="b"/>
          <a:lstStyle>
            <a:lvl1pPr>
              <a:lnSpc>
                <a:spcPct val="101000"/>
              </a:lnSpc>
              <a:defRPr sz="900" b="0" cap="none" spc="-8" baseline="0">
                <a:solidFill>
                  <a:schemeClr val="bg1"/>
                </a:solidFill>
                <a:latin typeface="+mn-lt"/>
              </a:defRPr>
            </a:lvl1pPr>
            <a:lvl2pPr>
              <a:lnSpc>
                <a:spcPct val="101000"/>
              </a:lnSpc>
              <a:defRPr sz="900" b="0" cap="none" spc="-8" baseline="0">
                <a:solidFill>
                  <a:schemeClr val="bg1"/>
                </a:solidFill>
                <a:latin typeface="+mn-lt"/>
              </a:defRPr>
            </a:lvl2pPr>
          </a:lstStyle>
          <a:p>
            <a:pPr lvl="0"/>
            <a:r>
              <a:rPr lang="en-US" dirty="0"/>
              <a:t>Click to edit master text styles</a:t>
            </a:r>
          </a:p>
          <a:p>
            <a:pPr lvl="1"/>
            <a:r>
              <a:rPr lang="en-US" dirty="0"/>
              <a:t>Second level</a:t>
            </a:r>
          </a:p>
        </p:txBody>
      </p:sp>
      <p:pic>
        <p:nvPicPr>
          <p:cNvPr id="7" name="Graphic 6">
            <a:extLst>
              <a:ext uri="{FF2B5EF4-FFF2-40B4-BE49-F238E27FC236}">
                <a16:creationId xmlns:a16="http://schemas.microsoft.com/office/drawing/2014/main" id="{DCE40798-A6F1-6FAE-F0EE-F36504CC1F46}"/>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44471" y="362841"/>
            <a:ext cx="2698806" cy="238443"/>
          </a:xfrm>
          <a:prstGeom prst="rect">
            <a:avLst/>
          </a:prstGeom>
        </p:spPr>
      </p:pic>
      <p:pic>
        <p:nvPicPr>
          <p:cNvPr id="8" name="Graphic 7">
            <a:extLst>
              <a:ext uri="{FF2B5EF4-FFF2-40B4-BE49-F238E27FC236}">
                <a16:creationId xmlns:a16="http://schemas.microsoft.com/office/drawing/2014/main" id="{F2EF3A80-1912-EAC8-ED95-86E315D84D4B}"/>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877581" y="5780252"/>
            <a:ext cx="452206" cy="359576"/>
          </a:xfrm>
          <a:prstGeom prst="rect">
            <a:avLst/>
          </a:prstGeom>
        </p:spPr>
      </p:pic>
    </p:spTree>
    <p:extLst>
      <p:ext uri="{BB962C8B-B14F-4D97-AF65-F5344CB8AC3E}">
        <p14:creationId xmlns:p14="http://schemas.microsoft.com/office/powerpoint/2010/main" val="3124477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3">
    <p:bg>
      <p:bgPr>
        <a:solidFill>
          <a:schemeClr val="accent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82EBBEF-1303-3392-564C-6504C14391D5}"/>
              </a:ext>
            </a:extLst>
          </p:cNvPr>
          <p:cNvSpPr>
            <a:spLocks noGrp="1"/>
          </p:cNvSpPr>
          <p:nvPr>
            <p:ph type="ctrTitle" hasCustomPrompt="1"/>
          </p:nvPr>
        </p:nvSpPr>
        <p:spPr>
          <a:xfrm>
            <a:off x="1524000" y="2174547"/>
            <a:ext cx="9144000" cy="2529072"/>
          </a:xfrm>
          <a:prstGeom prst="rect">
            <a:avLst/>
          </a:prstGeom>
        </p:spPr>
        <p:txBody>
          <a:bodyPr anchor="ctr">
            <a:noAutofit/>
          </a:bodyPr>
          <a:lstStyle>
            <a:lvl1pPr algn="ctr">
              <a:lnSpc>
                <a:spcPct val="90000"/>
              </a:lnSpc>
              <a:defRPr sz="2903">
                <a:solidFill>
                  <a:schemeClr val="bg1"/>
                </a:solidFill>
              </a:defRPr>
            </a:lvl1pPr>
          </a:lstStyle>
          <a:p>
            <a:r>
              <a:rPr lang="en-US" dirty="0"/>
              <a:t>Click to edit </a:t>
            </a:r>
            <a:br>
              <a:rPr lang="en-US" dirty="0"/>
            </a:br>
            <a:r>
              <a:rPr lang="en-US" dirty="0"/>
              <a:t>Master title style</a:t>
            </a:r>
          </a:p>
        </p:txBody>
      </p:sp>
      <p:sp>
        <p:nvSpPr>
          <p:cNvPr id="11" name="Footer Placeholder 4">
            <a:extLst>
              <a:ext uri="{FF2B5EF4-FFF2-40B4-BE49-F238E27FC236}">
                <a16:creationId xmlns:a16="http://schemas.microsoft.com/office/drawing/2014/main" id="{8E43228A-F8F3-5B89-79A2-BC529F012EB9}"/>
              </a:ext>
            </a:extLst>
          </p:cNvPr>
          <p:cNvSpPr>
            <a:spLocks noGrp="1"/>
          </p:cNvSpPr>
          <p:nvPr>
            <p:ph type="ftr" sz="quarter" idx="11"/>
          </p:nvPr>
        </p:nvSpPr>
        <p:spPr>
          <a:xfrm>
            <a:off x="285772" y="200886"/>
            <a:ext cx="7649867" cy="120674"/>
          </a:xfrm>
        </p:spPr>
        <p:txBody>
          <a:bodyPr wrap="square">
            <a:spAutoFit/>
          </a:bodyPr>
          <a:lstStyle>
            <a:lvl1pPr>
              <a:defRPr>
                <a:solidFill>
                  <a:schemeClr val="bg1"/>
                </a:solidFill>
              </a:defRPr>
            </a:lvl1pPr>
          </a:lstStyle>
          <a:p>
            <a:r>
              <a:rPr lang="en-GB"/>
              <a:t>Rathbones Group Plc | Technology – the magnificent seven and beyond</a:t>
            </a:r>
            <a:endParaRPr lang="en-GB" dirty="0"/>
          </a:p>
        </p:txBody>
      </p:sp>
      <p:sp>
        <p:nvSpPr>
          <p:cNvPr id="12" name="Slide Number Placeholder 5">
            <a:extLst>
              <a:ext uri="{FF2B5EF4-FFF2-40B4-BE49-F238E27FC236}">
                <a16:creationId xmlns:a16="http://schemas.microsoft.com/office/drawing/2014/main" id="{FD67292A-5053-9960-B08F-D0CD53DBA17F}"/>
              </a:ext>
            </a:extLst>
          </p:cNvPr>
          <p:cNvSpPr>
            <a:spLocks noGrp="1"/>
          </p:cNvSpPr>
          <p:nvPr>
            <p:ph type="sldNum" sz="quarter" idx="12"/>
          </p:nvPr>
        </p:nvSpPr>
        <p:spPr>
          <a:xfrm>
            <a:off x="11199752" y="200886"/>
            <a:ext cx="705690" cy="120674"/>
          </a:xfrm>
        </p:spPr>
        <p:txBody>
          <a:bodyPr/>
          <a:lstStyle>
            <a:lvl1pPr>
              <a:defRPr>
                <a:solidFill>
                  <a:schemeClr val="bg1"/>
                </a:solidFill>
              </a:defRPr>
            </a:lvl1pPr>
          </a:lstStyle>
          <a:p>
            <a:fld id="{91D568E7-61F5-D04E-995D-81EF41C01A2A}" type="slidenum">
              <a:rPr lang="en-GB" smtClean="0"/>
              <a:pPr/>
              <a:t>‹#›</a:t>
            </a:fld>
            <a:endParaRPr lang="en-GB"/>
          </a:p>
        </p:txBody>
      </p:sp>
      <p:pic>
        <p:nvPicPr>
          <p:cNvPr id="8" name="Picture Placeholder 6">
            <a:extLst>
              <a:ext uri="{FF2B5EF4-FFF2-40B4-BE49-F238E27FC236}">
                <a16:creationId xmlns:a16="http://schemas.microsoft.com/office/drawing/2014/main" id="{3CD227B5-1EF8-4F7F-91EB-884D3C1A2FDA}"/>
              </a:ext>
            </a:extLst>
          </p:cNvPr>
          <p:cNvPicPr>
            <a:picLocks noChangeAspect="1"/>
          </p:cNvPicPr>
          <p:nvPr userDrawn="1"/>
        </p:nvPicPr>
        <p:blipFill>
          <a:blip r:embed="rId2">
            <a:alphaModFix amt="45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11043" y="6427668"/>
            <a:ext cx="1694399" cy="190620"/>
          </a:xfrm>
          <a:prstGeom prst="rect">
            <a:avLst/>
          </a:prstGeom>
        </p:spPr>
      </p:pic>
    </p:spTree>
    <p:extLst>
      <p:ext uri="{BB962C8B-B14F-4D97-AF65-F5344CB8AC3E}">
        <p14:creationId xmlns:p14="http://schemas.microsoft.com/office/powerpoint/2010/main" val="4187287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6BD30D0-4888-0A31-2C13-68663EB2F6B1}"/>
              </a:ext>
            </a:extLst>
          </p:cNvPr>
          <p:cNvSpPr>
            <a:spLocks noGrp="1"/>
          </p:cNvSpPr>
          <p:nvPr>
            <p:ph type="ctrTitle" hasCustomPrompt="1"/>
          </p:nvPr>
        </p:nvSpPr>
        <p:spPr>
          <a:xfrm>
            <a:off x="1524000" y="2174547"/>
            <a:ext cx="9144000" cy="2529072"/>
          </a:xfrm>
          <a:prstGeom prst="rect">
            <a:avLst/>
          </a:prstGeom>
        </p:spPr>
        <p:txBody>
          <a:bodyPr anchor="ctr">
            <a:noAutofit/>
          </a:bodyPr>
          <a:lstStyle>
            <a:lvl1pPr algn="ctr">
              <a:lnSpc>
                <a:spcPct val="90000"/>
              </a:lnSpc>
              <a:defRPr sz="3200">
                <a:solidFill>
                  <a:schemeClr val="bg2"/>
                </a:solidFill>
              </a:defRPr>
            </a:lvl1pPr>
          </a:lstStyle>
          <a:p>
            <a:r>
              <a:rPr lang="en-US" dirty="0"/>
              <a:t>Click to edit </a:t>
            </a:r>
            <a:br>
              <a:rPr lang="en-US" dirty="0"/>
            </a:br>
            <a:r>
              <a:rPr lang="en-US" dirty="0"/>
              <a:t>Master title style</a:t>
            </a:r>
          </a:p>
        </p:txBody>
      </p:sp>
      <p:sp>
        <p:nvSpPr>
          <p:cNvPr id="6" name="Footer Placeholder 4">
            <a:extLst>
              <a:ext uri="{FF2B5EF4-FFF2-40B4-BE49-F238E27FC236}">
                <a16:creationId xmlns:a16="http://schemas.microsoft.com/office/drawing/2014/main" id="{94C0701F-76C5-C42C-C0CB-56B6051C6F2F}"/>
              </a:ext>
            </a:extLst>
          </p:cNvPr>
          <p:cNvSpPr>
            <a:spLocks noGrp="1"/>
          </p:cNvSpPr>
          <p:nvPr>
            <p:ph type="ftr" sz="quarter" idx="11"/>
          </p:nvPr>
        </p:nvSpPr>
        <p:spPr>
          <a:xfrm>
            <a:off x="285772" y="200886"/>
            <a:ext cx="7649867" cy="120674"/>
          </a:xfrm>
        </p:spPr>
        <p:txBody>
          <a:bodyPr wrap="square">
            <a:spAutoFit/>
          </a:bodyPr>
          <a:lstStyle>
            <a:lvl1pPr>
              <a:defRPr>
                <a:solidFill>
                  <a:schemeClr val="tx1"/>
                </a:solidFill>
              </a:defRPr>
            </a:lvl1pPr>
          </a:lstStyle>
          <a:p>
            <a:r>
              <a:rPr lang="en-GB"/>
              <a:t>Rathbones Group Plc | Technology – the magnificent seven and beyond</a:t>
            </a:r>
            <a:endParaRPr lang="en-GB" dirty="0"/>
          </a:p>
        </p:txBody>
      </p:sp>
      <p:sp>
        <p:nvSpPr>
          <p:cNvPr id="7" name="Slide Number Placeholder 5">
            <a:extLst>
              <a:ext uri="{FF2B5EF4-FFF2-40B4-BE49-F238E27FC236}">
                <a16:creationId xmlns:a16="http://schemas.microsoft.com/office/drawing/2014/main" id="{74C24AB3-1196-46CE-FC8E-DC64CBAD7EEE}"/>
              </a:ext>
            </a:extLst>
          </p:cNvPr>
          <p:cNvSpPr>
            <a:spLocks noGrp="1"/>
          </p:cNvSpPr>
          <p:nvPr>
            <p:ph type="sldNum" sz="quarter" idx="12"/>
          </p:nvPr>
        </p:nvSpPr>
        <p:spPr>
          <a:xfrm>
            <a:off x="11199752" y="200886"/>
            <a:ext cx="705690" cy="120674"/>
          </a:xfrm>
        </p:spPr>
        <p:txBody>
          <a:bodyPr/>
          <a:lstStyle>
            <a:lvl1pPr>
              <a:defRPr>
                <a:solidFill>
                  <a:schemeClr val="tx1"/>
                </a:solidFill>
              </a:defRPr>
            </a:lvl1pPr>
          </a:lstStyle>
          <a:p>
            <a:fld id="{91D568E7-61F5-D04E-995D-81EF41C01A2A}" type="slidenum">
              <a:rPr lang="en-GB" smtClean="0"/>
              <a:pPr/>
              <a:t>‹#›</a:t>
            </a:fld>
            <a:endParaRPr lang="en-GB"/>
          </a:p>
        </p:txBody>
      </p:sp>
      <p:pic>
        <p:nvPicPr>
          <p:cNvPr id="8" name="Picture Placeholder 6">
            <a:extLst>
              <a:ext uri="{FF2B5EF4-FFF2-40B4-BE49-F238E27FC236}">
                <a16:creationId xmlns:a16="http://schemas.microsoft.com/office/drawing/2014/main" id="{FBA213FC-B8BF-48B9-9B4D-5F96A4E4ED6B}"/>
              </a:ext>
            </a:extLst>
          </p:cNvPr>
          <p:cNvPicPr>
            <a:picLocks noChangeAspect="1"/>
          </p:cNvPicPr>
          <p:nvPr userDrawn="1"/>
        </p:nvPicPr>
        <p:blipFill>
          <a:blip r:embed="rId2">
            <a:alphaModFix amt="20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11391" y="6419469"/>
            <a:ext cx="1694051" cy="190581"/>
          </a:xfrm>
          <a:prstGeom prst="rect">
            <a:avLst/>
          </a:prstGeom>
        </p:spPr>
      </p:pic>
    </p:spTree>
    <p:extLst>
      <p:ext uri="{BB962C8B-B14F-4D97-AF65-F5344CB8AC3E}">
        <p14:creationId xmlns:p14="http://schemas.microsoft.com/office/powerpoint/2010/main" val="9033401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1">
    <p:bg>
      <p:bgPr>
        <a:solidFill>
          <a:schemeClr val="accent1"/>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2A25BCC-9BFF-2C7B-C726-CAE50443088A}"/>
              </a:ext>
            </a:extLst>
          </p:cNvPr>
          <p:cNvSpPr>
            <a:spLocks noGrp="1"/>
          </p:cNvSpPr>
          <p:nvPr>
            <p:ph type="body" sz="quarter" idx="13" hasCustomPrompt="1"/>
          </p:nvPr>
        </p:nvSpPr>
        <p:spPr>
          <a:xfrm>
            <a:off x="2001320" y="2746187"/>
            <a:ext cx="8189365" cy="1329723"/>
          </a:xfrm>
        </p:spPr>
        <p:txBody>
          <a:bodyPr anchor="ctr"/>
          <a:lstStyle>
            <a:lvl1pPr algn="ctr">
              <a:lnSpc>
                <a:spcPct val="97000"/>
              </a:lnSpc>
              <a:defRPr sz="1600" b="0" cap="all" spc="20" baseline="0">
                <a:solidFill>
                  <a:schemeClr val="bg1"/>
                </a:solidFill>
                <a:latin typeface="+mj-lt"/>
              </a:defRPr>
            </a:lvl1pPr>
            <a:lvl2pPr algn="ctr">
              <a:lnSpc>
                <a:spcPct val="95000"/>
              </a:lnSpc>
              <a:spcBef>
                <a:spcPts val="1401"/>
              </a:spcBef>
              <a:defRPr sz="1400" spc="-8" baseline="0">
                <a:solidFill>
                  <a:schemeClr val="bg1"/>
                </a:solidFill>
                <a:latin typeface="+mj-lt"/>
              </a:defRPr>
            </a:lvl2pPr>
            <a:lvl3pPr algn="ctr">
              <a:lnSpc>
                <a:spcPct val="95000"/>
              </a:lnSpc>
              <a:defRPr sz="1400" b="0">
                <a:solidFill>
                  <a:schemeClr val="bg1"/>
                </a:solidFill>
                <a:latin typeface="+mn-lt"/>
              </a:defRPr>
            </a:lvl3pPr>
            <a:lvl4pPr algn="ctr">
              <a:lnSpc>
                <a:spcPct val="95000"/>
              </a:lnSpc>
              <a:defRPr sz="900">
                <a:solidFill>
                  <a:schemeClr val="bg1"/>
                </a:solidFill>
              </a:defRPr>
            </a:lvl4pPr>
            <a:lvl5pPr algn="ctr">
              <a:lnSpc>
                <a:spcPct val="95000"/>
              </a:lnSpc>
              <a:defRPr sz="900">
                <a:solidFill>
                  <a:schemeClr val="bg1"/>
                </a:solidFill>
              </a:defRPr>
            </a:lvl5pPr>
          </a:lstStyle>
          <a:p>
            <a:pPr lvl="0"/>
            <a:r>
              <a:rPr lang="en-GB" dirty="0"/>
              <a:t>Click to edit Master</a:t>
            </a:r>
            <a:br>
              <a:rPr lang="en-GB" dirty="0"/>
            </a:br>
            <a:r>
              <a:rPr lang="en-GB" dirty="0"/>
              <a:t> text styles</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3" name="Picture Placeholder 6">
            <a:extLst>
              <a:ext uri="{FF2B5EF4-FFF2-40B4-BE49-F238E27FC236}">
                <a16:creationId xmlns:a16="http://schemas.microsoft.com/office/drawing/2014/main" id="{95DE6457-FC58-E423-7126-1576F0DFB9A3}"/>
              </a:ext>
            </a:extLst>
          </p:cNvPr>
          <p:cNvPicPr>
            <a:picLocks noChangeAspect="1"/>
          </p:cNvPicPr>
          <p:nvPr userDrawn="1"/>
        </p:nvPicPr>
        <p:blipFill>
          <a:blip r:embed="rId2">
            <a:alphaModFix amt="45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11043" y="6427668"/>
            <a:ext cx="1694399" cy="190620"/>
          </a:xfrm>
          <a:prstGeom prst="rect">
            <a:avLst/>
          </a:prstGeom>
        </p:spPr>
      </p:pic>
      <p:sp>
        <p:nvSpPr>
          <p:cNvPr id="9" name="Footer Placeholder 4">
            <a:extLst>
              <a:ext uri="{FF2B5EF4-FFF2-40B4-BE49-F238E27FC236}">
                <a16:creationId xmlns:a16="http://schemas.microsoft.com/office/drawing/2014/main" id="{ABB31BAB-815E-F847-3DF4-BC1820AD6014}"/>
              </a:ext>
            </a:extLst>
          </p:cNvPr>
          <p:cNvSpPr>
            <a:spLocks noGrp="1"/>
          </p:cNvSpPr>
          <p:nvPr>
            <p:ph type="ftr" sz="quarter" idx="11"/>
          </p:nvPr>
        </p:nvSpPr>
        <p:spPr>
          <a:xfrm>
            <a:off x="285772" y="200886"/>
            <a:ext cx="7649867" cy="120674"/>
          </a:xfrm>
        </p:spPr>
        <p:txBody>
          <a:bodyPr wrap="square">
            <a:spAutoFit/>
          </a:bodyPr>
          <a:lstStyle>
            <a:lvl1pPr>
              <a:defRPr>
                <a:solidFill>
                  <a:schemeClr val="bg1"/>
                </a:solidFill>
              </a:defRPr>
            </a:lvl1pPr>
          </a:lstStyle>
          <a:p>
            <a:r>
              <a:rPr lang="en-GB"/>
              <a:t>Rathbones Group Plc | Technology – the magnificent seven and beyond</a:t>
            </a:r>
            <a:endParaRPr lang="en-GB" dirty="0"/>
          </a:p>
        </p:txBody>
      </p:sp>
      <p:sp>
        <p:nvSpPr>
          <p:cNvPr id="11" name="Slide Number Placeholder 5">
            <a:extLst>
              <a:ext uri="{FF2B5EF4-FFF2-40B4-BE49-F238E27FC236}">
                <a16:creationId xmlns:a16="http://schemas.microsoft.com/office/drawing/2014/main" id="{59128BC0-077F-D2E0-FE4B-D13641477D67}"/>
              </a:ext>
            </a:extLst>
          </p:cNvPr>
          <p:cNvSpPr>
            <a:spLocks noGrp="1"/>
          </p:cNvSpPr>
          <p:nvPr>
            <p:ph type="sldNum" sz="quarter" idx="12"/>
          </p:nvPr>
        </p:nvSpPr>
        <p:spPr>
          <a:xfrm>
            <a:off x="11199752" y="200886"/>
            <a:ext cx="705690" cy="120674"/>
          </a:xfrm>
        </p:spPr>
        <p:txBody>
          <a:bodyPr/>
          <a:lstStyle>
            <a:lvl1pPr>
              <a:defRPr>
                <a:solidFill>
                  <a:schemeClr val="bg1"/>
                </a:solidFill>
              </a:defRPr>
            </a:lvl1pPr>
          </a:lstStyle>
          <a:p>
            <a:fld id="{91D568E7-61F5-D04E-995D-81EF41C01A2A}" type="slidenum">
              <a:rPr lang="en-GB" smtClean="0"/>
              <a:pPr/>
              <a:t>‹#›</a:t>
            </a:fld>
            <a:endParaRPr lang="en-GB"/>
          </a:p>
        </p:txBody>
      </p:sp>
    </p:spTree>
    <p:extLst>
      <p:ext uri="{BB962C8B-B14F-4D97-AF65-F5344CB8AC3E}">
        <p14:creationId xmlns:p14="http://schemas.microsoft.com/office/powerpoint/2010/main" val="21101155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Quote 1">
    <p:bg>
      <p:bgPr>
        <a:solidFill>
          <a:schemeClr val="accent1"/>
        </a:solidFill>
        <a:effectLst/>
      </p:bgPr>
    </p:bg>
    <p:spTree>
      <p:nvGrpSpPr>
        <p:cNvPr id="1" name=""/>
        <p:cNvGrpSpPr/>
        <p:nvPr/>
      </p:nvGrpSpPr>
      <p:grpSpPr>
        <a:xfrm>
          <a:off x="0" y="0"/>
          <a:ext cx="0" cy="0"/>
          <a:chOff x="0" y="0"/>
          <a:chExt cx="0" cy="0"/>
        </a:xfrm>
      </p:grpSpPr>
      <p:sp>
        <p:nvSpPr>
          <p:cNvPr id="4" name="Picture Placeholder 5">
            <a:extLst>
              <a:ext uri="{FF2B5EF4-FFF2-40B4-BE49-F238E27FC236}">
                <a16:creationId xmlns:a16="http://schemas.microsoft.com/office/drawing/2014/main" id="{B9B91ED2-E11B-6C6D-36AB-AFB5F18F3174}"/>
              </a:ext>
            </a:extLst>
          </p:cNvPr>
          <p:cNvSpPr>
            <a:spLocks noGrp="1"/>
          </p:cNvSpPr>
          <p:nvPr>
            <p:ph type="pic" sz="quarter" idx="16"/>
          </p:nvPr>
        </p:nvSpPr>
        <p:spPr>
          <a:xfrm>
            <a:off x="1" y="0"/>
            <a:ext cx="12192000" cy="6858000"/>
          </a:xfrm>
        </p:spPr>
        <p:txBody>
          <a:bodyPr>
            <a:noAutofit/>
          </a:bodyPr>
          <a:lstStyle>
            <a:lvl1pPr>
              <a:defRPr>
                <a:solidFill>
                  <a:schemeClr val="bg1"/>
                </a:solidFill>
              </a:defRPr>
            </a:lvl1pPr>
          </a:lstStyle>
          <a:p>
            <a:r>
              <a:rPr lang="en-US"/>
              <a:t>Click icon to add picture</a:t>
            </a:r>
            <a:endParaRPr lang="en-GB" dirty="0"/>
          </a:p>
        </p:txBody>
      </p:sp>
      <p:sp>
        <p:nvSpPr>
          <p:cNvPr id="12" name="Text Placeholder 4">
            <a:extLst>
              <a:ext uri="{FF2B5EF4-FFF2-40B4-BE49-F238E27FC236}">
                <a16:creationId xmlns:a16="http://schemas.microsoft.com/office/drawing/2014/main" id="{42F3E4AA-031A-F6AE-544F-3BD0BEC190B3}"/>
              </a:ext>
            </a:extLst>
          </p:cNvPr>
          <p:cNvSpPr>
            <a:spLocks noGrp="1"/>
          </p:cNvSpPr>
          <p:nvPr>
            <p:ph type="body" sz="quarter" idx="13" hasCustomPrompt="1"/>
          </p:nvPr>
        </p:nvSpPr>
        <p:spPr>
          <a:xfrm>
            <a:off x="2001320" y="2746187"/>
            <a:ext cx="8189365" cy="1329723"/>
          </a:xfrm>
        </p:spPr>
        <p:txBody>
          <a:bodyPr anchor="ctr"/>
          <a:lstStyle>
            <a:lvl1pPr algn="ctr">
              <a:lnSpc>
                <a:spcPct val="97000"/>
              </a:lnSpc>
              <a:defRPr sz="1600" b="0" cap="all" spc="20" baseline="0">
                <a:solidFill>
                  <a:schemeClr val="bg1"/>
                </a:solidFill>
                <a:latin typeface="+mj-lt"/>
              </a:defRPr>
            </a:lvl1pPr>
            <a:lvl2pPr algn="ctr">
              <a:lnSpc>
                <a:spcPct val="95000"/>
              </a:lnSpc>
              <a:spcBef>
                <a:spcPts val="1401"/>
              </a:spcBef>
              <a:defRPr sz="1400" spc="-8" baseline="0">
                <a:solidFill>
                  <a:schemeClr val="bg1"/>
                </a:solidFill>
                <a:latin typeface="+mj-lt"/>
              </a:defRPr>
            </a:lvl2pPr>
            <a:lvl3pPr algn="ctr">
              <a:lnSpc>
                <a:spcPct val="95000"/>
              </a:lnSpc>
              <a:defRPr sz="1400" b="0">
                <a:solidFill>
                  <a:schemeClr val="bg1"/>
                </a:solidFill>
                <a:latin typeface="+mn-lt"/>
              </a:defRPr>
            </a:lvl3pPr>
            <a:lvl4pPr algn="ctr">
              <a:lnSpc>
                <a:spcPct val="95000"/>
              </a:lnSpc>
              <a:defRPr sz="900">
                <a:solidFill>
                  <a:schemeClr val="bg1"/>
                </a:solidFill>
              </a:defRPr>
            </a:lvl4pPr>
            <a:lvl5pPr algn="ctr">
              <a:lnSpc>
                <a:spcPct val="95000"/>
              </a:lnSpc>
              <a:defRPr sz="900">
                <a:solidFill>
                  <a:schemeClr val="bg1"/>
                </a:solidFill>
              </a:defRPr>
            </a:lvl5pPr>
          </a:lstStyle>
          <a:p>
            <a:pPr lvl="0"/>
            <a:r>
              <a:rPr lang="en-GB" dirty="0"/>
              <a:t>Click to edit Master</a:t>
            </a:r>
            <a:br>
              <a:rPr lang="en-GB" dirty="0"/>
            </a:br>
            <a:r>
              <a:rPr lang="en-GB" dirty="0"/>
              <a:t>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 name="Picture Placeholder 10">
            <a:extLst>
              <a:ext uri="{FF2B5EF4-FFF2-40B4-BE49-F238E27FC236}">
                <a16:creationId xmlns:a16="http://schemas.microsoft.com/office/drawing/2014/main" id="{F709E5E7-5E66-4150-FBD8-15777A329DE1}"/>
              </a:ext>
            </a:extLst>
          </p:cNvPr>
          <p:cNvSpPr>
            <a:spLocks noGrp="1"/>
          </p:cNvSpPr>
          <p:nvPr>
            <p:ph type="pic" sz="quarter" idx="14"/>
          </p:nvPr>
        </p:nvSpPr>
        <p:spPr>
          <a:xfrm>
            <a:off x="10210268" y="6479905"/>
            <a:ext cx="1697510" cy="148864"/>
          </a:xfrm>
        </p:spPr>
        <p:txBody>
          <a:bodyPr>
            <a:noAutofit/>
          </a:bodyPr>
          <a:lstStyle>
            <a:lvl1pPr>
              <a:defRPr sz="778">
                <a:solidFill>
                  <a:schemeClr val="bg1"/>
                </a:solidFill>
              </a:defRPr>
            </a:lvl1pPr>
          </a:lstStyle>
          <a:p>
            <a:r>
              <a:rPr lang="en-US"/>
              <a:t>Click icon to add picture</a:t>
            </a:r>
            <a:endParaRPr lang="en-GB" dirty="0"/>
          </a:p>
        </p:txBody>
      </p:sp>
      <p:sp>
        <p:nvSpPr>
          <p:cNvPr id="5" name="Footer Placeholder 4">
            <a:extLst>
              <a:ext uri="{FF2B5EF4-FFF2-40B4-BE49-F238E27FC236}">
                <a16:creationId xmlns:a16="http://schemas.microsoft.com/office/drawing/2014/main" id="{A67B279E-5C00-6C59-F628-B6E85D684F23}"/>
              </a:ext>
            </a:extLst>
          </p:cNvPr>
          <p:cNvSpPr>
            <a:spLocks noGrp="1"/>
          </p:cNvSpPr>
          <p:nvPr>
            <p:ph type="ftr" sz="quarter" idx="11"/>
          </p:nvPr>
        </p:nvSpPr>
        <p:spPr>
          <a:xfrm>
            <a:off x="285772" y="200886"/>
            <a:ext cx="7649867" cy="120674"/>
          </a:xfrm>
        </p:spPr>
        <p:txBody>
          <a:bodyPr wrap="square">
            <a:spAutoFit/>
          </a:bodyPr>
          <a:lstStyle>
            <a:lvl1pPr>
              <a:defRPr>
                <a:solidFill>
                  <a:schemeClr val="bg1"/>
                </a:solidFill>
              </a:defRPr>
            </a:lvl1pPr>
          </a:lstStyle>
          <a:p>
            <a:r>
              <a:rPr lang="en-GB"/>
              <a:t>Rathbones Group Plc | Technology – the magnificent seven and beyond</a:t>
            </a:r>
            <a:endParaRPr lang="en-GB" dirty="0"/>
          </a:p>
        </p:txBody>
      </p:sp>
      <p:sp>
        <p:nvSpPr>
          <p:cNvPr id="9" name="Slide Number Placeholder 5">
            <a:extLst>
              <a:ext uri="{FF2B5EF4-FFF2-40B4-BE49-F238E27FC236}">
                <a16:creationId xmlns:a16="http://schemas.microsoft.com/office/drawing/2014/main" id="{5032808F-4FA0-7A63-A8B5-D23046B18E38}"/>
              </a:ext>
            </a:extLst>
          </p:cNvPr>
          <p:cNvSpPr>
            <a:spLocks noGrp="1"/>
          </p:cNvSpPr>
          <p:nvPr>
            <p:ph type="sldNum" sz="quarter" idx="12"/>
          </p:nvPr>
        </p:nvSpPr>
        <p:spPr>
          <a:xfrm>
            <a:off x="11199752" y="200886"/>
            <a:ext cx="705690" cy="120674"/>
          </a:xfrm>
        </p:spPr>
        <p:txBody>
          <a:bodyPr/>
          <a:lstStyle>
            <a:lvl1pPr>
              <a:defRPr>
                <a:solidFill>
                  <a:schemeClr val="bg1"/>
                </a:solidFill>
              </a:defRPr>
            </a:lvl1pPr>
          </a:lstStyle>
          <a:p>
            <a:fld id="{91D568E7-61F5-D04E-995D-81EF41C01A2A}" type="slidenum">
              <a:rPr lang="en-GB" smtClean="0"/>
              <a:pPr/>
              <a:t>‹#›</a:t>
            </a:fld>
            <a:endParaRPr lang="en-GB"/>
          </a:p>
        </p:txBody>
      </p:sp>
    </p:spTree>
    <p:extLst>
      <p:ext uri="{BB962C8B-B14F-4D97-AF65-F5344CB8AC3E}">
        <p14:creationId xmlns:p14="http://schemas.microsoft.com/office/powerpoint/2010/main" val="207304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1">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8" name="Text Placeholder 7">
            <a:extLst>
              <a:ext uri="{FF2B5EF4-FFF2-40B4-BE49-F238E27FC236}">
                <a16:creationId xmlns:a16="http://schemas.microsoft.com/office/drawing/2014/main" id="{705A57A8-9C75-635B-54CE-832A39FE4B0B}"/>
              </a:ext>
            </a:extLst>
          </p:cNvPr>
          <p:cNvSpPr>
            <a:spLocks noGrp="1"/>
          </p:cNvSpPr>
          <p:nvPr>
            <p:ph type="body" sz="quarter" idx="13"/>
          </p:nvPr>
        </p:nvSpPr>
        <p:spPr>
          <a:xfrm>
            <a:off x="3260972" y="1584054"/>
            <a:ext cx="2738774" cy="833370"/>
          </a:xfrm>
        </p:spPr>
        <p:txBody>
          <a:bodyPr/>
          <a:lstStyle>
            <a:lvl1pPr>
              <a:lnSpc>
                <a:spcPct val="106000"/>
              </a:lnSpc>
              <a:defRPr sz="1000">
                <a:solidFill>
                  <a:schemeClr val="tx1"/>
                </a:solidFill>
              </a:defRPr>
            </a:lvl1pPr>
            <a:lvl2pPr>
              <a:lnSpc>
                <a:spcPct val="106000"/>
              </a:lnSpc>
              <a:spcAft>
                <a:spcPts val="817"/>
              </a:spcAft>
              <a:defRPr sz="1000">
                <a:solidFill>
                  <a:schemeClr val="tx1"/>
                </a:solidFill>
              </a:defRPr>
            </a:lvl2pPr>
            <a:lvl3pPr>
              <a:lnSpc>
                <a:spcPct val="102000"/>
              </a:lnSpc>
              <a:defRPr sz="900" b="0" spc="-8" baseline="0">
                <a:solidFill>
                  <a:schemeClr val="tx1"/>
                </a:solidFill>
                <a:latin typeface="+mn-lt"/>
              </a:defRPr>
            </a:lvl3pPr>
            <a:lvl4pPr>
              <a:lnSpc>
                <a:spcPct val="102000"/>
              </a:lnSpc>
              <a:defRPr sz="900" u="sng">
                <a:solidFill>
                  <a:schemeClr val="tx1"/>
                </a:solidFill>
                <a:latin typeface="+mj-lt"/>
              </a:defRPr>
            </a:lvl4pPr>
            <a:lvl5pPr>
              <a:lnSpc>
                <a:spcPct val="102000"/>
              </a:lnSpc>
              <a:defRPr sz="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Picture Placeholder 13">
            <a:extLst>
              <a:ext uri="{FF2B5EF4-FFF2-40B4-BE49-F238E27FC236}">
                <a16:creationId xmlns:a16="http://schemas.microsoft.com/office/drawing/2014/main" id="{CBE13EEB-478E-47BB-1C64-DCF281D98E26}"/>
              </a:ext>
            </a:extLst>
          </p:cNvPr>
          <p:cNvSpPr>
            <a:spLocks noGrp="1"/>
          </p:cNvSpPr>
          <p:nvPr>
            <p:ph type="pic" sz="quarter" idx="15"/>
          </p:nvPr>
        </p:nvSpPr>
        <p:spPr>
          <a:xfrm>
            <a:off x="285771" y="1584778"/>
            <a:ext cx="2690987" cy="2137764"/>
          </a:xfrm>
          <a:solidFill>
            <a:schemeClr val="bg1">
              <a:lumMod val="95000"/>
            </a:schemeClr>
          </a:solidFill>
          <a:ln>
            <a:noFill/>
          </a:ln>
        </p:spPr>
        <p:txBody>
          <a:bodyPr>
            <a:noAutofit/>
          </a:bodyPr>
          <a:lstStyle>
            <a:lvl1pPr>
              <a:defRPr sz="1050"/>
            </a:lvl1pPr>
          </a:lstStyle>
          <a:p>
            <a:r>
              <a:rPr lang="en-US"/>
              <a:t>Click icon to add picture</a:t>
            </a:r>
            <a:endParaRPr lang="en-GB" dirty="0"/>
          </a:p>
        </p:txBody>
      </p:sp>
      <p:sp>
        <p:nvSpPr>
          <p:cNvPr id="15" name="Text Placeholder 7">
            <a:extLst>
              <a:ext uri="{FF2B5EF4-FFF2-40B4-BE49-F238E27FC236}">
                <a16:creationId xmlns:a16="http://schemas.microsoft.com/office/drawing/2014/main" id="{843F90DE-11A0-5491-633B-F7A0BDA74290}"/>
              </a:ext>
            </a:extLst>
          </p:cNvPr>
          <p:cNvSpPr>
            <a:spLocks noGrp="1"/>
          </p:cNvSpPr>
          <p:nvPr>
            <p:ph type="body" sz="quarter" idx="16"/>
          </p:nvPr>
        </p:nvSpPr>
        <p:spPr>
          <a:xfrm>
            <a:off x="9217444" y="1582739"/>
            <a:ext cx="2738774" cy="833370"/>
          </a:xfrm>
        </p:spPr>
        <p:txBody>
          <a:bodyPr/>
          <a:lstStyle>
            <a:lvl1pPr>
              <a:lnSpc>
                <a:spcPct val="106000"/>
              </a:lnSpc>
              <a:defRPr sz="1000">
                <a:solidFill>
                  <a:schemeClr val="tx1"/>
                </a:solidFill>
              </a:defRPr>
            </a:lvl1pPr>
            <a:lvl2pPr>
              <a:lnSpc>
                <a:spcPct val="106000"/>
              </a:lnSpc>
              <a:spcAft>
                <a:spcPts val="817"/>
              </a:spcAft>
              <a:defRPr sz="1000">
                <a:solidFill>
                  <a:schemeClr val="tx1"/>
                </a:solidFill>
              </a:defRPr>
            </a:lvl2pPr>
            <a:lvl3pPr>
              <a:lnSpc>
                <a:spcPct val="102000"/>
              </a:lnSpc>
              <a:defRPr sz="900" b="0" spc="-8" baseline="0">
                <a:solidFill>
                  <a:schemeClr val="tx1"/>
                </a:solidFill>
                <a:latin typeface="+mn-lt"/>
              </a:defRPr>
            </a:lvl3pPr>
            <a:lvl4pPr>
              <a:lnSpc>
                <a:spcPct val="102000"/>
              </a:lnSpc>
              <a:defRPr sz="900" u="sng">
                <a:solidFill>
                  <a:schemeClr val="tx1"/>
                </a:solidFill>
                <a:latin typeface="+mj-lt"/>
              </a:defRPr>
            </a:lvl4pPr>
            <a:lvl5pPr>
              <a:lnSpc>
                <a:spcPct val="102000"/>
              </a:lnSpc>
              <a:defRPr sz="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Picture Placeholder 13">
            <a:extLst>
              <a:ext uri="{FF2B5EF4-FFF2-40B4-BE49-F238E27FC236}">
                <a16:creationId xmlns:a16="http://schemas.microsoft.com/office/drawing/2014/main" id="{8AAAED0A-2102-040D-6385-8F10744432E4}"/>
              </a:ext>
            </a:extLst>
          </p:cNvPr>
          <p:cNvSpPr>
            <a:spLocks noGrp="1"/>
          </p:cNvSpPr>
          <p:nvPr>
            <p:ph type="pic" sz="quarter" idx="17"/>
          </p:nvPr>
        </p:nvSpPr>
        <p:spPr>
          <a:xfrm>
            <a:off x="6241484" y="1584778"/>
            <a:ext cx="2690987" cy="2137764"/>
          </a:xfrm>
          <a:solidFill>
            <a:schemeClr val="bg1">
              <a:lumMod val="95000"/>
            </a:schemeClr>
          </a:solidFill>
          <a:ln>
            <a:noFill/>
          </a:ln>
        </p:spPr>
        <p:txBody>
          <a:bodyPr>
            <a:noAutofit/>
          </a:bodyPr>
          <a:lstStyle>
            <a:lvl1pPr>
              <a:defRPr sz="1050"/>
            </a:lvl1pPr>
          </a:lstStyle>
          <a:p>
            <a:r>
              <a:rPr lang="en-US"/>
              <a:t>Click icon to add picture</a:t>
            </a:r>
            <a:endParaRPr lang="en-GB"/>
          </a:p>
        </p:txBody>
      </p:sp>
      <p:sp>
        <p:nvSpPr>
          <p:cNvPr id="9" name="Text Placeholder 7">
            <a:extLst>
              <a:ext uri="{FF2B5EF4-FFF2-40B4-BE49-F238E27FC236}">
                <a16:creationId xmlns:a16="http://schemas.microsoft.com/office/drawing/2014/main" id="{0BF76514-4140-212D-BABF-BDB094E57469}"/>
              </a:ext>
            </a:extLst>
          </p:cNvPr>
          <p:cNvSpPr>
            <a:spLocks noGrp="1"/>
          </p:cNvSpPr>
          <p:nvPr>
            <p:ph type="body" sz="quarter" idx="18"/>
          </p:nvPr>
        </p:nvSpPr>
        <p:spPr>
          <a:xfrm>
            <a:off x="287685" y="6402301"/>
            <a:ext cx="5665038" cy="241348"/>
          </a:xfrm>
        </p:spPr>
        <p:txBody>
          <a:bodyPr anchor="b"/>
          <a:lstStyle>
            <a:lvl1pPr>
              <a:lnSpc>
                <a:spcPct val="98000"/>
              </a:lnSpc>
              <a:defRPr sz="800" b="0" spc="-8" baseline="0">
                <a:solidFill>
                  <a:srgbClr val="323E48"/>
                </a:solidFill>
                <a:latin typeface="+mn-lt"/>
              </a:defRPr>
            </a:lvl1pPr>
            <a:lvl2pPr>
              <a:lnSpc>
                <a:spcPct val="98000"/>
              </a:lnSpc>
              <a:defRPr sz="800" b="0" spc="-8" baseline="0">
                <a:solidFill>
                  <a:srgbClr val="323E48"/>
                </a:solidFill>
                <a:latin typeface="+mn-lt"/>
              </a:defRPr>
            </a:lvl2pPr>
          </a:lstStyle>
          <a:p>
            <a:pPr lvl="0"/>
            <a:r>
              <a:rPr lang="en-US"/>
              <a:t>Click to edit Master text styles</a:t>
            </a:r>
          </a:p>
          <a:p>
            <a:pPr lvl="1"/>
            <a:r>
              <a:rPr lang="en-US"/>
              <a:t>Second level</a:t>
            </a:r>
          </a:p>
        </p:txBody>
      </p:sp>
      <p:sp>
        <p:nvSpPr>
          <p:cNvPr id="10" name="Footer Placeholder 4">
            <a:extLst>
              <a:ext uri="{FF2B5EF4-FFF2-40B4-BE49-F238E27FC236}">
                <a16:creationId xmlns:a16="http://schemas.microsoft.com/office/drawing/2014/main" id="{BF6EC92B-F1D8-993E-CD2F-611E23FAEEB8}"/>
              </a:ext>
            </a:extLst>
          </p:cNvPr>
          <p:cNvSpPr>
            <a:spLocks noGrp="1"/>
          </p:cNvSpPr>
          <p:nvPr>
            <p:ph type="ftr" sz="quarter" idx="11"/>
          </p:nvPr>
        </p:nvSpPr>
        <p:spPr>
          <a:xfrm>
            <a:off x="285772" y="200886"/>
            <a:ext cx="7649867" cy="120674"/>
          </a:xfrm>
        </p:spPr>
        <p:txBody>
          <a:bodyPr wrap="square">
            <a:spAutoFit/>
          </a:bodyPr>
          <a:lstStyle>
            <a:lvl1pPr>
              <a:defRPr>
                <a:solidFill>
                  <a:schemeClr val="tx1"/>
                </a:solidFill>
              </a:defRPr>
            </a:lvl1pPr>
          </a:lstStyle>
          <a:p>
            <a:r>
              <a:rPr lang="en-GB"/>
              <a:t>Rathbones Group Plc | Technology – the magnificent seven and beyond</a:t>
            </a:r>
            <a:endParaRPr lang="en-GB" dirty="0"/>
          </a:p>
        </p:txBody>
      </p:sp>
      <p:sp>
        <p:nvSpPr>
          <p:cNvPr id="12" name="Title 11">
            <a:extLst>
              <a:ext uri="{FF2B5EF4-FFF2-40B4-BE49-F238E27FC236}">
                <a16:creationId xmlns:a16="http://schemas.microsoft.com/office/drawing/2014/main" id="{90C78DAC-AA2E-B2F9-5EEB-7665363E5CCB}"/>
              </a:ext>
            </a:extLst>
          </p:cNvPr>
          <p:cNvSpPr>
            <a:spLocks noGrp="1"/>
          </p:cNvSpPr>
          <p:nvPr>
            <p:ph type="title"/>
          </p:nvPr>
        </p:nvSpPr>
        <p:spPr>
          <a:xfrm>
            <a:off x="282744" y="640924"/>
            <a:ext cx="7649867" cy="283154"/>
          </a:xfrm>
          <a:prstGeom prst="rect">
            <a:avLst/>
          </a:prstGeom>
        </p:spPr>
        <p:txBody>
          <a:bodyPr/>
          <a:lstStyle/>
          <a:p>
            <a:r>
              <a:rPr lang="en-US"/>
              <a:t>Click to edit Master title style</a:t>
            </a:r>
            <a:endParaRPr lang="en-GB" dirty="0"/>
          </a:p>
        </p:txBody>
      </p:sp>
      <p:pic>
        <p:nvPicPr>
          <p:cNvPr id="11" name="Picture Placeholder 6">
            <a:extLst>
              <a:ext uri="{FF2B5EF4-FFF2-40B4-BE49-F238E27FC236}">
                <a16:creationId xmlns:a16="http://schemas.microsoft.com/office/drawing/2014/main" id="{8F6B28E7-FA48-4768-B101-EF64161168CE}"/>
              </a:ext>
            </a:extLst>
          </p:cNvPr>
          <p:cNvPicPr>
            <a:picLocks noChangeAspect="1"/>
          </p:cNvPicPr>
          <p:nvPr userDrawn="1"/>
        </p:nvPicPr>
        <p:blipFill>
          <a:blip r:embed="rId2">
            <a:alphaModFix amt="20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11391" y="6419469"/>
            <a:ext cx="1694051" cy="190581"/>
          </a:xfrm>
          <a:prstGeom prst="rect">
            <a:avLst/>
          </a:prstGeom>
        </p:spPr>
      </p:pic>
    </p:spTree>
    <p:extLst>
      <p:ext uri="{BB962C8B-B14F-4D97-AF65-F5344CB8AC3E}">
        <p14:creationId xmlns:p14="http://schemas.microsoft.com/office/powerpoint/2010/main" val="21156662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am 2">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a:t>Rathbones Group Plc | Technology – the magnificent seven and beyond</a:t>
            </a:r>
          </a:p>
        </p:txBody>
      </p:sp>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14" name="Picture Placeholder 13">
            <a:extLst>
              <a:ext uri="{FF2B5EF4-FFF2-40B4-BE49-F238E27FC236}">
                <a16:creationId xmlns:a16="http://schemas.microsoft.com/office/drawing/2014/main" id="{CBE13EEB-478E-47BB-1C64-DCF281D98E26}"/>
              </a:ext>
            </a:extLst>
          </p:cNvPr>
          <p:cNvSpPr>
            <a:spLocks noGrp="1"/>
          </p:cNvSpPr>
          <p:nvPr>
            <p:ph type="pic" sz="quarter" idx="15"/>
          </p:nvPr>
        </p:nvSpPr>
        <p:spPr>
          <a:xfrm>
            <a:off x="285771" y="1584523"/>
            <a:ext cx="2690987" cy="2138722"/>
          </a:xfrm>
          <a:solidFill>
            <a:schemeClr val="bg1">
              <a:lumMod val="95000"/>
            </a:schemeClr>
          </a:solidFill>
          <a:ln>
            <a:noFill/>
          </a:ln>
        </p:spPr>
        <p:txBody>
          <a:bodyPr>
            <a:noAutofit/>
          </a:bodyPr>
          <a:lstStyle>
            <a:lvl1pPr>
              <a:defRPr sz="1050"/>
            </a:lvl1pPr>
          </a:lstStyle>
          <a:p>
            <a:r>
              <a:rPr lang="en-US"/>
              <a:t>Click icon to add picture</a:t>
            </a:r>
            <a:endParaRPr lang="en-GB" dirty="0"/>
          </a:p>
        </p:txBody>
      </p:sp>
      <p:sp>
        <p:nvSpPr>
          <p:cNvPr id="3" name="Subtitle 2">
            <a:extLst>
              <a:ext uri="{FF2B5EF4-FFF2-40B4-BE49-F238E27FC236}">
                <a16:creationId xmlns:a16="http://schemas.microsoft.com/office/drawing/2014/main" id="{207F4EF2-3E57-74DD-344F-59DCA9E4821F}"/>
              </a:ext>
            </a:extLst>
          </p:cNvPr>
          <p:cNvSpPr>
            <a:spLocks noGrp="1"/>
          </p:cNvSpPr>
          <p:nvPr>
            <p:ph type="subTitle" idx="1"/>
          </p:nvPr>
        </p:nvSpPr>
        <p:spPr>
          <a:xfrm>
            <a:off x="285772" y="1206739"/>
            <a:ext cx="7649867" cy="221332"/>
          </a:xfrm>
        </p:spPr>
        <p:txBody>
          <a:bodyPr/>
          <a:lstStyle>
            <a:lvl1pPr marL="0" indent="0" algn="l">
              <a:lnSpc>
                <a:spcPct val="102000"/>
              </a:lnSpc>
              <a:buNone/>
              <a:defRPr sz="1400" b="0" i="0">
                <a:solidFill>
                  <a:schemeClr val="bg2"/>
                </a:solidFill>
                <a:latin typeface="Rathbones Sans" pitchFamily="2" charset="0"/>
              </a:defRPr>
            </a:lvl1pPr>
            <a:lvl2pPr marL="355957" indent="0" algn="ctr">
              <a:buNone/>
              <a:defRPr sz="1557"/>
            </a:lvl2pPr>
            <a:lvl3pPr marL="711913" indent="0" algn="ctr">
              <a:buNone/>
              <a:defRPr sz="1401"/>
            </a:lvl3pPr>
            <a:lvl4pPr marL="1067871" indent="0" algn="ctr">
              <a:buNone/>
              <a:defRPr sz="1246"/>
            </a:lvl4pPr>
            <a:lvl5pPr marL="1423829" indent="0" algn="ctr">
              <a:buNone/>
              <a:defRPr sz="1246"/>
            </a:lvl5pPr>
            <a:lvl6pPr marL="1779786" indent="0" algn="ctr">
              <a:buNone/>
              <a:defRPr sz="1246"/>
            </a:lvl6pPr>
            <a:lvl7pPr marL="2135743" indent="0" algn="ctr">
              <a:buNone/>
              <a:defRPr sz="1246"/>
            </a:lvl7pPr>
            <a:lvl8pPr marL="2491700" indent="0" algn="ctr">
              <a:buNone/>
              <a:defRPr sz="1246"/>
            </a:lvl8pPr>
            <a:lvl9pPr marL="2847657" indent="0" algn="ctr">
              <a:buNone/>
              <a:defRPr sz="1246"/>
            </a:lvl9pPr>
          </a:lstStyle>
          <a:p>
            <a:r>
              <a:rPr lang="en-US"/>
              <a:t>Click to edit Master subtitle style</a:t>
            </a:r>
            <a:endParaRPr lang="en-US" dirty="0"/>
          </a:p>
        </p:txBody>
      </p:sp>
      <p:sp>
        <p:nvSpPr>
          <p:cNvPr id="4" name="Text Placeholder 7">
            <a:extLst>
              <a:ext uri="{FF2B5EF4-FFF2-40B4-BE49-F238E27FC236}">
                <a16:creationId xmlns:a16="http://schemas.microsoft.com/office/drawing/2014/main" id="{F8AA3967-D339-7DB3-3094-5C86AE26F50D}"/>
              </a:ext>
            </a:extLst>
          </p:cNvPr>
          <p:cNvSpPr>
            <a:spLocks noGrp="1"/>
          </p:cNvSpPr>
          <p:nvPr>
            <p:ph type="body" sz="quarter" idx="18"/>
          </p:nvPr>
        </p:nvSpPr>
        <p:spPr>
          <a:xfrm>
            <a:off x="287684" y="483383"/>
            <a:ext cx="7647953" cy="150811"/>
          </a:xfrm>
        </p:spPr>
        <p:txBody>
          <a:bodyPr>
            <a:spAutoFit/>
          </a:bodyPr>
          <a:lstStyle>
            <a:lvl1pPr>
              <a:lnSpc>
                <a:spcPct val="98000"/>
              </a:lnSpc>
              <a:defRPr sz="1000" b="0" i="0" cap="all" baseline="0">
                <a:solidFill>
                  <a:schemeClr val="bg2"/>
                </a:solidFill>
                <a:latin typeface="Rathbones Sans" pitchFamily="2" charset="0"/>
              </a:defRPr>
            </a:lvl1pPr>
          </a:lstStyle>
          <a:p>
            <a:pPr lvl="0"/>
            <a:r>
              <a:rPr lang="en-US"/>
              <a:t>Click to edit Master text styles</a:t>
            </a:r>
          </a:p>
        </p:txBody>
      </p:sp>
      <p:sp>
        <p:nvSpPr>
          <p:cNvPr id="11" name="Picture Placeholder 13">
            <a:extLst>
              <a:ext uri="{FF2B5EF4-FFF2-40B4-BE49-F238E27FC236}">
                <a16:creationId xmlns:a16="http://schemas.microsoft.com/office/drawing/2014/main" id="{E86D27AF-1B59-161B-57CA-93D269671655}"/>
              </a:ext>
            </a:extLst>
          </p:cNvPr>
          <p:cNvSpPr>
            <a:spLocks noGrp="1"/>
          </p:cNvSpPr>
          <p:nvPr>
            <p:ph type="pic" sz="quarter" idx="20"/>
          </p:nvPr>
        </p:nvSpPr>
        <p:spPr>
          <a:xfrm>
            <a:off x="3264491" y="1584523"/>
            <a:ext cx="2690987" cy="2138722"/>
          </a:xfrm>
          <a:solidFill>
            <a:schemeClr val="bg1">
              <a:lumMod val="95000"/>
            </a:schemeClr>
          </a:solidFill>
          <a:ln>
            <a:noFill/>
          </a:ln>
        </p:spPr>
        <p:txBody>
          <a:bodyPr>
            <a:noAutofit/>
          </a:bodyPr>
          <a:lstStyle>
            <a:lvl1pPr>
              <a:defRPr sz="1050"/>
            </a:lvl1pPr>
          </a:lstStyle>
          <a:p>
            <a:r>
              <a:rPr lang="en-US"/>
              <a:t>Click icon to add picture</a:t>
            </a:r>
            <a:endParaRPr lang="en-GB" dirty="0"/>
          </a:p>
        </p:txBody>
      </p:sp>
      <p:sp>
        <p:nvSpPr>
          <p:cNvPr id="13" name="Picture Placeholder 13">
            <a:extLst>
              <a:ext uri="{FF2B5EF4-FFF2-40B4-BE49-F238E27FC236}">
                <a16:creationId xmlns:a16="http://schemas.microsoft.com/office/drawing/2014/main" id="{FE497AA2-9A28-1511-D03F-2C6D4CBB526B}"/>
              </a:ext>
            </a:extLst>
          </p:cNvPr>
          <p:cNvSpPr>
            <a:spLocks noGrp="1"/>
          </p:cNvSpPr>
          <p:nvPr>
            <p:ph type="pic" sz="quarter" idx="22"/>
          </p:nvPr>
        </p:nvSpPr>
        <p:spPr>
          <a:xfrm>
            <a:off x="6243208" y="1584523"/>
            <a:ext cx="2690987" cy="2138722"/>
          </a:xfrm>
          <a:solidFill>
            <a:schemeClr val="bg1">
              <a:lumMod val="95000"/>
            </a:schemeClr>
          </a:solidFill>
          <a:ln>
            <a:noFill/>
          </a:ln>
        </p:spPr>
        <p:txBody>
          <a:bodyPr>
            <a:noAutofit/>
          </a:bodyPr>
          <a:lstStyle>
            <a:lvl1pPr>
              <a:defRPr sz="1050"/>
            </a:lvl1pPr>
          </a:lstStyle>
          <a:p>
            <a:r>
              <a:rPr lang="en-US"/>
              <a:t>Click icon to add picture</a:t>
            </a:r>
            <a:endParaRPr lang="en-GB" dirty="0"/>
          </a:p>
        </p:txBody>
      </p:sp>
      <p:sp>
        <p:nvSpPr>
          <p:cNvPr id="18" name="Picture Placeholder 13">
            <a:extLst>
              <a:ext uri="{FF2B5EF4-FFF2-40B4-BE49-F238E27FC236}">
                <a16:creationId xmlns:a16="http://schemas.microsoft.com/office/drawing/2014/main" id="{C3C92536-6A50-E816-FA45-3D88CD74F2C1}"/>
              </a:ext>
            </a:extLst>
          </p:cNvPr>
          <p:cNvSpPr>
            <a:spLocks noGrp="1"/>
          </p:cNvSpPr>
          <p:nvPr>
            <p:ph type="pic" sz="quarter" idx="24"/>
          </p:nvPr>
        </p:nvSpPr>
        <p:spPr>
          <a:xfrm>
            <a:off x="9221922" y="1584523"/>
            <a:ext cx="2690987" cy="2138722"/>
          </a:xfrm>
          <a:solidFill>
            <a:schemeClr val="bg1">
              <a:lumMod val="95000"/>
            </a:schemeClr>
          </a:solidFill>
          <a:ln>
            <a:noFill/>
          </a:ln>
        </p:spPr>
        <p:txBody>
          <a:bodyPr>
            <a:noAutofit/>
          </a:bodyPr>
          <a:lstStyle>
            <a:lvl1pPr>
              <a:defRPr sz="1050"/>
            </a:lvl1pPr>
          </a:lstStyle>
          <a:p>
            <a:r>
              <a:rPr lang="en-US"/>
              <a:t>Click icon to add picture</a:t>
            </a:r>
            <a:endParaRPr lang="en-GB" dirty="0"/>
          </a:p>
        </p:txBody>
      </p:sp>
      <p:sp>
        <p:nvSpPr>
          <p:cNvPr id="22" name="Text Placeholder 7">
            <a:extLst>
              <a:ext uri="{FF2B5EF4-FFF2-40B4-BE49-F238E27FC236}">
                <a16:creationId xmlns:a16="http://schemas.microsoft.com/office/drawing/2014/main" id="{2A6D40C1-AADE-C0C0-A814-D1A46DB743B5}"/>
              </a:ext>
            </a:extLst>
          </p:cNvPr>
          <p:cNvSpPr>
            <a:spLocks noGrp="1"/>
          </p:cNvSpPr>
          <p:nvPr>
            <p:ph type="body" sz="quarter" idx="25"/>
          </p:nvPr>
        </p:nvSpPr>
        <p:spPr>
          <a:xfrm>
            <a:off x="285771" y="3922984"/>
            <a:ext cx="2690987" cy="833370"/>
          </a:xfrm>
        </p:spPr>
        <p:txBody>
          <a:bodyPr/>
          <a:lstStyle>
            <a:lvl1pPr>
              <a:lnSpc>
                <a:spcPct val="106000"/>
              </a:lnSpc>
              <a:defRPr sz="1000">
                <a:solidFill>
                  <a:schemeClr val="tx1"/>
                </a:solidFill>
              </a:defRPr>
            </a:lvl1pPr>
            <a:lvl2pPr>
              <a:lnSpc>
                <a:spcPct val="106000"/>
              </a:lnSpc>
              <a:spcAft>
                <a:spcPts val="817"/>
              </a:spcAft>
              <a:defRPr sz="1000">
                <a:solidFill>
                  <a:schemeClr val="tx1"/>
                </a:solidFill>
              </a:defRPr>
            </a:lvl2pPr>
            <a:lvl3pPr>
              <a:lnSpc>
                <a:spcPct val="102000"/>
              </a:lnSpc>
              <a:defRPr sz="900" b="0" spc="-8" baseline="0">
                <a:solidFill>
                  <a:schemeClr val="tx1"/>
                </a:solidFill>
                <a:latin typeface="+mn-lt"/>
              </a:defRPr>
            </a:lvl3pPr>
            <a:lvl4pPr>
              <a:lnSpc>
                <a:spcPct val="102000"/>
              </a:lnSpc>
              <a:defRPr sz="900" u="sng">
                <a:solidFill>
                  <a:schemeClr val="tx1"/>
                </a:solidFill>
                <a:latin typeface="+mj-lt"/>
              </a:defRPr>
            </a:lvl4pPr>
            <a:lvl5pPr>
              <a:lnSpc>
                <a:spcPct val="102000"/>
              </a:lnSpc>
              <a:defRPr sz="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ext Placeholder 7">
            <a:extLst>
              <a:ext uri="{FF2B5EF4-FFF2-40B4-BE49-F238E27FC236}">
                <a16:creationId xmlns:a16="http://schemas.microsoft.com/office/drawing/2014/main" id="{BAD2957B-A2BA-59D3-6623-F863899E07EF}"/>
              </a:ext>
            </a:extLst>
          </p:cNvPr>
          <p:cNvSpPr>
            <a:spLocks noGrp="1"/>
          </p:cNvSpPr>
          <p:nvPr>
            <p:ph type="body" sz="quarter" idx="26"/>
          </p:nvPr>
        </p:nvSpPr>
        <p:spPr>
          <a:xfrm>
            <a:off x="3264491" y="3922984"/>
            <a:ext cx="2690987" cy="833370"/>
          </a:xfrm>
        </p:spPr>
        <p:txBody>
          <a:bodyPr/>
          <a:lstStyle>
            <a:lvl1pPr>
              <a:lnSpc>
                <a:spcPct val="106000"/>
              </a:lnSpc>
              <a:defRPr sz="1000">
                <a:solidFill>
                  <a:schemeClr val="tx1"/>
                </a:solidFill>
              </a:defRPr>
            </a:lvl1pPr>
            <a:lvl2pPr>
              <a:lnSpc>
                <a:spcPct val="106000"/>
              </a:lnSpc>
              <a:spcAft>
                <a:spcPts val="817"/>
              </a:spcAft>
              <a:defRPr sz="1000">
                <a:solidFill>
                  <a:schemeClr val="tx1"/>
                </a:solidFill>
              </a:defRPr>
            </a:lvl2pPr>
            <a:lvl3pPr>
              <a:lnSpc>
                <a:spcPct val="102000"/>
              </a:lnSpc>
              <a:defRPr sz="900" b="0" spc="-8" baseline="0">
                <a:solidFill>
                  <a:schemeClr val="tx1"/>
                </a:solidFill>
                <a:latin typeface="+mn-lt"/>
              </a:defRPr>
            </a:lvl3pPr>
            <a:lvl4pPr>
              <a:lnSpc>
                <a:spcPct val="102000"/>
              </a:lnSpc>
              <a:defRPr sz="900" u="sng">
                <a:solidFill>
                  <a:schemeClr val="tx1"/>
                </a:solidFill>
                <a:latin typeface="+mj-lt"/>
              </a:defRPr>
            </a:lvl4pPr>
            <a:lvl5pPr>
              <a:lnSpc>
                <a:spcPct val="102000"/>
              </a:lnSpc>
              <a:defRPr sz="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4" name="Text Placeholder 7">
            <a:extLst>
              <a:ext uri="{FF2B5EF4-FFF2-40B4-BE49-F238E27FC236}">
                <a16:creationId xmlns:a16="http://schemas.microsoft.com/office/drawing/2014/main" id="{CC035EAA-8493-53AD-0081-D5A894688A40}"/>
              </a:ext>
            </a:extLst>
          </p:cNvPr>
          <p:cNvSpPr>
            <a:spLocks noGrp="1"/>
          </p:cNvSpPr>
          <p:nvPr>
            <p:ph type="body" sz="quarter" idx="27"/>
          </p:nvPr>
        </p:nvSpPr>
        <p:spPr>
          <a:xfrm>
            <a:off x="6243208" y="3922984"/>
            <a:ext cx="2690987" cy="833370"/>
          </a:xfrm>
        </p:spPr>
        <p:txBody>
          <a:bodyPr/>
          <a:lstStyle>
            <a:lvl1pPr>
              <a:lnSpc>
                <a:spcPct val="106000"/>
              </a:lnSpc>
              <a:defRPr sz="1000">
                <a:solidFill>
                  <a:schemeClr val="tx1"/>
                </a:solidFill>
              </a:defRPr>
            </a:lvl1pPr>
            <a:lvl2pPr>
              <a:lnSpc>
                <a:spcPct val="106000"/>
              </a:lnSpc>
              <a:spcAft>
                <a:spcPts val="817"/>
              </a:spcAft>
              <a:defRPr sz="1000">
                <a:solidFill>
                  <a:schemeClr val="tx1"/>
                </a:solidFill>
              </a:defRPr>
            </a:lvl2pPr>
            <a:lvl3pPr>
              <a:lnSpc>
                <a:spcPct val="102000"/>
              </a:lnSpc>
              <a:defRPr sz="900" b="0" spc="-8" baseline="0">
                <a:solidFill>
                  <a:schemeClr val="tx1"/>
                </a:solidFill>
                <a:latin typeface="+mn-lt"/>
              </a:defRPr>
            </a:lvl3pPr>
            <a:lvl4pPr>
              <a:lnSpc>
                <a:spcPct val="102000"/>
              </a:lnSpc>
              <a:defRPr sz="900" u="sng">
                <a:solidFill>
                  <a:schemeClr val="tx1"/>
                </a:solidFill>
                <a:latin typeface="+mj-lt"/>
              </a:defRPr>
            </a:lvl4pPr>
            <a:lvl5pPr>
              <a:lnSpc>
                <a:spcPct val="102000"/>
              </a:lnSpc>
              <a:defRPr sz="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5" name="Text Placeholder 7">
            <a:extLst>
              <a:ext uri="{FF2B5EF4-FFF2-40B4-BE49-F238E27FC236}">
                <a16:creationId xmlns:a16="http://schemas.microsoft.com/office/drawing/2014/main" id="{1FF8E681-5418-3D16-1331-F634AB5B1128}"/>
              </a:ext>
            </a:extLst>
          </p:cNvPr>
          <p:cNvSpPr>
            <a:spLocks noGrp="1"/>
          </p:cNvSpPr>
          <p:nvPr>
            <p:ph type="body" sz="quarter" idx="28"/>
          </p:nvPr>
        </p:nvSpPr>
        <p:spPr>
          <a:xfrm>
            <a:off x="9221922" y="3922984"/>
            <a:ext cx="2690987" cy="833370"/>
          </a:xfrm>
        </p:spPr>
        <p:txBody>
          <a:bodyPr/>
          <a:lstStyle>
            <a:lvl1pPr>
              <a:lnSpc>
                <a:spcPct val="106000"/>
              </a:lnSpc>
              <a:defRPr sz="1000">
                <a:solidFill>
                  <a:schemeClr val="tx1"/>
                </a:solidFill>
              </a:defRPr>
            </a:lvl1pPr>
            <a:lvl2pPr>
              <a:lnSpc>
                <a:spcPct val="106000"/>
              </a:lnSpc>
              <a:spcAft>
                <a:spcPts val="817"/>
              </a:spcAft>
              <a:defRPr sz="1000">
                <a:solidFill>
                  <a:schemeClr val="tx1"/>
                </a:solidFill>
              </a:defRPr>
            </a:lvl2pPr>
            <a:lvl3pPr>
              <a:lnSpc>
                <a:spcPct val="102000"/>
              </a:lnSpc>
              <a:defRPr sz="900" b="0" spc="-8" baseline="0">
                <a:solidFill>
                  <a:schemeClr val="tx1"/>
                </a:solidFill>
                <a:latin typeface="+mn-lt"/>
              </a:defRPr>
            </a:lvl3pPr>
            <a:lvl4pPr>
              <a:lnSpc>
                <a:spcPct val="102000"/>
              </a:lnSpc>
              <a:defRPr sz="900" u="sng">
                <a:solidFill>
                  <a:schemeClr val="tx1"/>
                </a:solidFill>
                <a:latin typeface="+mj-lt"/>
              </a:defRPr>
            </a:lvl4pPr>
            <a:lvl5pPr>
              <a:lnSpc>
                <a:spcPct val="102000"/>
              </a:lnSpc>
              <a:defRPr sz="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7">
            <a:extLst>
              <a:ext uri="{FF2B5EF4-FFF2-40B4-BE49-F238E27FC236}">
                <a16:creationId xmlns:a16="http://schemas.microsoft.com/office/drawing/2014/main" id="{09F96BBC-1741-0759-3131-C3F867E39420}"/>
              </a:ext>
            </a:extLst>
          </p:cNvPr>
          <p:cNvSpPr>
            <a:spLocks noGrp="1"/>
          </p:cNvSpPr>
          <p:nvPr>
            <p:ph type="body" sz="quarter" idx="17"/>
          </p:nvPr>
        </p:nvSpPr>
        <p:spPr>
          <a:xfrm>
            <a:off x="287685" y="6436803"/>
            <a:ext cx="5665038" cy="206847"/>
          </a:xfrm>
        </p:spPr>
        <p:txBody>
          <a:bodyPr anchor="b"/>
          <a:lstStyle>
            <a:lvl1pPr>
              <a:lnSpc>
                <a:spcPct val="98000"/>
              </a:lnSpc>
              <a:defRPr sz="686" b="0" spc="-8" baseline="0">
                <a:solidFill>
                  <a:srgbClr val="323E48"/>
                </a:solidFill>
                <a:latin typeface="+mn-lt"/>
              </a:defRPr>
            </a:lvl1pPr>
            <a:lvl2pPr>
              <a:lnSpc>
                <a:spcPct val="98000"/>
              </a:lnSpc>
              <a:defRPr sz="686" b="0" spc="-8" baseline="0">
                <a:solidFill>
                  <a:srgbClr val="323E48"/>
                </a:solidFill>
                <a:latin typeface="+mn-lt"/>
              </a:defRPr>
            </a:lvl2pPr>
          </a:lstStyle>
          <a:p>
            <a:pPr lvl="0"/>
            <a:r>
              <a:rPr lang="en-US"/>
              <a:t>Click to edit Master text styles</a:t>
            </a:r>
          </a:p>
          <a:p>
            <a:pPr lvl="1"/>
            <a:r>
              <a:rPr lang="en-US"/>
              <a:t>Second level</a:t>
            </a:r>
          </a:p>
        </p:txBody>
      </p:sp>
      <p:sp>
        <p:nvSpPr>
          <p:cNvPr id="16" name="Title 15">
            <a:extLst>
              <a:ext uri="{FF2B5EF4-FFF2-40B4-BE49-F238E27FC236}">
                <a16:creationId xmlns:a16="http://schemas.microsoft.com/office/drawing/2014/main" id="{B08ED8C5-4B56-8AB3-51E1-FB8F47664261}"/>
              </a:ext>
            </a:extLst>
          </p:cNvPr>
          <p:cNvSpPr>
            <a:spLocks noGrp="1"/>
          </p:cNvSpPr>
          <p:nvPr>
            <p:ph type="title"/>
          </p:nvPr>
        </p:nvSpPr>
        <p:spPr>
          <a:xfrm>
            <a:off x="282744" y="640924"/>
            <a:ext cx="7649867" cy="283154"/>
          </a:xfrm>
          <a:prstGeom prst="rect">
            <a:avLst/>
          </a:prstGeom>
        </p:spPr>
        <p:txBody>
          <a:bodyPr/>
          <a:lstStyle/>
          <a:p>
            <a:r>
              <a:rPr lang="en-US"/>
              <a:t>Click to edit Master title style</a:t>
            </a:r>
            <a:endParaRPr lang="en-GB" dirty="0"/>
          </a:p>
        </p:txBody>
      </p:sp>
      <p:pic>
        <p:nvPicPr>
          <p:cNvPr id="17" name="Picture Placeholder 6">
            <a:extLst>
              <a:ext uri="{FF2B5EF4-FFF2-40B4-BE49-F238E27FC236}">
                <a16:creationId xmlns:a16="http://schemas.microsoft.com/office/drawing/2014/main" id="{2E32F1AC-5D04-4FB2-9625-B00EF21045E8}"/>
              </a:ext>
            </a:extLst>
          </p:cNvPr>
          <p:cNvPicPr>
            <a:picLocks noChangeAspect="1"/>
          </p:cNvPicPr>
          <p:nvPr userDrawn="1"/>
        </p:nvPicPr>
        <p:blipFill>
          <a:blip r:embed="rId2">
            <a:alphaModFix amt="20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11391" y="6419469"/>
            <a:ext cx="1694051" cy="190581"/>
          </a:xfrm>
          <a:prstGeom prst="rect">
            <a:avLst/>
          </a:prstGeom>
        </p:spPr>
      </p:pic>
    </p:spTree>
    <p:extLst>
      <p:ext uri="{BB962C8B-B14F-4D97-AF65-F5344CB8AC3E}">
        <p14:creationId xmlns:p14="http://schemas.microsoft.com/office/powerpoint/2010/main" val="19435965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am 3">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a:t>Rathbones Group Plc | Technology – the magnificent seven and beyond</a:t>
            </a:r>
          </a:p>
        </p:txBody>
      </p:sp>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14" name="Picture Placeholder 13">
            <a:extLst>
              <a:ext uri="{FF2B5EF4-FFF2-40B4-BE49-F238E27FC236}">
                <a16:creationId xmlns:a16="http://schemas.microsoft.com/office/drawing/2014/main" id="{CBE13EEB-478E-47BB-1C64-DCF281D98E26}"/>
              </a:ext>
            </a:extLst>
          </p:cNvPr>
          <p:cNvSpPr>
            <a:spLocks noGrp="1"/>
          </p:cNvSpPr>
          <p:nvPr>
            <p:ph type="pic" sz="quarter" idx="15"/>
          </p:nvPr>
        </p:nvSpPr>
        <p:spPr>
          <a:xfrm>
            <a:off x="285771" y="1582422"/>
            <a:ext cx="1697148" cy="1346352"/>
          </a:xfrm>
          <a:solidFill>
            <a:schemeClr val="bg1">
              <a:lumMod val="95000"/>
            </a:schemeClr>
          </a:solidFill>
          <a:ln>
            <a:noFill/>
          </a:ln>
        </p:spPr>
        <p:txBody>
          <a:bodyPr>
            <a:noAutofit/>
          </a:bodyPr>
          <a:lstStyle>
            <a:lvl1pPr>
              <a:defRPr sz="998"/>
            </a:lvl1pPr>
          </a:lstStyle>
          <a:p>
            <a:r>
              <a:rPr lang="en-US"/>
              <a:t>Click icon to add picture</a:t>
            </a:r>
            <a:endParaRPr lang="en-GB" dirty="0"/>
          </a:p>
        </p:txBody>
      </p:sp>
      <p:sp>
        <p:nvSpPr>
          <p:cNvPr id="16" name="Picture Placeholder 13">
            <a:extLst>
              <a:ext uri="{FF2B5EF4-FFF2-40B4-BE49-F238E27FC236}">
                <a16:creationId xmlns:a16="http://schemas.microsoft.com/office/drawing/2014/main" id="{54CB4113-8AED-4578-3C51-0A377D159FFC}"/>
              </a:ext>
            </a:extLst>
          </p:cNvPr>
          <p:cNvSpPr>
            <a:spLocks noGrp="1"/>
          </p:cNvSpPr>
          <p:nvPr>
            <p:ph type="pic" sz="quarter" idx="20"/>
          </p:nvPr>
        </p:nvSpPr>
        <p:spPr>
          <a:xfrm>
            <a:off x="2271072" y="1582422"/>
            <a:ext cx="1697148" cy="1346352"/>
          </a:xfrm>
          <a:solidFill>
            <a:schemeClr val="bg1">
              <a:lumMod val="95000"/>
            </a:schemeClr>
          </a:solidFill>
          <a:ln>
            <a:noFill/>
          </a:ln>
        </p:spPr>
        <p:txBody>
          <a:bodyPr>
            <a:noAutofit/>
          </a:bodyPr>
          <a:lstStyle>
            <a:lvl1pPr>
              <a:defRPr sz="998"/>
            </a:lvl1pPr>
          </a:lstStyle>
          <a:p>
            <a:r>
              <a:rPr lang="en-US"/>
              <a:t>Click icon to add picture</a:t>
            </a:r>
            <a:endParaRPr lang="en-GB" dirty="0"/>
          </a:p>
        </p:txBody>
      </p:sp>
      <p:sp>
        <p:nvSpPr>
          <p:cNvPr id="20" name="Picture Placeholder 13">
            <a:extLst>
              <a:ext uri="{FF2B5EF4-FFF2-40B4-BE49-F238E27FC236}">
                <a16:creationId xmlns:a16="http://schemas.microsoft.com/office/drawing/2014/main" id="{09CD19B6-002C-10F6-D62D-6E5E922A1148}"/>
              </a:ext>
            </a:extLst>
          </p:cNvPr>
          <p:cNvSpPr>
            <a:spLocks noGrp="1"/>
          </p:cNvSpPr>
          <p:nvPr>
            <p:ph type="pic" sz="quarter" idx="22"/>
          </p:nvPr>
        </p:nvSpPr>
        <p:spPr>
          <a:xfrm>
            <a:off x="4261366" y="1582422"/>
            <a:ext cx="1697148" cy="1346352"/>
          </a:xfrm>
          <a:solidFill>
            <a:schemeClr val="bg1">
              <a:lumMod val="95000"/>
            </a:schemeClr>
          </a:solidFill>
          <a:ln>
            <a:noFill/>
          </a:ln>
        </p:spPr>
        <p:txBody>
          <a:bodyPr>
            <a:noAutofit/>
          </a:bodyPr>
          <a:lstStyle>
            <a:lvl1pPr>
              <a:defRPr sz="998"/>
            </a:lvl1pPr>
          </a:lstStyle>
          <a:p>
            <a:r>
              <a:rPr lang="en-US"/>
              <a:t>Click icon to add picture</a:t>
            </a:r>
            <a:endParaRPr lang="en-GB" dirty="0"/>
          </a:p>
        </p:txBody>
      </p:sp>
      <p:sp>
        <p:nvSpPr>
          <p:cNvPr id="22" name="Picture Placeholder 13">
            <a:extLst>
              <a:ext uri="{FF2B5EF4-FFF2-40B4-BE49-F238E27FC236}">
                <a16:creationId xmlns:a16="http://schemas.microsoft.com/office/drawing/2014/main" id="{38E10119-E1E3-6F11-F9D9-6CD4754ED8A8}"/>
              </a:ext>
            </a:extLst>
          </p:cNvPr>
          <p:cNvSpPr>
            <a:spLocks noGrp="1"/>
          </p:cNvSpPr>
          <p:nvPr>
            <p:ph type="pic" sz="quarter" idx="24"/>
          </p:nvPr>
        </p:nvSpPr>
        <p:spPr>
          <a:xfrm>
            <a:off x="6244934" y="1582422"/>
            <a:ext cx="1697148" cy="1346352"/>
          </a:xfrm>
          <a:solidFill>
            <a:schemeClr val="bg1">
              <a:lumMod val="95000"/>
            </a:schemeClr>
          </a:solidFill>
          <a:ln>
            <a:noFill/>
          </a:ln>
        </p:spPr>
        <p:txBody>
          <a:bodyPr>
            <a:noAutofit/>
          </a:bodyPr>
          <a:lstStyle>
            <a:lvl1pPr>
              <a:defRPr sz="998"/>
            </a:lvl1pPr>
          </a:lstStyle>
          <a:p>
            <a:r>
              <a:rPr lang="en-US"/>
              <a:t>Click icon to add picture</a:t>
            </a:r>
            <a:endParaRPr lang="en-GB" dirty="0"/>
          </a:p>
        </p:txBody>
      </p:sp>
      <p:sp>
        <p:nvSpPr>
          <p:cNvPr id="24" name="Picture Placeholder 13">
            <a:extLst>
              <a:ext uri="{FF2B5EF4-FFF2-40B4-BE49-F238E27FC236}">
                <a16:creationId xmlns:a16="http://schemas.microsoft.com/office/drawing/2014/main" id="{2F9AA5CB-8439-AD69-E35F-9EDE0CD7DBDC}"/>
              </a:ext>
            </a:extLst>
          </p:cNvPr>
          <p:cNvSpPr>
            <a:spLocks noGrp="1"/>
          </p:cNvSpPr>
          <p:nvPr>
            <p:ph type="pic" sz="quarter" idx="26"/>
          </p:nvPr>
        </p:nvSpPr>
        <p:spPr>
          <a:xfrm>
            <a:off x="8228503" y="1582422"/>
            <a:ext cx="1697148" cy="1346352"/>
          </a:xfrm>
          <a:solidFill>
            <a:schemeClr val="bg1">
              <a:lumMod val="95000"/>
            </a:schemeClr>
          </a:solidFill>
          <a:ln>
            <a:noFill/>
          </a:ln>
        </p:spPr>
        <p:txBody>
          <a:bodyPr>
            <a:noAutofit/>
          </a:bodyPr>
          <a:lstStyle>
            <a:lvl1pPr>
              <a:defRPr sz="998"/>
            </a:lvl1pPr>
          </a:lstStyle>
          <a:p>
            <a:r>
              <a:rPr lang="en-US"/>
              <a:t>Click icon to add picture</a:t>
            </a:r>
            <a:endParaRPr lang="en-GB" dirty="0"/>
          </a:p>
        </p:txBody>
      </p:sp>
      <p:sp>
        <p:nvSpPr>
          <p:cNvPr id="26" name="Picture Placeholder 13">
            <a:extLst>
              <a:ext uri="{FF2B5EF4-FFF2-40B4-BE49-F238E27FC236}">
                <a16:creationId xmlns:a16="http://schemas.microsoft.com/office/drawing/2014/main" id="{D0992556-8177-D19D-23B0-9618785B59F0}"/>
              </a:ext>
            </a:extLst>
          </p:cNvPr>
          <p:cNvSpPr>
            <a:spLocks noGrp="1"/>
          </p:cNvSpPr>
          <p:nvPr>
            <p:ph type="pic" sz="quarter" idx="28"/>
          </p:nvPr>
        </p:nvSpPr>
        <p:spPr>
          <a:xfrm>
            <a:off x="10212076" y="1582422"/>
            <a:ext cx="1697148" cy="1346352"/>
          </a:xfrm>
          <a:solidFill>
            <a:schemeClr val="bg1">
              <a:lumMod val="95000"/>
            </a:schemeClr>
          </a:solidFill>
          <a:ln>
            <a:noFill/>
          </a:ln>
        </p:spPr>
        <p:txBody>
          <a:bodyPr>
            <a:noAutofit/>
          </a:bodyPr>
          <a:lstStyle>
            <a:lvl1pPr>
              <a:defRPr sz="998"/>
            </a:lvl1pPr>
          </a:lstStyle>
          <a:p>
            <a:r>
              <a:rPr lang="en-US"/>
              <a:t>Click icon to add picture</a:t>
            </a:r>
            <a:endParaRPr lang="en-GB" dirty="0"/>
          </a:p>
        </p:txBody>
      </p:sp>
      <p:sp>
        <p:nvSpPr>
          <p:cNvPr id="30" name="Text Placeholder 7">
            <a:extLst>
              <a:ext uri="{FF2B5EF4-FFF2-40B4-BE49-F238E27FC236}">
                <a16:creationId xmlns:a16="http://schemas.microsoft.com/office/drawing/2014/main" id="{5B9BF502-E142-3F96-622D-DE08CE32753F}"/>
              </a:ext>
            </a:extLst>
          </p:cNvPr>
          <p:cNvSpPr>
            <a:spLocks noGrp="1"/>
          </p:cNvSpPr>
          <p:nvPr>
            <p:ph type="body" sz="quarter" idx="29"/>
          </p:nvPr>
        </p:nvSpPr>
        <p:spPr>
          <a:xfrm>
            <a:off x="285771" y="3126676"/>
            <a:ext cx="1697148" cy="900952"/>
          </a:xfrm>
        </p:spPr>
        <p:txBody>
          <a:bodyPr/>
          <a:lstStyle>
            <a:lvl1pPr>
              <a:lnSpc>
                <a:spcPct val="106000"/>
              </a:lnSpc>
              <a:defRPr sz="900">
                <a:solidFill>
                  <a:schemeClr val="tx1"/>
                </a:solidFill>
              </a:defRPr>
            </a:lvl1pPr>
            <a:lvl2pPr>
              <a:lnSpc>
                <a:spcPct val="106000"/>
              </a:lnSpc>
              <a:spcAft>
                <a:spcPts val="817"/>
              </a:spcAft>
              <a:defRPr sz="900">
                <a:solidFill>
                  <a:schemeClr val="tx1"/>
                </a:solidFill>
              </a:defRPr>
            </a:lvl2pPr>
            <a:lvl3pPr>
              <a:lnSpc>
                <a:spcPct val="102000"/>
              </a:lnSpc>
              <a:defRPr sz="800" b="0" spc="-8" baseline="0">
                <a:solidFill>
                  <a:schemeClr val="tx1"/>
                </a:solidFill>
                <a:latin typeface="+mn-lt"/>
              </a:defRPr>
            </a:lvl3pPr>
            <a:lvl4pPr>
              <a:lnSpc>
                <a:spcPct val="102000"/>
              </a:lnSpc>
              <a:defRPr sz="800" u="sng">
                <a:solidFill>
                  <a:schemeClr val="tx1"/>
                </a:solidFill>
                <a:latin typeface="+mj-lt"/>
              </a:defRPr>
            </a:lvl4pPr>
            <a:lvl5pPr>
              <a:lnSpc>
                <a:spcPct val="102000"/>
              </a:lnSpc>
              <a:defRPr sz="7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1" name="Text Placeholder 7">
            <a:extLst>
              <a:ext uri="{FF2B5EF4-FFF2-40B4-BE49-F238E27FC236}">
                <a16:creationId xmlns:a16="http://schemas.microsoft.com/office/drawing/2014/main" id="{71FDF7F4-3F3F-CD1F-B771-030ADF14F704}"/>
              </a:ext>
            </a:extLst>
          </p:cNvPr>
          <p:cNvSpPr>
            <a:spLocks noGrp="1"/>
          </p:cNvSpPr>
          <p:nvPr>
            <p:ph type="body" sz="quarter" idx="30"/>
          </p:nvPr>
        </p:nvSpPr>
        <p:spPr>
          <a:xfrm>
            <a:off x="2271072" y="3126676"/>
            <a:ext cx="1697148" cy="900952"/>
          </a:xfrm>
        </p:spPr>
        <p:txBody>
          <a:bodyPr/>
          <a:lstStyle>
            <a:lvl1pPr>
              <a:lnSpc>
                <a:spcPct val="106000"/>
              </a:lnSpc>
              <a:defRPr sz="900">
                <a:solidFill>
                  <a:schemeClr val="tx1"/>
                </a:solidFill>
              </a:defRPr>
            </a:lvl1pPr>
            <a:lvl2pPr>
              <a:lnSpc>
                <a:spcPct val="106000"/>
              </a:lnSpc>
              <a:spcAft>
                <a:spcPts val="817"/>
              </a:spcAft>
              <a:defRPr sz="900">
                <a:solidFill>
                  <a:schemeClr val="tx1"/>
                </a:solidFill>
              </a:defRPr>
            </a:lvl2pPr>
            <a:lvl3pPr>
              <a:lnSpc>
                <a:spcPct val="102000"/>
              </a:lnSpc>
              <a:defRPr sz="800" b="0" spc="-8" baseline="0">
                <a:solidFill>
                  <a:schemeClr val="tx1"/>
                </a:solidFill>
                <a:latin typeface="+mn-lt"/>
              </a:defRPr>
            </a:lvl3pPr>
            <a:lvl4pPr>
              <a:lnSpc>
                <a:spcPct val="102000"/>
              </a:lnSpc>
              <a:defRPr sz="800" u="sng">
                <a:solidFill>
                  <a:schemeClr val="tx1"/>
                </a:solidFill>
                <a:latin typeface="+mj-lt"/>
              </a:defRPr>
            </a:lvl4pPr>
            <a:lvl5pPr>
              <a:lnSpc>
                <a:spcPct val="102000"/>
              </a:lnSpc>
              <a:defRPr sz="7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2" name="Text Placeholder 7">
            <a:extLst>
              <a:ext uri="{FF2B5EF4-FFF2-40B4-BE49-F238E27FC236}">
                <a16:creationId xmlns:a16="http://schemas.microsoft.com/office/drawing/2014/main" id="{A382B3A6-32DC-CEAF-5B58-204AB8D9346D}"/>
              </a:ext>
            </a:extLst>
          </p:cNvPr>
          <p:cNvSpPr>
            <a:spLocks noGrp="1"/>
          </p:cNvSpPr>
          <p:nvPr>
            <p:ph type="body" sz="quarter" idx="31"/>
          </p:nvPr>
        </p:nvSpPr>
        <p:spPr>
          <a:xfrm>
            <a:off x="4261366" y="3126676"/>
            <a:ext cx="1697148" cy="900952"/>
          </a:xfrm>
        </p:spPr>
        <p:txBody>
          <a:bodyPr/>
          <a:lstStyle>
            <a:lvl1pPr>
              <a:lnSpc>
                <a:spcPct val="106000"/>
              </a:lnSpc>
              <a:defRPr sz="900">
                <a:solidFill>
                  <a:schemeClr val="tx1"/>
                </a:solidFill>
              </a:defRPr>
            </a:lvl1pPr>
            <a:lvl2pPr>
              <a:lnSpc>
                <a:spcPct val="106000"/>
              </a:lnSpc>
              <a:spcAft>
                <a:spcPts val="817"/>
              </a:spcAft>
              <a:defRPr sz="900">
                <a:solidFill>
                  <a:schemeClr val="tx1"/>
                </a:solidFill>
              </a:defRPr>
            </a:lvl2pPr>
            <a:lvl3pPr>
              <a:lnSpc>
                <a:spcPct val="102000"/>
              </a:lnSpc>
              <a:defRPr sz="800" b="0" spc="-8" baseline="0">
                <a:solidFill>
                  <a:schemeClr val="tx1"/>
                </a:solidFill>
                <a:latin typeface="+mn-lt"/>
              </a:defRPr>
            </a:lvl3pPr>
            <a:lvl4pPr>
              <a:lnSpc>
                <a:spcPct val="102000"/>
              </a:lnSpc>
              <a:defRPr sz="800" u="sng">
                <a:solidFill>
                  <a:schemeClr val="tx1"/>
                </a:solidFill>
                <a:latin typeface="+mj-lt"/>
              </a:defRPr>
            </a:lvl4pPr>
            <a:lvl5pPr>
              <a:lnSpc>
                <a:spcPct val="102000"/>
              </a:lnSpc>
              <a:defRPr sz="7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3" name="Text Placeholder 7">
            <a:extLst>
              <a:ext uri="{FF2B5EF4-FFF2-40B4-BE49-F238E27FC236}">
                <a16:creationId xmlns:a16="http://schemas.microsoft.com/office/drawing/2014/main" id="{5E75DBC8-E78E-0EBE-7D3D-8BF3846B766E}"/>
              </a:ext>
            </a:extLst>
          </p:cNvPr>
          <p:cNvSpPr>
            <a:spLocks noGrp="1"/>
          </p:cNvSpPr>
          <p:nvPr>
            <p:ph type="body" sz="quarter" idx="32"/>
          </p:nvPr>
        </p:nvSpPr>
        <p:spPr>
          <a:xfrm>
            <a:off x="6244934" y="3126676"/>
            <a:ext cx="1697148" cy="900952"/>
          </a:xfrm>
        </p:spPr>
        <p:txBody>
          <a:bodyPr/>
          <a:lstStyle>
            <a:lvl1pPr>
              <a:lnSpc>
                <a:spcPct val="106000"/>
              </a:lnSpc>
              <a:defRPr sz="900">
                <a:solidFill>
                  <a:schemeClr val="tx1"/>
                </a:solidFill>
              </a:defRPr>
            </a:lvl1pPr>
            <a:lvl2pPr>
              <a:lnSpc>
                <a:spcPct val="106000"/>
              </a:lnSpc>
              <a:spcAft>
                <a:spcPts val="817"/>
              </a:spcAft>
              <a:defRPr sz="900">
                <a:solidFill>
                  <a:schemeClr val="tx1"/>
                </a:solidFill>
              </a:defRPr>
            </a:lvl2pPr>
            <a:lvl3pPr>
              <a:lnSpc>
                <a:spcPct val="102000"/>
              </a:lnSpc>
              <a:defRPr sz="800" b="0" spc="-8" baseline="0">
                <a:solidFill>
                  <a:schemeClr val="tx1"/>
                </a:solidFill>
                <a:latin typeface="+mn-lt"/>
              </a:defRPr>
            </a:lvl3pPr>
            <a:lvl4pPr>
              <a:lnSpc>
                <a:spcPct val="102000"/>
              </a:lnSpc>
              <a:defRPr sz="800" u="sng">
                <a:solidFill>
                  <a:schemeClr val="tx1"/>
                </a:solidFill>
                <a:latin typeface="+mj-lt"/>
              </a:defRPr>
            </a:lvl4pPr>
            <a:lvl5pPr>
              <a:lnSpc>
                <a:spcPct val="102000"/>
              </a:lnSpc>
              <a:defRPr sz="7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4" name="Text Placeholder 7">
            <a:extLst>
              <a:ext uri="{FF2B5EF4-FFF2-40B4-BE49-F238E27FC236}">
                <a16:creationId xmlns:a16="http://schemas.microsoft.com/office/drawing/2014/main" id="{DCFA6F32-78FD-3CDB-2D6B-8F5BBEC2C1AB}"/>
              </a:ext>
            </a:extLst>
          </p:cNvPr>
          <p:cNvSpPr>
            <a:spLocks noGrp="1"/>
          </p:cNvSpPr>
          <p:nvPr>
            <p:ph type="body" sz="quarter" idx="33"/>
          </p:nvPr>
        </p:nvSpPr>
        <p:spPr>
          <a:xfrm>
            <a:off x="8228503" y="3126676"/>
            <a:ext cx="1697148" cy="900952"/>
          </a:xfrm>
        </p:spPr>
        <p:txBody>
          <a:bodyPr/>
          <a:lstStyle>
            <a:lvl1pPr>
              <a:lnSpc>
                <a:spcPct val="106000"/>
              </a:lnSpc>
              <a:defRPr sz="900">
                <a:solidFill>
                  <a:schemeClr val="tx1"/>
                </a:solidFill>
              </a:defRPr>
            </a:lvl1pPr>
            <a:lvl2pPr>
              <a:lnSpc>
                <a:spcPct val="106000"/>
              </a:lnSpc>
              <a:spcAft>
                <a:spcPts val="817"/>
              </a:spcAft>
              <a:defRPr sz="900">
                <a:solidFill>
                  <a:schemeClr val="tx1"/>
                </a:solidFill>
              </a:defRPr>
            </a:lvl2pPr>
            <a:lvl3pPr>
              <a:lnSpc>
                <a:spcPct val="102000"/>
              </a:lnSpc>
              <a:defRPr sz="800" b="0" spc="-8" baseline="0">
                <a:solidFill>
                  <a:schemeClr val="tx1"/>
                </a:solidFill>
                <a:latin typeface="+mn-lt"/>
              </a:defRPr>
            </a:lvl3pPr>
            <a:lvl4pPr>
              <a:lnSpc>
                <a:spcPct val="102000"/>
              </a:lnSpc>
              <a:defRPr sz="800" u="sng">
                <a:solidFill>
                  <a:schemeClr val="tx1"/>
                </a:solidFill>
                <a:latin typeface="+mj-lt"/>
              </a:defRPr>
            </a:lvl4pPr>
            <a:lvl5pPr>
              <a:lnSpc>
                <a:spcPct val="102000"/>
              </a:lnSpc>
              <a:defRPr sz="7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5" name="Text Placeholder 7">
            <a:extLst>
              <a:ext uri="{FF2B5EF4-FFF2-40B4-BE49-F238E27FC236}">
                <a16:creationId xmlns:a16="http://schemas.microsoft.com/office/drawing/2014/main" id="{16D019DA-5452-D964-D4F2-1A40F4A90041}"/>
              </a:ext>
            </a:extLst>
          </p:cNvPr>
          <p:cNvSpPr>
            <a:spLocks noGrp="1"/>
          </p:cNvSpPr>
          <p:nvPr>
            <p:ph type="body" sz="quarter" idx="34"/>
          </p:nvPr>
        </p:nvSpPr>
        <p:spPr>
          <a:xfrm>
            <a:off x="10212076" y="3126676"/>
            <a:ext cx="1697148" cy="900952"/>
          </a:xfrm>
        </p:spPr>
        <p:txBody>
          <a:bodyPr/>
          <a:lstStyle>
            <a:lvl1pPr>
              <a:lnSpc>
                <a:spcPct val="106000"/>
              </a:lnSpc>
              <a:defRPr sz="900">
                <a:solidFill>
                  <a:schemeClr val="tx1"/>
                </a:solidFill>
              </a:defRPr>
            </a:lvl1pPr>
            <a:lvl2pPr>
              <a:lnSpc>
                <a:spcPct val="106000"/>
              </a:lnSpc>
              <a:spcAft>
                <a:spcPts val="817"/>
              </a:spcAft>
              <a:defRPr sz="900">
                <a:solidFill>
                  <a:schemeClr val="tx1"/>
                </a:solidFill>
              </a:defRPr>
            </a:lvl2pPr>
            <a:lvl3pPr>
              <a:lnSpc>
                <a:spcPct val="102000"/>
              </a:lnSpc>
              <a:defRPr sz="800" b="0" spc="-8" baseline="0">
                <a:solidFill>
                  <a:schemeClr val="tx1"/>
                </a:solidFill>
                <a:latin typeface="+mn-lt"/>
              </a:defRPr>
            </a:lvl3pPr>
            <a:lvl4pPr>
              <a:lnSpc>
                <a:spcPct val="102000"/>
              </a:lnSpc>
              <a:defRPr sz="800" u="sng">
                <a:solidFill>
                  <a:schemeClr val="tx1"/>
                </a:solidFill>
                <a:latin typeface="+mj-lt"/>
              </a:defRPr>
            </a:lvl4pPr>
            <a:lvl5pPr>
              <a:lnSpc>
                <a:spcPct val="102000"/>
              </a:lnSpc>
              <a:defRPr sz="7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7">
            <a:extLst>
              <a:ext uri="{FF2B5EF4-FFF2-40B4-BE49-F238E27FC236}">
                <a16:creationId xmlns:a16="http://schemas.microsoft.com/office/drawing/2014/main" id="{381292A4-D9B0-F4C5-B4F0-90BFD67610A6}"/>
              </a:ext>
            </a:extLst>
          </p:cNvPr>
          <p:cNvSpPr>
            <a:spLocks noGrp="1"/>
          </p:cNvSpPr>
          <p:nvPr>
            <p:ph type="body" sz="quarter" idx="17"/>
          </p:nvPr>
        </p:nvSpPr>
        <p:spPr>
          <a:xfrm>
            <a:off x="287685" y="6402301"/>
            <a:ext cx="5665038" cy="241348"/>
          </a:xfrm>
        </p:spPr>
        <p:txBody>
          <a:bodyPr anchor="b"/>
          <a:lstStyle>
            <a:lvl1pPr>
              <a:lnSpc>
                <a:spcPct val="98000"/>
              </a:lnSpc>
              <a:defRPr sz="800" b="0" spc="-8" baseline="0">
                <a:solidFill>
                  <a:srgbClr val="323E48"/>
                </a:solidFill>
                <a:latin typeface="+mn-lt"/>
              </a:defRPr>
            </a:lvl1pPr>
            <a:lvl2pPr>
              <a:lnSpc>
                <a:spcPct val="98000"/>
              </a:lnSpc>
              <a:defRPr sz="800" b="0" spc="-8" baseline="0">
                <a:solidFill>
                  <a:srgbClr val="323E48"/>
                </a:solidFill>
                <a:latin typeface="+mn-lt"/>
              </a:defRPr>
            </a:lvl2pPr>
          </a:lstStyle>
          <a:p>
            <a:pPr lvl="0"/>
            <a:r>
              <a:rPr lang="en-US"/>
              <a:t>Click to edit Master text styles</a:t>
            </a:r>
          </a:p>
          <a:p>
            <a:pPr lvl="1"/>
            <a:r>
              <a:rPr lang="en-US"/>
              <a:t>Second level</a:t>
            </a:r>
          </a:p>
        </p:txBody>
      </p:sp>
      <p:sp>
        <p:nvSpPr>
          <p:cNvPr id="8" name="Subtitle 2">
            <a:extLst>
              <a:ext uri="{FF2B5EF4-FFF2-40B4-BE49-F238E27FC236}">
                <a16:creationId xmlns:a16="http://schemas.microsoft.com/office/drawing/2014/main" id="{28BAF63C-0370-D19B-5602-7AE5CFAABA3B}"/>
              </a:ext>
            </a:extLst>
          </p:cNvPr>
          <p:cNvSpPr>
            <a:spLocks noGrp="1"/>
          </p:cNvSpPr>
          <p:nvPr>
            <p:ph type="subTitle" idx="1"/>
          </p:nvPr>
        </p:nvSpPr>
        <p:spPr>
          <a:xfrm>
            <a:off x="285772" y="1189487"/>
            <a:ext cx="7649867" cy="221332"/>
          </a:xfrm>
        </p:spPr>
        <p:txBody>
          <a:bodyPr/>
          <a:lstStyle>
            <a:lvl1pPr marL="0" indent="0" algn="l">
              <a:lnSpc>
                <a:spcPct val="102000"/>
              </a:lnSpc>
              <a:buNone/>
              <a:defRPr sz="1400" b="0" i="0">
                <a:solidFill>
                  <a:schemeClr val="bg2"/>
                </a:solidFill>
                <a:latin typeface="Rathbones Sans" pitchFamily="2" charset="0"/>
              </a:defRPr>
            </a:lvl1pPr>
            <a:lvl2pPr marL="355957" indent="0" algn="ctr">
              <a:buNone/>
              <a:defRPr sz="1557"/>
            </a:lvl2pPr>
            <a:lvl3pPr marL="711913" indent="0" algn="ctr">
              <a:buNone/>
              <a:defRPr sz="1401"/>
            </a:lvl3pPr>
            <a:lvl4pPr marL="1067871" indent="0" algn="ctr">
              <a:buNone/>
              <a:defRPr sz="1246"/>
            </a:lvl4pPr>
            <a:lvl5pPr marL="1423829" indent="0" algn="ctr">
              <a:buNone/>
              <a:defRPr sz="1246"/>
            </a:lvl5pPr>
            <a:lvl6pPr marL="1779786" indent="0" algn="ctr">
              <a:buNone/>
              <a:defRPr sz="1246"/>
            </a:lvl6pPr>
            <a:lvl7pPr marL="2135743" indent="0" algn="ctr">
              <a:buNone/>
              <a:defRPr sz="1246"/>
            </a:lvl7pPr>
            <a:lvl8pPr marL="2491700" indent="0" algn="ctr">
              <a:buNone/>
              <a:defRPr sz="1246"/>
            </a:lvl8pPr>
            <a:lvl9pPr marL="2847657" indent="0" algn="ctr">
              <a:buNone/>
              <a:defRPr sz="1246"/>
            </a:lvl9pPr>
          </a:lstStyle>
          <a:p>
            <a:r>
              <a:rPr lang="en-US"/>
              <a:t>Click to edit Master subtitle style</a:t>
            </a:r>
            <a:endParaRPr lang="en-US" dirty="0"/>
          </a:p>
        </p:txBody>
      </p:sp>
      <p:sp>
        <p:nvSpPr>
          <p:cNvPr id="12" name="Text Placeholder 7">
            <a:extLst>
              <a:ext uri="{FF2B5EF4-FFF2-40B4-BE49-F238E27FC236}">
                <a16:creationId xmlns:a16="http://schemas.microsoft.com/office/drawing/2014/main" id="{8729A1D0-A6B1-496B-EAFB-C7F79E6459B2}"/>
              </a:ext>
            </a:extLst>
          </p:cNvPr>
          <p:cNvSpPr>
            <a:spLocks noGrp="1"/>
          </p:cNvSpPr>
          <p:nvPr>
            <p:ph type="body" sz="quarter" idx="18"/>
          </p:nvPr>
        </p:nvSpPr>
        <p:spPr>
          <a:xfrm>
            <a:off x="287684" y="483383"/>
            <a:ext cx="7647953" cy="158377"/>
          </a:xfrm>
        </p:spPr>
        <p:txBody>
          <a:bodyPr>
            <a:spAutoFit/>
          </a:bodyPr>
          <a:lstStyle>
            <a:lvl1pPr>
              <a:lnSpc>
                <a:spcPct val="98000"/>
              </a:lnSpc>
              <a:defRPr sz="1050" b="0" i="0" cap="all" baseline="0">
                <a:solidFill>
                  <a:schemeClr val="bg2"/>
                </a:solidFill>
                <a:latin typeface="Rathbones Sans" pitchFamily="2" charset="0"/>
              </a:defRPr>
            </a:lvl1pPr>
          </a:lstStyle>
          <a:p>
            <a:pPr lvl="0"/>
            <a:r>
              <a:rPr lang="en-US"/>
              <a:t>Click to edit Master text styles</a:t>
            </a:r>
          </a:p>
        </p:txBody>
      </p:sp>
      <p:sp>
        <p:nvSpPr>
          <p:cNvPr id="13" name="Title 12">
            <a:extLst>
              <a:ext uri="{FF2B5EF4-FFF2-40B4-BE49-F238E27FC236}">
                <a16:creationId xmlns:a16="http://schemas.microsoft.com/office/drawing/2014/main" id="{A0291EA9-0A24-60F3-3C03-9CC1BA046441}"/>
              </a:ext>
            </a:extLst>
          </p:cNvPr>
          <p:cNvSpPr>
            <a:spLocks noGrp="1"/>
          </p:cNvSpPr>
          <p:nvPr>
            <p:ph type="title"/>
          </p:nvPr>
        </p:nvSpPr>
        <p:spPr>
          <a:xfrm>
            <a:off x="282744" y="640924"/>
            <a:ext cx="7649867" cy="283154"/>
          </a:xfrm>
          <a:prstGeom prst="rect">
            <a:avLst/>
          </a:prstGeom>
        </p:spPr>
        <p:txBody>
          <a:bodyPr/>
          <a:lstStyle/>
          <a:p>
            <a:r>
              <a:rPr lang="en-US"/>
              <a:t>Click to edit Master title style</a:t>
            </a:r>
            <a:endParaRPr lang="en-GB"/>
          </a:p>
        </p:txBody>
      </p:sp>
      <p:pic>
        <p:nvPicPr>
          <p:cNvPr id="21" name="Picture Placeholder 6">
            <a:extLst>
              <a:ext uri="{FF2B5EF4-FFF2-40B4-BE49-F238E27FC236}">
                <a16:creationId xmlns:a16="http://schemas.microsoft.com/office/drawing/2014/main" id="{3DE4A89C-153D-4CDE-81A1-8015A4189CBE}"/>
              </a:ext>
            </a:extLst>
          </p:cNvPr>
          <p:cNvPicPr>
            <a:picLocks noChangeAspect="1"/>
          </p:cNvPicPr>
          <p:nvPr userDrawn="1"/>
        </p:nvPicPr>
        <p:blipFill>
          <a:blip r:embed="rId2">
            <a:alphaModFix amt="20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11391" y="6419469"/>
            <a:ext cx="1694051" cy="190581"/>
          </a:xfrm>
          <a:prstGeom prst="rect">
            <a:avLst/>
          </a:prstGeom>
        </p:spPr>
      </p:pic>
    </p:spTree>
    <p:extLst>
      <p:ext uri="{BB962C8B-B14F-4D97-AF65-F5344CB8AC3E}">
        <p14:creationId xmlns:p14="http://schemas.microsoft.com/office/powerpoint/2010/main" val="10774046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am 4">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a:t>Rathbones Group Plc | Technology – the magnificent seven and beyond</a:t>
            </a:r>
          </a:p>
        </p:txBody>
      </p:sp>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14" name="Picture Placeholder 13">
            <a:extLst>
              <a:ext uri="{FF2B5EF4-FFF2-40B4-BE49-F238E27FC236}">
                <a16:creationId xmlns:a16="http://schemas.microsoft.com/office/drawing/2014/main" id="{CBE13EEB-478E-47BB-1C64-DCF281D98E26}"/>
              </a:ext>
            </a:extLst>
          </p:cNvPr>
          <p:cNvSpPr>
            <a:spLocks noGrp="1"/>
          </p:cNvSpPr>
          <p:nvPr>
            <p:ph type="pic" sz="quarter" idx="15"/>
          </p:nvPr>
        </p:nvSpPr>
        <p:spPr>
          <a:xfrm>
            <a:off x="285771" y="1582423"/>
            <a:ext cx="1194154" cy="955849"/>
          </a:xfrm>
          <a:solidFill>
            <a:schemeClr val="bg1">
              <a:lumMod val="95000"/>
            </a:schemeClr>
          </a:solidFill>
          <a:ln>
            <a:noFill/>
          </a:ln>
        </p:spPr>
        <p:txBody>
          <a:bodyPr>
            <a:noAutofit/>
          </a:bodyPr>
          <a:lstStyle>
            <a:lvl1pPr>
              <a:defRPr sz="998"/>
            </a:lvl1pPr>
          </a:lstStyle>
          <a:p>
            <a:r>
              <a:rPr lang="en-US"/>
              <a:t>Click icon to add picture</a:t>
            </a:r>
            <a:endParaRPr lang="en-GB" dirty="0"/>
          </a:p>
        </p:txBody>
      </p:sp>
      <p:sp>
        <p:nvSpPr>
          <p:cNvPr id="11" name="Picture Placeholder 13">
            <a:extLst>
              <a:ext uri="{FF2B5EF4-FFF2-40B4-BE49-F238E27FC236}">
                <a16:creationId xmlns:a16="http://schemas.microsoft.com/office/drawing/2014/main" id="{81342BFA-F1ED-8B34-D538-1008EC741C27}"/>
              </a:ext>
            </a:extLst>
          </p:cNvPr>
          <p:cNvSpPr>
            <a:spLocks noGrp="1"/>
          </p:cNvSpPr>
          <p:nvPr>
            <p:ph type="pic" sz="quarter" idx="20"/>
          </p:nvPr>
        </p:nvSpPr>
        <p:spPr>
          <a:xfrm>
            <a:off x="1775088" y="1582423"/>
            <a:ext cx="1194154" cy="955849"/>
          </a:xfrm>
          <a:solidFill>
            <a:schemeClr val="bg1">
              <a:lumMod val="95000"/>
            </a:schemeClr>
          </a:solidFill>
          <a:ln>
            <a:noFill/>
          </a:ln>
        </p:spPr>
        <p:txBody>
          <a:bodyPr>
            <a:noAutofit/>
          </a:bodyPr>
          <a:lstStyle>
            <a:lvl1pPr>
              <a:defRPr sz="998"/>
            </a:lvl1pPr>
          </a:lstStyle>
          <a:p>
            <a:r>
              <a:rPr lang="en-US"/>
              <a:t>Click icon to add picture</a:t>
            </a:r>
            <a:endParaRPr lang="en-GB" dirty="0"/>
          </a:p>
        </p:txBody>
      </p:sp>
      <p:sp>
        <p:nvSpPr>
          <p:cNvPr id="13" name="Picture Placeholder 13">
            <a:extLst>
              <a:ext uri="{FF2B5EF4-FFF2-40B4-BE49-F238E27FC236}">
                <a16:creationId xmlns:a16="http://schemas.microsoft.com/office/drawing/2014/main" id="{E6188081-2DAC-41C0-2396-BFB971785E5F}"/>
              </a:ext>
            </a:extLst>
          </p:cNvPr>
          <p:cNvSpPr>
            <a:spLocks noGrp="1"/>
          </p:cNvSpPr>
          <p:nvPr>
            <p:ph type="pic" sz="quarter" idx="22"/>
          </p:nvPr>
        </p:nvSpPr>
        <p:spPr>
          <a:xfrm>
            <a:off x="3264405" y="1582423"/>
            <a:ext cx="1194154" cy="955849"/>
          </a:xfrm>
          <a:solidFill>
            <a:schemeClr val="bg1">
              <a:lumMod val="95000"/>
            </a:schemeClr>
          </a:solidFill>
          <a:ln>
            <a:noFill/>
          </a:ln>
        </p:spPr>
        <p:txBody>
          <a:bodyPr>
            <a:noAutofit/>
          </a:bodyPr>
          <a:lstStyle>
            <a:lvl1pPr>
              <a:defRPr sz="998"/>
            </a:lvl1pPr>
          </a:lstStyle>
          <a:p>
            <a:r>
              <a:rPr lang="en-US"/>
              <a:t>Click icon to add picture</a:t>
            </a:r>
            <a:endParaRPr lang="en-GB" dirty="0"/>
          </a:p>
        </p:txBody>
      </p:sp>
      <p:sp>
        <p:nvSpPr>
          <p:cNvPr id="18" name="Picture Placeholder 13">
            <a:extLst>
              <a:ext uri="{FF2B5EF4-FFF2-40B4-BE49-F238E27FC236}">
                <a16:creationId xmlns:a16="http://schemas.microsoft.com/office/drawing/2014/main" id="{1C8DF51D-5F83-3219-A175-6EF3AC3A91D3}"/>
              </a:ext>
            </a:extLst>
          </p:cNvPr>
          <p:cNvSpPr>
            <a:spLocks noGrp="1"/>
          </p:cNvSpPr>
          <p:nvPr>
            <p:ph type="pic" sz="quarter" idx="24"/>
          </p:nvPr>
        </p:nvSpPr>
        <p:spPr>
          <a:xfrm>
            <a:off x="4753725" y="1582423"/>
            <a:ext cx="1194154" cy="955849"/>
          </a:xfrm>
          <a:solidFill>
            <a:schemeClr val="bg1">
              <a:lumMod val="95000"/>
            </a:schemeClr>
          </a:solidFill>
          <a:ln>
            <a:noFill/>
          </a:ln>
        </p:spPr>
        <p:txBody>
          <a:bodyPr>
            <a:noAutofit/>
          </a:bodyPr>
          <a:lstStyle>
            <a:lvl1pPr>
              <a:defRPr sz="998"/>
            </a:lvl1pPr>
          </a:lstStyle>
          <a:p>
            <a:r>
              <a:rPr lang="en-US"/>
              <a:t>Click icon to add picture</a:t>
            </a:r>
            <a:endParaRPr lang="en-GB" dirty="0"/>
          </a:p>
        </p:txBody>
      </p:sp>
      <p:sp>
        <p:nvSpPr>
          <p:cNvPr id="28" name="Picture Placeholder 13">
            <a:extLst>
              <a:ext uri="{FF2B5EF4-FFF2-40B4-BE49-F238E27FC236}">
                <a16:creationId xmlns:a16="http://schemas.microsoft.com/office/drawing/2014/main" id="{E7563F33-1AD6-9617-0BB4-D373E9641240}"/>
              </a:ext>
            </a:extLst>
          </p:cNvPr>
          <p:cNvSpPr>
            <a:spLocks noGrp="1"/>
          </p:cNvSpPr>
          <p:nvPr>
            <p:ph type="pic" sz="quarter" idx="26"/>
          </p:nvPr>
        </p:nvSpPr>
        <p:spPr>
          <a:xfrm>
            <a:off x="6243044" y="1582423"/>
            <a:ext cx="1194154" cy="955849"/>
          </a:xfrm>
          <a:solidFill>
            <a:schemeClr val="bg1">
              <a:lumMod val="95000"/>
            </a:schemeClr>
          </a:solidFill>
          <a:ln>
            <a:noFill/>
          </a:ln>
        </p:spPr>
        <p:txBody>
          <a:bodyPr>
            <a:noAutofit/>
          </a:bodyPr>
          <a:lstStyle>
            <a:lvl1pPr>
              <a:defRPr sz="998"/>
            </a:lvl1pPr>
          </a:lstStyle>
          <a:p>
            <a:r>
              <a:rPr lang="en-US"/>
              <a:t>Click icon to add picture</a:t>
            </a:r>
            <a:endParaRPr lang="en-GB" dirty="0"/>
          </a:p>
        </p:txBody>
      </p:sp>
      <p:sp>
        <p:nvSpPr>
          <p:cNvPr id="30" name="Picture Placeholder 13">
            <a:extLst>
              <a:ext uri="{FF2B5EF4-FFF2-40B4-BE49-F238E27FC236}">
                <a16:creationId xmlns:a16="http://schemas.microsoft.com/office/drawing/2014/main" id="{1CCFB98C-8A28-4D96-7F71-FB2F47142179}"/>
              </a:ext>
            </a:extLst>
          </p:cNvPr>
          <p:cNvSpPr>
            <a:spLocks noGrp="1"/>
          </p:cNvSpPr>
          <p:nvPr>
            <p:ph type="pic" sz="quarter" idx="28"/>
          </p:nvPr>
        </p:nvSpPr>
        <p:spPr>
          <a:xfrm>
            <a:off x="7732358" y="1582423"/>
            <a:ext cx="1194154" cy="955849"/>
          </a:xfrm>
          <a:solidFill>
            <a:schemeClr val="bg1">
              <a:lumMod val="95000"/>
            </a:schemeClr>
          </a:solidFill>
          <a:ln>
            <a:noFill/>
          </a:ln>
        </p:spPr>
        <p:txBody>
          <a:bodyPr>
            <a:noAutofit/>
          </a:bodyPr>
          <a:lstStyle>
            <a:lvl1pPr>
              <a:defRPr sz="998"/>
            </a:lvl1pPr>
          </a:lstStyle>
          <a:p>
            <a:r>
              <a:rPr lang="en-US"/>
              <a:t>Click icon to add picture</a:t>
            </a:r>
            <a:endParaRPr lang="en-GB" dirty="0"/>
          </a:p>
        </p:txBody>
      </p:sp>
      <p:sp>
        <p:nvSpPr>
          <p:cNvPr id="32" name="Picture Placeholder 13">
            <a:extLst>
              <a:ext uri="{FF2B5EF4-FFF2-40B4-BE49-F238E27FC236}">
                <a16:creationId xmlns:a16="http://schemas.microsoft.com/office/drawing/2014/main" id="{58DC1EC4-9477-FA36-4263-59C54D8594BD}"/>
              </a:ext>
            </a:extLst>
          </p:cNvPr>
          <p:cNvSpPr>
            <a:spLocks noGrp="1"/>
          </p:cNvSpPr>
          <p:nvPr>
            <p:ph type="pic" sz="quarter" idx="30"/>
          </p:nvPr>
        </p:nvSpPr>
        <p:spPr>
          <a:xfrm>
            <a:off x="9221676" y="1582423"/>
            <a:ext cx="1194154" cy="955849"/>
          </a:xfrm>
          <a:solidFill>
            <a:schemeClr val="bg1">
              <a:lumMod val="95000"/>
            </a:schemeClr>
          </a:solidFill>
          <a:ln>
            <a:noFill/>
          </a:ln>
        </p:spPr>
        <p:txBody>
          <a:bodyPr>
            <a:noAutofit/>
          </a:bodyPr>
          <a:lstStyle>
            <a:lvl1pPr>
              <a:defRPr sz="998"/>
            </a:lvl1pPr>
          </a:lstStyle>
          <a:p>
            <a:r>
              <a:rPr lang="en-US"/>
              <a:t>Click icon to add picture</a:t>
            </a:r>
            <a:endParaRPr lang="en-GB" dirty="0"/>
          </a:p>
        </p:txBody>
      </p:sp>
      <p:sp>
        <p:nvSpPr>
          <p:cNvPr id="34" name="Picture Placeholder 13">
            <a:extLst>
              <a:ext uri="{FF2B5EF4-FFF2-40B4-BE49-F238E27FC236}">
                <a16:creationId xmlns:a16="http://schemas.microsoft.com/office/drawing/2014/main" id="{6CE21BAB-B9A6-5D47-D3E4-CB50306F95F2}"/>
              </a:ext>
            </a:extLst>
          </p:cNvPr>
          <p:cNvSpPr>
            <a:spLocks noGrp="1"/>
          </p:cNvSpPr>
          <p:nvPr>
            <p:ph type="pic" sz="quarter" idx="32"/>
          </p:nvPr>
        </p:nvSpPr>
        <p:spPr>
          <a:xfrm>
            <a:off x="10710998" y="1582423"/>
            <a:ext cx="1194154" cy="955849"/>
          </a:xfrm>
          <a:solidFill>
            <a:schemeClr val="bg1">
              <a:lumMod val="95000"/>
            </a:schemeClr>
          </a:solidFill>
          <a:ln>
            <a:noFill/>
          </a:ln>
        </p:spPr>
        <p:txBody>
          <a:bodyPr>
            <a:noAutofit/>
          </a:bodyPr>
          <a:lstStyle>
            <a:lvl1pPr>
              <a:defRPr sz="998"/>
            </a:lvl1pPr>
          </a:lstStyle>
          <a:p>
            <a:r>
              <a:rPr lang="en-US"/>
              <a:t>Click icon to add picture</a:t>
            </a:r>
            <a:endParaRPr lang="en-GB" dirty="0"/>
          </a:p>
        </p:txBody>
      </p:sp>
      <p:sp>
        <p:nvSpPr>
          <p:cNvPr id="39" name="Text Placeholder 7">
            <a:extLst>
              <a:ext uri="{FF2B5EF4-FFF2-40B4-BE49-F238E27FC236}">
                <a16:creationId xmlns:a16="http://schemas.microsoft.com/office/drawing/2014/main" id="{01952648-AF08-3121-924F-50EE33E79471}"/>
              </a:ext>
            </a:extLst>
          </p:cNvPr>
          <p:cNvSpPr>
            <a:spLocks noGrp="1"/>
          </p:cNvSpPr>
          <p:nvPr>
            <p:ph type="body" sz="quarter" idx="35"/>
          </p:nvPr>
        </p:nvSpPr>
        <p:spPr>
          <a:xfrm>
            <a:off x="285770" y="2753395"/>
            <a:ext cx="1202274" cy="837089"/>
          </a:xfrm>
        </p:spPr>
        <p:txBody>
          <a:bodyPr/>
          <a:lstStyle>
            <a:lvl1pPr>
              <a:lnSpc>
                <a:spcPct val="102000"/>
              </a:lnSpc>
              <a:defRPr sz="800">
                <a:solidFill>
                  <a:schemeClr val="tx1"/>
                </a:solidFill>
              </a:defRPr>
            </a:lvl1pPr>
            <a:lvl2pPr>
              <a:lnSpc>
                <a:spcPct val="102000"/>
              </a:lnSpc>
              <a:spcAft>
                <a:spcPts val="817"/>
              </a:spcAft>
              <a:defRPr sz="800">
                <a:solidFill>
                  <a:schemeClr val="tx1"/>
                </a:solidFill>
              </a:defRPr>
            </a:lvl2pPr>
            <a:lvl3pPr>
              <a:lnSpc>
                <a:spcPct val="102000"/>
              </a:lnSpc>
              <a:defRPr sz="800" b="0" spc="-8" baseline="0">
                <a:solidFill>
                  <a:schemeClr val="tx1"/>
                </a:solidFill>
                <a:latin typeface="+mn-lt"/>
              </a:defRPr>
            </a:lvl3pPr>
            <a:lvl4pPr>
              <a:lnSpc>
                <a:spcPct val="102000"/>
              </a:lnSpc>
              <a:defRPr sz="800" u="sng">
                <a:solidFill>
                  <a:schemeClr val="tx1"/>
                </a:solidFill>
                <a:latin typeface="+mj-lt"/>
              </a:defRPr>
            </a:lvl4pPr>
            <a:lvl5pPr>
              <a:lnSpc>
                <a:spcPct val="102000"/>
              </a:lnSpc>
              <a:defRPr sz="7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0" name="Text Placeholder 7">
            <a:extLst>
              <a:ext uri="{FF2B5EF4-FFF2-40B4-BE49-F238E27FC236}">
                <a16:creationId xmlns:a16="http://schemas.microsoft.com/office/drawing/2014/main" id="{2DCEDD26-A54E-1A4D-88DD-23FAFFD38FFA}"/>
              </a:ext>
            </a:extLst>
          </p:cNvPr>
          <p:cNvSpPr>
            <a:spLocks noGrp="1"/>
          </p:cNvSpPr>
          <p:nvPr>
            <p:ph type="body" sz="quarter" idx="36"/>
          </p:nvPr>
        </p:nvSpPr>
        <p:spPr>
          <a:xfrm>
            <a:off x="1775088" y="2753395"/>
            <a:ext cx="1202274" cy="837089"/>
          </a:xfrm>
        </p:spPr>
        <p:txBody>
          <a:bodyPr/>
          <a:lstStyle>
            <a:lvl1pPr>
              <a:lnSpc>
                <a:spcPct val="102000"/>
              </a:lnSpc>
              <a:defRPr sz="800">
                <a:solidFill>
                  <a:schemeClr val="tx1"/>
                </a:solidFill>
              </a:defRPr>
            </a:lvl1pPr>
            <a:lvl2pPr>
              <a:lnSpc>
                <a:spcPct val="102000"/>
              </a:lnSpc>
              <a:spcAft>
                <a:spcPts val="817"/>
              </a:spcAft>
              <a:defRPr sz="800">
                <a:solidFill>
                  <a:schemeClr val="tx1"/>
                </a:solidFill>
              </a:defRPr>
            </a:lvl2pPr>
            <a:lvl3pPr>
              <a:lnSpc>
                <a:spcPct val="102000"/>
              </a:lnSpc>
              <a:defRPr sz="800" b="0" spc="-8" baseline="0">
                <a:solidFill>
                  <a:schemeClr val="tx1"/>
                </a:solidFill>
                <a:latin typeface="+mn-lt"/>
              </a:defRPr>
            </a:lvl3pPr>
            <a:lvl4pPr>
              <a:lnSpc>
                <a:spcPct val="102000"/>
              </a:lnSpc>
              <a:defRPr sz="800" u="sng">
                <a:solidFill>
                  <a:schemeClr val="tx1"/>
                </a:solidFill>
                <a:latin typeface="+mj-lt"/>
              </a:defRPr>
            </a:lvl4pPr>
            <a:lvl5pPr>
              <a:lnSpc>
                <a:spcPct val="102000"/>
              </a:lnSpc>
              <a:defRPr sz="7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1" name="Text Placeholder 7">
            <a:extLst>
              <a:ext uri="{FF2B5EF4-FFF2-40B4-BE49-F238E27FC236}">
                <a16:creationId xmlns:a16="http://schemas.microsoft.com/office/drawing/2014/main" id="{F537416D-9626-EC1E-75C6-19369D44A05E}"/>
              </a:ext>
            </a:extLst>
          </p:cNvPr>
          <p:cNvSpPr>
            <a:spLocks noGrp="1"/>
          </p:cNvSpPr>
          <p:nvPr>
            <p:ph type="body" sz="quarter" idx="37"/>
          </p:nvPr>
        </p:nvSpPr>
        <p:spPr>
          <a:xfrm>
            <a:off x="3264406" y="2753395"/>
            <a:ext cx="1202274" cy="837089"/>
          </a:xfrm>
        </p:spPr>
        <p:txBody>
          <a:bodyPr/>
          <a:lstStyle>
            <a:lvl1pPr>
              <a:lnSpc>
                <a:spcPct val="102000"/>
              </a:lnSpc>
              <a:defRPr sz="800">
                <a:solidFill>
                  <a:schemeClr val="tx1"/>
                </a:solidFill>
              </a:defRPr>
            </a:lvl1pPr>
            <a:lvl2pPr>
              <a:lnSpc>
                <a:spcPct val="102000"/>
              </a:lnSpc>
              <a:spcAft>
                <a:spcPts val="817"/>
              </a:spcAft>
              <a:defRPr sz="800">
                <a:solidFill>
                  <a:schemeClr val="tx1"/>
                </a:solidFill>
              </a:defRPr>
            </a:lvl2pPr>
            <a:lvl3pPr>
              <a:lnSpc>
                <a:spcPct val="102000"/>
              </a:lnSpc>
              <a:defRPr sz="800" b="0" spc="-8" baseline="0">
                <a:solidFill>
                  <a:schemeClr val="tx1"/>
                </a:solidFill>
                <a:latin typeface="+mn-lt"/>
              </a:defRPr>
            </a:lvl3pPr>
            <a:lvl4pPr>
              <a:lnSpc>
                <a:spcPct val="102000"/>
              </a:lnSpc>
              <a:defRPr sz="800" u="sng">
                <a:solidFill>
                  <a:schemeClr val="tx1"/>
                </a:solidFill>
                <a:latin typeface="+mj-lt"/>
              </a:defRPr>
            </a:lvl4pPr>
            <a:lvl5pPr>
              <a:lnSpc>
                <a:spcPct val="102000"/>
              </a:lnSpc>
              <a:defRPr sz="7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2" name="Text Placeholder 7">
            <a:extLst>
              <a:ext uri="{FF2B5EF4-FFF2-40B4-BE49-F238E27FC236}">
                <a16:creationId xmlns:a16="http://schemas.microsoft.com/office/drawing/2014/main" id="{76E76770-70A7-E818-2569-F2802FFB8851}"/>
              </a:ext>
            </a:extLst>
          </p:cNvPr>
          <p:cNvSpPr>
            <a:spLocks noGrp="1"/>
          </p:cNvSpPr>
          <p:nvPr>
            <p:ph type="body" sz="quarter" idx="38"/>
          </p:nvPr>
        </p:nvSpPr>
        <p:spPr>
          <a:xfrm>
            <a:off x="4753725" y="2753395"/>
            <a:ext cx="1202274" cy="837089"/>
          </a:xfrm>
        </p:spPr>
        <p:txBody>
          <a:bodyPr/>
          <a:lstStyle>
            <a:lvl1pPr>
              <a:lnSpc>
                <a:spcPct val="102000"/>
              </a:lnSpc>
              <a:defRPr sz="800">
                <a:solidFill>
                  <a:schemeClr val="tx1"/>
                </a:solidFill>
              </a:defRPr>
            </a:lvl1pPr>
            <a:lvl2pPr>
              <a:lnSpc>
                <a:spcPct val="102000"/>
              </a:lnSpc>
              <a:spcAft>
                <a:spcPts val="817"/>
              </a:spcAft>
              <a:defRPr sz="800">
                <a:solidFill>
                  <a:schemeClr val="tx1"/>
                </a:solidFill>
              </a:defRPr>
            </a:lvl2pPr>
            <a:lvl3pPr>
              <a:lnSpc>
                <a:spcPct val="102000"/>
              </a:lnSpc>
              <a:defRPr sz="800" b="0" spc="-8" baseline="0">
                <a:solidFill>
                  <a:schemeClr val="tx1"/>
                </a:solidFill>
                <a:latin typeface="+mn-lt"/>
              </a:defRPr>
            </a:lvl3pPr>
            <a:lvl4pPr>
              <a:lnSpc>
                <a:spcPct val="102000"/>
              </a:lnSpc>
              <a:defRPr sz="800" u="sng">
                <a:solidFill>
                  <a:schemeClr val="tx1"/>
                </a:solidFill>
                <a:latin typeface="+mj-lt"/>
              </a:defRPr>
            </a:lvl4pPr>
            <a:lvl5pPr>
              <a:lnSpc>
                <a:spcPct val="102000"/>
              </a:lnSpc>
              <a:defRPr sz="7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3" name="Text Placeholder 7">
            <a:extLst>
              <a:ext uri="{FF2B5EF4-FFF2-40B4-BE49-F238E27FC236}">
                <a16:creationId xmlns:a16="http://schemas.microsoft.com/office/drawing/2014/main" id="{8B1C3D14-B32F-A10C-31B2-E29C7EB0BD9D}"/>
              </a:ext>
            </a:extLst>
          </p:cNvPr>
          <p:cNvSpPr>
            <a:spLocks noGrp="1"/>
          </p:cNvSpPr>
          <p:nvPr>
            <p:ph type="body" sz="quarter" idx="39"/>
          </p:nvPr>
        </p:nvSpPr>
        <p:spPr>
          <a:xfrm>
            <a:off x="6243041" y="2753395"/>
            <a:ext cx="1202274" cy="837089"/>
          </a:xfrm>
        </p:spPr>
        <p:txBody>
          <a:bodyPr/>
          <a:lstStyle>
            <a:lvl1pPr>
              <a:lnSpc>
                <a:spcPct val="102000"/>
              </a:lnSpc>
              <a:defRPr sz="800">
                <a:solidFill>
                  <a:schemeClr val="tx1"/>
                </a:solidFill>
              </a:defRPr>
            </a:lvl1pPr>
            <a:lvl2pPr>
              <a:lnSpc>
                <a:spcPct val="102000"/>
              </a:lnSpc>
              <a:spcAft>
                <a:spcPts val="817"/>
              </a:spcAft>
              <a:defRPr sz="800">
                <a:solidFill>
                  <a:schemeClr val="tx1"/>
                </a:solidFill>
              </a:defRPr>
            </a:lvl2pPr>
            <a:lvl3pPr>
              <a:lnSpc>
                <a:spcPct val="102000"/>
              </a:lnSpc>
              <a:defRPr sz="800" b="0" spc="-8" baseline="0">
                <a:solidFill>
                  <a:schemeClr val="tx1"/>
                </a:solidFill>
                <a:latin typeface="+mn-lt"/>
              </a:defRPr>
            </a:lvl3pPr>
            <a:lvl4pPr>
              <a:lnSpc>
                <a:spcPct val="102000"/>
              </a:lnSpc>
              <a:defRPr sz="800" u="sng">
                <a:solidFill>
                  <a:schemeClr val="tx1"/>
                </a:solidFill>
                <a:latin typeface="+mj-lt"/>
              </a:defRPr>
            </a:lvl4pPr>
            <a:lvl5pPr>
              <a:lnSpc>
                <a:spcPct val="102000"/>
              </a:lnSpc>
              <a:defRPr sz="7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4" name="Text Placeholder 7">
            <a:extLst>
              <a:ext uri="{FF2B5EF4-FFF2-40B4-BE49-F238E27FC236}">
                <a16:creationId xmlns:a16="http://schemas.microsoft.com/office/drawing/2014/main" id="{D3CDB85D-F25C-6930-6703-1AC362132AEB}"/>
              </a:ext>
            </a:extLst>
          </p:cNvPr>
          <p:cNvSpPr>
            <a:spLocks noGrp="1"/>
          </p:cNvSpPr>
          <p:nvPr>
            <p:ph type="body" sz="quarter" idx="40"/>
          </p:nvPr>
        </p:nvSpPr>
        <p:spPr>
          <a:xfrm>
            <a:off x="7732361" y="2753395"/>
            <a:ext cx="1202274" cy="837089"/>
          </a:xfrm>
        </p:spPr>
        <p:txBody>
          <a:bodyPr/>
          <a:lstStyle>
            <a:lvl1pPr>
              <a:lnSpc>
                <a:spcPct val="102000"/>
              </a:lnSpc>
              <a:defRPr sz="800">
                <a:solidFill>
                  <a:schemeClr val="tx1"/>
                </a:solidFill>
              </a:defRPr>
            </a:lvl1pPr>
            <a:lvl2pPr>
              <a:lnSpc>
                <a:spcPct val="102000"/>
              </a:lnSpc>
              <a:spcAft>
                <a:spcPts val="817"/>
              </a:spcAft>
              <a:defRPr sz="800">
                <a:solidFill>
                  <a:schemeClr val="tx1"/>
                </a:solidFill>
              </a:defRPr>
            </a:lvl2pPr>
            <a:lvl3pPr>
              <a:lnSpc>
                <a:spcPct val="102000"/>
              </a:lnSpc>
              <a:defRPr sz="800" b="0" spc="-8" baseline="0">
                <a:solidFill>
                  <a:schemeClr val="tx1"/>
                </a:solidFill>
                <a:latin typeface="+mn-lt"/>
              </a:defRPr>
            </a:lvl3pPr>
            <a:lvl4pPr>
              <a:lnSpc>
                <a:spcPct val="102000"/>
              </a:lnSpc>
              <a:defRPr sz="800" u="sng">
                <a:solidFill>
                  <a:schemeClr val="tx1"/>
                </a:solidFill>
                <a:latin typeface="+mj-lt"/>
              </a:defRPr>
            </a:lvl4pPr>
            <a:lvl5pPr>
              <a:lnSpc>
                <a:spcPct val="102000"/>
              </a:lnSpc>
              <a:defRPr sz="7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5" name="Text Placeholder 7">
            <a:extLst>
              <a:ext uri="{FF2B5EF4-FFF2-40B4-BE49-F238E27FC236}">
                <a16:creationId xmlns:a16="http://schemas.microsoft.com/office/drawing/2014/main" id="{276AB08C-1655-97F0-86FE-6EC71818FA45}"/>
              </a:ext>
            </a:extLst>
          </p:cNvPr>
          <p:cNvSpPr>
            <a:spLocks noGrp="1"/>
          </p:cNvSpPr>
          <p:nvPr>
            <p:ph type="body" sz="quarter" idx="41"/>
          </p:nvPr>
        </p:nvSpPr>
        <p:spPr>
          <a:xfrm>
            <a:off x="9221678" y="2753395"/>
            <a:ext cx="1202274" cy="837089"/>
          </a:xfrm>
        </p:spPr>
        <p:txBody>
          <a:bodyPr/>
          <a:lstStyle>
            <a:lvl1pPr>
              <a:lnSpc>
                <a:spcPct val="102000"/>
              </a:lnSpc>
              <a:defRPr sz="800">
                <a:solidFill>
                  <a:schemeClr val="tx1"/>
                </a:solidFill>
              </a:defRPr>
            </a:lvl1pPr>
            <a:lvl2pPr>
              <a:lnSpc>
                <a:spcPct val="102000"/>
              </a:lnSpc>
              <a:spcAft>
                <a:spcPts val="817"/>
              </a:spcAft>
              <a:defRPr sz="800">
                <a:solidFill>
                  <a:schemeClr val="tx1"/>
                </a:solidFill>
              </a:defRPr>
            </a:lvl2pPr>
            <a:lvl3pPr>
              <a:lnSpc>
                <a:spcPct val="102000"/>
              </a:lnSpc>
              <a:defRPr sz="800" b="0" spc="-8" baseline="0">
                <a:solidFill>
                  <a:schemeClr val="tx1"/>
                </a:solidFill>
                <a:latin typeface="+mn-lt"/>
              </a:defRPr>
            </a:lvl3pPr>
            <a:lvl4pPr>
              <a:lnSpc>
                <a:spcPct val="102000"/>
              </a:lnSpc>
              <a:defRPr sz="800" u="sng">
                <a:solidFill>
                  <a:schemeClr val="tx1"/>
                </a:solidFill>
                <a:latin typeface="+mj-lt"/>
              </a:defRPr>
            </a:lvl4pPr>
            <a:lvl5pPr>
              <a:lnSpc>
                <a:spcPct val="102000"/>
              </a:lnSpc>
              <a:defRPr sz="7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6" name="Text Placeholder 7">
            <a:extLst>
              <a:ext uri="{FF2B5EF4-FFF2-40B4-BE49-F238E27FC236}">
                <a16:creationId xmlns:a16="http://schemas.microsoft.com/office/drawing/2014/main" id="{BE7AFCF8-A093-A121-D077-70F6EB03C66F}"/>
              </a:ext>
            </a:extLst>
          </p:cNvPr>
          <p:cNvSpPr>
            <a:spLocks noGrp="1"/>
          </p:cNvSpPr>
          <p:nvPr>
            <p:ph type="body" sz="quarter" idx="42"/>
          </p:nvPr>
        </p:nvSpPr>
        <p:spPr>
          <a:xfrm>
            <a:off x="10710997" y="2753395"/>
            <a:ext cx="1202274" cy="837089"/>
          </a:xfrm>
        </p:spPr>
        <p:txBody>
          <a:bodyPr/>
          <a:lstStyle>
            <a:lvl1pPr>
              <a:lnSpc>
                <a:spcPct val="102000"/>
              </a:lnSpc>
              <a:defRPr sz="800">
                <a:solidFill>
                  <a:schemeClr val="tx1"/>
                </a:solidFill>
              </a:defRPr>
            </a:lvl1pPr>
            <a:lvl2pPr>
              <a:lnSpc>
                <a:spcPct val="102000"/>
              </a:lnSpc>
              <a:spcAft>
                <a:spcPts val="817"/>
              </a:spcAft>
              <a:defRPr sz="800">
                <a:solidFill>
                  <a:schemeClr val="tx1"/>
                </a:solidFill>
              </a:defRPr>
            </a:lvl2pPr>
            <a:lvl3pPr>
              <a:lnSpc>
                <a:spcPct val="102000"/>
              </a:lnSpc>
              <a:defRPr sz="800" b="0" spc="-8" baseline="0">
                <a:solidFill>
                  <a:schemeClr val="tx1"/>
                </a:solidFill>
                <a:latin typeface="+mn-lt"/>
              </a:defRPr>
            </a:lvl3pPr>
            <a:lvl4pPr>
              <a:lnSpc>
                <a:spcPct val="102000"/>
              </a:lnSpc>
              <a:defRPr sz="800" u="sng">
                <a:solidFill>
                  <a:schemeClr val="tx1"/>
                </a:solidFill>
                <a:latin typeface="+mj-lt"/>
              </a:defRPr>
            </a:lvl4pPr>
            <a:lvl5pPr>
              <a:lnSpc>
                <a:spcPct val="102000"/>
              </a:lnSpc>
              <a:defRPr sz="7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7">
            <a:extLst>
              <a:ext uri="{FF2B5EF4-FFF2-40B4-BE49-F238E27FC236}">
                <a16:creationId xmlns:a16="http://schemas.microsoft.com/office/drawing/2014/main" id="{F095D9D4-8576-4AC8-B18A-F852F4C7AFEA}"/>
              </a:ext>
            </a:extLst>
          </p:cNvPr>
          <p:cNvSpPr>
            <a:spLocks noGrp="1"/>
          </p:cNvSpPr>
          <p:nvPr>
            <p:ph type="body" sz="quarter" idx="17"/>
          </p:nvPr>
        </p:nvSpPr>
        <p:spPr>
          <a:xfrm>
            <a:off x="287685" y="6402301"/>
            <a:ext cx="5665038" cy="241348"/>
          </a:xfrm>
        </p:spPr>
        <p:txBody>
          <a:bodyPr anchor="b"/>
          <a:lstStyle>
            <a:lvl1pPr>
              <a:lnSpc>
                <a:spcPct val="98000"/>
              </a:lnSpc>
              <a:defRPr sz="800" b="0" spc="-8" baseline="0">
                <a:solidFill>
                  <a:srgbClr val="323E48"/>
                </a:solidFill>
                <a:latin typeface="+mn-lt"/>
              </a:defRPr>
            </a:lvl1pPr>
            <a:lvl2pPr>
              <a:lnSpc>
                <a:spcPct val="98000"/>
              </a:lnSpc>
              <a:defRPr sz="800" b="0" spc="-8" baseline="0">
                <a:solidFill>
                  <a:srgbClr val="323E48"/>
                </a:solidFill>
                <a:latin typeface="+mn-lt"/>
              </a:defRPr>
            </a:lvl2pPr>
          </a:lstStyle>
          <a:p>
            <a:pPr lvl="0"/>
            <a:r>
              <a:rPr lang="en-US"/>
              <a:t>Click to edit Master text styles</a:t>
            </a:r>
          </a:p>
          <a:p>
            <a:pPr lvl="1"/>
            <a:r>
              <a:rPr lang="en-US"/>
              <a:t>Second level</a:t>
            </a:r>
          </a:p>
        </p:txBody>
      </p:sp>
      <p:sp>
        <p:nvSpPr>
          <p:cNvPr id="8" name="Subtitle 2">
            <a:extLst>
              <a:ext uri="{FF2B5EF4-FFF2-40B4-BE49-F238E27FC236}">
                <a16:creationId xmlns:a16="http://schemas.microsoft.com/office/drawing/2014/main" id="{D24E1D41-E819-DB2D-2194-D081C980A996}"/>
              </a:ext>
            </a:extLst>
          </p:cNvPr>
          <p:cNvSpPr>
            <a:spLocks noGrp="1"/>
          </p:cNvSpPr>
          <p:nvPr>
            <p:ph type="subTitle" idx="1"/>
          </p:nvPr>
        </p:nvSpPr>
        <p:spPr>
          <a:xfrm>
            <a:off x="285772" y="1206739"/>
            <a:ext cx="7649867" cy="221332"/>
          </a:xfrm>
        </p:spPr>
        <p:txBody>
          <a:bodyPr/>
          <a:lstStyle>
            <a:lvl1pPr marL="0" indent="0" algn="l">
              <a:lnSpc>
                <a:spcPct val="102000"/>
              </a:lnSpc>
              <a:buNone/>
              <a:defRPr sz="1400" b="0" i="0">
                <a:solidFill>
                  <a:schemeClr val="bg2"/>
                </a:solidFill>
                <a:latin typeface="Rathbones Sans" pitchFamily="2" charset="0"/>
              </a:defRPr>
            </a:lvl1pPr>
            <a:lvl2pPr marL="355957" indent="0" algn="ctr">
              <a:buNone/>
              <a:defRPr sz="1557"/>
            </a:lvl2pPr>
            <a:lvl3pPr marL="711913" indent="0" algn="ctr">
              <a:buNone/>
              <a:defRPr sz="1401"/>
            </a:lvl3pPr>
            <a:lvl4pPr marL="1067871" indent="0" algn="ctr">
              <a:buNone/>
              <a:defRPr sz="1246"/>
            </a:lvl4pPr>
            <a:lvl5pPr marL="1423829" indent="0" algn="ctr">
              <a:buNone/>
              <a:defRPr sz="1246"/>
            </a:lvl5pPr>
            <a:lvl6pPr marL="1779786" indent="0" algn="ctr">
              <a:buNone/>
              <a:defRPr sz="1246"/>
            </a:lvl6pPr>
            <a:lvl7pPr marL="2135743" indent="0" algn="ctr">
              <a:buNone/>
              <a:defRPr sz="1246"/>
            </a:lvl7pPr>
            <a:lvl8pPr marL="2491700" indent="0" algn="ctr">
              <a:buNone/>
              <a:defRPr sz="1246"/>
            </a:lvl8pPr>
            <a:lvl9pPr marL="2847657" indent="0" algn="ctr">
              <a:buNone/>
              <a:defRPr sz="1246"/>
            </a:lvl9pPr>
          </a:lstStyle>
          <a:p>
            <a:r>
              <a:rPr lang="en-US"/>
              <a:t>Click to edit Master subtitle style</a:t>
            </a:r>
            <a:endParaRPr lang="en-US" dirty="0"/>
          </a:p>
        </p:txBody>
      </p:sp>
      <p:sp>
        <p:nvSpPr>
          <p:cNvPr id="10" name="Text Placeholder 7">
            <a:extLst>
              <a:ext uri="{FF2B5EF4-FFF2-40B4-BE49-F238E27FC236}">
                <a16:creationId xmlns:a16="http://schemas.microsoft.com/office/drawing/2014/main" id="{99FAF49C-EC8E-16A0-7427-DBA42087352A}"/>
              </a:ext>
            </a:extLst>
          </p:cNvPr>
          <p:cNvSpPr>
            <a:spLocks noGrp="1"/>
          </p:cNvSpPr>
          <p:nvPr>
            <p:ph type="body" sz="quarter" idx="18"/>
          </p:nvPr>
        </p:nvSpPr>
        <p:spPr>
          <a:xfrm>
            <a:off x="287684" y="483383"/>
            <a:ext cx="7647953" cy="150811"/>
          </a:xfrm>
        </p:spPr>
        <p:txBody>
          <a:bodyPr>
            <a:spAutoFit/>
          </a:bodyPr>
          <a:lstStyle>
            <a:lvl1pPr>
              <a:lnSpc>
                <a:spcPct val="98000"/>
              </a:lnSpc>
              <a:defRPr sz="1000" b="0" i="0" cap="all" baseline="0">
                <a:solidFill>
                  <a:schemeClr val="bg2"/>
                </a:solidFill>
                <a:latin typeface="Rathbones Sans" pitchFamily="2" charset="0"/>
              </a:defRPr>
            </a:lvl1pPr>
          </a:lstStyle>
          <a:p>
            <a:pPr lvl="0"/>
            <a:r>
              <a:rPr lang="en-US"/>
              <a:t>Click to edit Master text styles</a:t>
            </a:r>
          </a:p>
        </p:txBody>
      </p:sp>
      <p:sp>
        <p:nvSpPr>
          <p:cNvPr id="12" name="Title 11">
            <a:extLst>
              <a:ext uri="{FF2B5EF4-FFF2-40B4-BE49-F238E27FC236}">
                <a16:creationId xmlns:a16="http://schemas.microsoft.com/office/drawing/2014/main" id="{87C80B43-61E5-CD15-D26B-9DB22D0F79C9}"/>
              </a:ext>
            </a:extLst>
          </p:cNvPr>
          <p:cNvSpPr>
            <a:spLocks noGrp="1"/>
          </p:cNvSpPr>
          <p:nvPr>
            <p:ph type="title"/>
          </p:nvPr>
        </p:nvSpPr>
        <p:spPr>
          <a:xfrm>
            <a:off x="282744" y="640924"/>
            <a:ext cx="7649867" cy="283154"/>
          </a:xfrm>
          <a:prstGeom prst="rect">
            <a:avLst/>
          </a:prstGeom>
        </p:spPr>
        <p:txBody>
          <a:bodyPr/>
          <a:lstStyle/>
          <a:p>
            <a:r>
              <a:rPr lang="en-US"/>
              <a:t>Click to edit Master title style</a:t>
            </a:r>
            <a:endParaRPr lang="en-GB"/>
          </a:p>
        </p:txBody>
      </p:sp>
      <p:pic>
        <p:nvPicPr>
          <p:cNvPr id="25" name="Picture Placeholder 6">
            <a:extLst>
              <a:ext uri="{FF2B5EF4-FFF2-40B4-BE49-F238E27FC236}">
                <a16:creationId xmlns:a16="http://schemas.microsoft.com/office/drawing/2014/main" id="{38F356D9-9C7D-461C-80B9-3330F3728EB4}"/>
              </a:ext>
            </a:extLst>
          </p:cNvPr>
          <p:cNvPicPr>
            <a:picLocks noChangeAspect="1"/>
          </p:cNvPicPr>
          <p:nvPr userDrawn="1"/>
        </p:nvPicPr>
        <p:blipFill>
          <a:blip r:embed="rId2">
            <a:alphaModFix amt="20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11391" y="6419469"/>
            <a:ext cx="1694051" cy="190581"/>
          </a:xfrm>
          <a:prstGeom prst="rect">
            <a:avLst/>
          </a:prstGeom>
        </p:spPr>
      </p:pic>
    </p:spTree>
    <p:extLst>
      <p:ext uri="{BB962C8B-B14F-4D97-AF65-F5344CB8AC3E}">
        <p14:creationId xmlns:p14="http://schemas.microsoft.com/office/powerpoint/2010/main" val="33463101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am 5">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a:t>Rathbones Group Plc | Technology – the magnificent seven and beyond</a:t>
            </a:r>
          </a:p>
        </p:txBody>
      </p:sp>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8" name="Text Placeholder 7">
            <a:extLst>
              <a:ext uri="{FF2B5EF4-FFF2-40B4-BE49-F238E27FC236}">
                <a16:creationId xmlns:a16="http://schemas.microsoft.com/office/drawing/2014/main" id="{705A57A8-9C75-635B-54CE-832A39FE4B0B}"/>
              </a:ext>
            </a:extLst>
          </p:cNvPr>
          <p:cNvSpPr>
            <a:spLocks noGrp="1"/>
          </p:cNvSpPr>
          <p:nvPr>
            <p:ph type="body" sz="quarter" idx="13"/>
          </p:nvPr>
        </p:nvSpPr>
        <p:spPr>
          <a:xfrm>
            <a:off x="285770" y="2491119"/>
            <a:ext cx="1037508" cy="274149"/>
          </a:xfrm>
        </p:spPr>
        <p:txBody>
          <a:bodyPr/>
          <a:lstStyle>
            <a:lvl1pPr>
              <a:lnSpc>
                <a:spcPct val="102000"/>
              </a:lnSpc>
              <a:defRPr sz="588" b="0">
                <a:solidFill>
                  <a:schemeClr val="tx1"/>
                </a:solidFill>
              </a:defRPr>
            </a:lvl1pPr>
            <a:lvl2pPr>
              <a:lnSpc>
                <a:spcPct val="102000"/>
              </a:lnSpc>
              <a:spcAft>
                <a:spcPts val="701"/>
              </a:spcAft>
              <a:defRPr sz="588">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a:t>Click to edit Master text styles</a:t>
            </a:r>
          </a:p>
          <a:p>
            <a:pPr lvl="1"/>
            <a:r>
              <a:rPr lang="en-US"/>
              <a:t>Second level</a:t>
            </a:r>
          </a:p>
        </p:txBody>
      </p:sp>
      <p:sp>
        <p:nvSpPr>
          <p:cNvPr id="14" name="Picture Placeholder 13">
            <a:extLst>
              <a:ext uri="{FF2B5EF4-FFF2-40B4-BE49-F238E27FC236}">
                <a16:creationId xmlns:a16="http://schemas.microsoft.com/office/drawing/2014/main" id="{CBE13EEB-478E-47BB-1C64-DCF281D98E26}"/>
              </a:ext>
            </a:extLst>
          </p:cNvPr>
          <p:cNvSpPr>
            <a:spLocks noGrp="1"/>
          </p:cNvSpPr>
          <p:nvPr>
            <p:ph type="pic" sz="quarter" idx="15"/>
          </p:nvPr>
        </p:nvSpPr>
        <p:spPr>
          <a:xfrm>
            <a:off x="285769" y="1582424"/>
            <a:ext cx="1037508" cy="810853"/>
          </a:xfrm>
          <a:solidFill>
            <a:schemeClr val="bg1">
              <a:lumMod val="95000"/>
            </a:schemeClr>
          </a:solidFill>
          <a:ln>
            <a:noFill/>
          </a:ln>
        </p:spPr>
        <p:txBody>
          <a:bodyPr>
            <a:noAutofit/>
          </a:bodyPr>
          <a:lstStyle>
            <a:lvl1pPr>
              <a:defRPr sz="490"/>
            </a:lvl1pPr>
          </a:lstStyle>
          <a:p>
            <a:r>
              <a:rPr lang="en-US"/>
              <a:t>Click icon to add picture</a:t>
            </a:r>
            <a:endParaRPr lang="en-GB" dirty="0"/>
          </a:p>
        </p:txBody>
      </p:sp>
      <p:sp>
        <p:nvSpPr>
          <p:cNvPr id="15" name="Text Placeholder 7">
            <a:extLst>
              <a:ext uri="{FF2B5EF4-FFF2-40B4-BE49-F238E27FC236}">
                <a16:creationId xmlns:a16="http://schemas.microsoft.com/office/drawing/2014/main" id="{FDB1228B-FD72-18FD-20B1-85B23631592F}"/>
              </a:ext>
            </a:extLst>
          </p:cNvPr>
          <p:cNvSpPr>
            <a:spLocks noGrp="1"/>
          </p:cNvSpPr>
          <p:nvPr>
            <p:ph type="body" sz="quarter" idx="19"/>
          </p:nvPr>
        </p:nvSpPr>
        <p:spPr>
          <a:xfrm>
            <a:off x="1608896" y="2491119"/>
            <a:ext cx="1037508" cy="274149"/>
          </a:xfrm>
        </p:spPr>
        <p:txBody>
          <a:bodyPr/>
          <a:lstStyle>
            <a:lvl1pPr>
              <a:lnSpc>
                <a:spcPct val="102000"/>
              </a:lnSpc>
              <a:defRPr sz="588" b="0">
                <a:solidFill>
                  <a:schemeClr val="tx1"/>
                </a:solidFill>
              </a:defRPr>
            </a:lvl1pPr>
            <a:lvl2pPr>
              <a:lnSpc>
                <a:spcPct val="102000"/>
              </a:lnSpc>
              <a:spcAft>
                <a:spcPts val="701"/>
              </a:spcAft>
              <a:defRPr sz="588">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a:t>Click to edit Master text styles</a:t>
            </a:r>
          </a:p>
          <a:p>
            <a:pPr lvl="1"/>
            <a:r>
              <a:rPr lang="en-US"/>
              <a:t>Second level</a:t>
            </a:r>
          </a:p>
        </p:txBody>
      </p:sp>
      <p:sp>
        <p:nvSpPr>
          <p:cNvPr id="16" name="Picture Placeholder 13">
            <a:extLst>
              <a:ext uri="{FF2B5EF4-FFF2-40B4-BE49-F238E27FC236}">
                <a16:creationId xmlns:a16="http://schemas.microsoft.com/office/drawing/2014/main" id="{1244764F-0945-5FA2-018E-8436612C6DCE}"/>
              </a:ext>
            </a:extLst>
          </p:cNvPr>
          <p:cNvSpPr>
            <a:spLocks noGrp="1"/>
          </p:cNvSpPr>
          <p:nvPr>
            <p:ph type="pic" sz="quarter" idx="20"/>
          </p:nvPr>
        </p:nvSpPr>
        <p:spPr>
          <a:xfrm>
            <a:off x="1608892" y="1582424"/>
            <a:ext cx="1037508" cy="810853"/>
          </a:xfrm>
          <a:solidFill>
            <a:schemeClr val="bg1">
              <a:lumMod val="95000"/>
            </a:schemeClr>
          </a:solidFill>
          <a:ln>
            <a:noFill/>
          </a:ln>
        </p:spPr>
        <p:txBody>
          <a:bodyPr>
            <a:noAutofit/>
          </a:bodyPr>
          <a:lstStyle>
            <a:lvl1pPr>
              <a:defRPr sz="490"/>
            </a:lvl1pPr>
          </a:lstStyle>
          <a:p>
            <a:r>
              <a:rPr lang="en-US"/>
              <a:t>Click icon to add picture</a:t>
            </a:r>
            <a:endParaRPr lang="en-GB" dirty="0"/>
          </a:p>
        </p:txBody>
      </p:sp>
      <p:sp>
        <p:nvSpPr>
          <p:cNvPr id="19" name="Text Placeholder 7">
            <a:extLst>
              <a:ext uri="{FF2B5EF4-FFF2-40B4-BE49-F238E27FC236}">
                <a16:creationId xmlns:a16="http://schemas.microsoft.com/office/drawing/2014/main" id="{B6EB9665-4BA7-97DA-B2A5-E669D5A8A9DA}"/>
              </a:ext>
            </a:extLst>
          </p:cNvPr>
          <p:cNvSpPr>
            <a:spLocks noGrp="1"/>
          </p:cNvSpPr>
          <p:nvPr>
            <p:ph type="body" sz="quarter" idx="21"/>
          </p:nvPr>
        </p:nvSpPr>
        <p:spPr>
          <a:xfrm>
            <a:off x="2932016" y="2491119"/>
            <a:ext cx="1037508" cy="274149"/>
          </a:xfrm>
        </p:spPr>
        <p:txBody>
          <a:bodyPr/>
          <a:lstStyle>
            <a:lvl1pPr>
              <a:lnSpc>
                <a:spcPct val="102000"/>
              </a:lnSpc>
              <a:defRPr sz="588" b="0">
                <a:solidFill>
                  <a:schemeClr val="tx1"/>
                </a:solidFill>
              </a:defRPr>
            </a:lvl1pPr>
            <a:lvl2pPr>
              <a:lnSpc>
                <a:spcPct val="102000"/>
              </a:lnSpc>
              <a:spcAft>
                <a:spcPts val="701"/>
              </a:spcAft>
              <a:defRPr sz="588" b="0">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a:t>Click to edit Master text styles</a:t>
            </a:r>
          </a:p>
          <a:p>
            <a:pPr lvl="1"/>
            <a:r>
              <a:rPr lang="en-US"/>
              <a:t>Second level</a:t>
            </a:r>
          </a:p>
        </p:txBody>
      </p:sp>
      <p:sp>
        <p:nvSpPr>
          <p:cNvPr id="20" name="Picture Placeholder 13">
            <a:extLst>
              <a:ext uri="{FF2B5EF4-FFF2-40B4-BE49-F238E27FC236}">
                <a16:creationId xmlns:a16="http://schemas.microsoft.com/office/drawing/2014/main" id="{DE535F43-0641-2BBD-BC5B-547BE5560DA1}"/>
              </a:ext>
            </a:extLst>
          </p:cNvPr>
          <p:cNvSpPr>
            <a:spLocks noGrp="1"/>
          </p:cNvSpPr>
          <p:nvPr>
            <p:ph type="pic" sz="quarter" idx="22"/>
          </p:nvPr>
        </p:nvSpPr>
        <p:spPr>
          <a:xfrm>
            <a:off x="2932015" y="1582424"/>
            <a:ext cx="1037508" cy="810853"/>
          </a:xfrm>
          <a:solidFill>
            <a:schemeClr val="bg1">
              <a:lumMod val="95000"/>
            </a:schemeClr>
          </a:solidFill>
          <a:ln>
            <a:noFill/>
          </a:ln>
        </p:spPr>
        <p:txBody>
          <a:bodyPr>
            <a:noAutofit/>
          </a:bodyPr>
          <a:lstStyle>
            <a:lvl1pPr>
              <a:defRPr sz="490"/>
            </a:lvl1pPr>
          </a:lstStyle>
          <a:p>
            <a:r>
              <a:rPr lang="en-US"/>
              <a:t>Click icon to add picture</a:t>
            </a:r>
            <a:endParaRPr lang="en-GB" dirty="0"/>
          </a:p>
        </p:txBody>
      </p:sp>
      <p:sp>
        <p:nvSpPr>
          <p:cNvPr id="21" name="Text Placeholder 7">
            <a:extLst>
              <a:ext uri="{FF2B5EF4-FFF2-40B4-BE49-F238E27FC236}">
                <a16:creationId xmlns:a16="http://schemas.microsoft.com/office/drawing/2014/main" id="{A6B835DB-94C9-8B4B-3EA5-EE3B078E8B9B}"/>
              </a:ext>
            </a:extLst>
          </p:cNvPr>
          <p:cNvSpPr>
            <a:spLocks noGrp="1"/>
          </p:cNvSpPr>
          <p:nvPr>
            <p:ph type="body" sz="quarter" idx="23"/>
          </p:nvPr>
        </p:nvSpPr>
        <p:spPr>
          <a:xfrm>
            <a:off x="4255141" y="2491119"/>
            <a:ext cx="1037508" cy="274149"/>
          </a:xfrm>
        </p:spPr>
        <p:txBody>
          <a:bodyPr/>
          <a:lstStyle>
            <a:lvl1pPr>
              <a:lnSpc>
                <a:spcPct val="102000"/>
              </a:lnSpc>
              <a:defRPr sz="588" b="0">
                <a:solidFill>
                  <a:schemeClr val="tx1"/>
                </a:solidFill>
              </a:defRPr>
            </a:lvl1pPr>
            <a:lvl2pPr>
              <a:lnSpc>
                <a:spcPct val="102000"/>
              </a:lnSpc>
              <a:spcAft>
                <a:spcPts val="701"/>
              </a:spcAft>
              <a:defRPr sz="588" b="0">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a:t>Click to edit Master text styles</a:t>
            </a:r>
          </a:p>
          <a:p>
            <a:pPr lvl="1"/>
            <a:r>
              <a:rPr lang="en-US"/>
              <a:t>Second level</a:t>
            </a:r>
          </a:p>
        </p:txBody>
      </p:sp>
      <p:sp>
        <p:nvSpPr>
          <p:cNvPr id="22" name="Picture Placeholder 13">
            <a:extLst>
              <a:ext uri="{FF2B5EF4-FFF2-40B4-BE49-F238E27FC236}">
                <a16:creationId xmlns:a16="http://schemas.microsoft.com/office/drawing/2014/main" id="{DDC3F6EE-EB12-1214-5A2E-023475764BAA}"/>
              </a:ext>
            </a:extLst>
          </p:cNvPr>
          <p:cNvSpPr>
            <a:spLocks noGrp="1"/>
          </p:cNvSpPr>
          <p:nvPr>
            <p:ph type="pic" sz="quarter" idx="24"/>
          </p:nvPr>
        </p:nvSpPr>
        <p:spPr>
          <a:xfrm>
            <a:off x="4255136" y="1582424"/>
            <a:ext cx="1037508" cy="810853"/>
          </a:xfrm>
          <a:solidFill>
            <a:schemeClr val="bg1">
              <a:lumMod val="95000"/>
            </a:schemeClr>
          </a:solidFill>
          <a:ln>
            <a:noFill/>
          </a:ln>
        </p:spPr>
        <p:txBody>
          <a:bodyPr>
            <a:noAutofit/>
          </a:bodyPr>
          <a:lstStyle>
            <a:lvl1pPr>
              <a:defRPr sz="490"/>
            </a:lvl1pPr>
          </a:lstStyle>
          <a:p>
            <a:r>
              <a:rPr lang="en-US"/>
              <a:t>Click icon to add picture</a:t>
            </a:r>
            <a:endParaRPr lang="en-GB" dirty="0"/>
          </a:p>
        </p:txBody>
      </p:sp>
      <p:sp>
        <p:nvSpPr>
          <p:cNvPr id="23" name="Text Placeholder 7">
            <a:extLst>
              <a:ext uri="{FF2B5EF4-FFF2-40B4-BE49-F238E27FC236}">
                <a16:creationId xmlns:a16="http://schemas.microsoft.com/office/drawing/2014/main" id="{BB2D113E-C9EF-25A5-1B05-AC0A26B6541A}"/>
              </a:ext>
            </a:extLst>
          </p:cNvPr>
          <p:cNvSpPr>
            <a:spLocks noGrp="1"/>
          </p:cNvSpPr>
          <p:nvPr>
            <p:ph type="body" sz="quarter" idx="25"/>
          </p:nvPr>
        </p:nvSpPr>
        <p:spPr>
          <a:xfrm>
            <a:off x="5578263" y="2491119"/>
            <a:ext cx="1037508" cy="274149"/>
          </a:xfrm>
        </p:spPr>
        <p:txBody>
          <a:bodyPr/>
          <a:lstStyle>
            <a:lvl1pPr>
              <a:lnSpc>
                <a:spcPct val="102000"/>
              </a:lnSpc>
              <a:defRPr sz="588" b="0">
                <a:solidFill>
                  <a:schemeClr val="tx1"/>
                </a:solidFill>
              </a:defRPr>
            </a:lvl1pPr>
            <a:lvl2pPr>
              <a:lnSpc>
                <a:spcPct val="102000"/>
              </a:lnSpc>
              <a:spcAft>
                <a:spcPts val="701"/>
              </a:spcAft>
              <a:defRPr sz="588" b="0">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a:t>Click to edit Master text styles</a:t>
            </a:r>
          </a:p>
          <a:p>
            <a:pPr lvl="1"/>
            <a:r>
              <a:rPr lang="en-US"/>
              <a:t>Second level</a:t>
            </a:r>
          </a:p>
        </p:txBody>
      </p:sp>
      <p:sp>
        <p:nvSpPr>
          <p:cNvPr id="24" name="Picture Placeholder 13">
            <a:extLst>
              <a:ext uri="{FF2B5EF4-FFF2-40B4-BE49-F238E27FC236}">
                <a16:creationId xmlns:a16="http://schemas.microsoft.com/office/drawing/2014/main" id="{44C5C3B1-D03F-77A9-44B2-DE8DC7741340}"/>
              </a:ext>
            </a:extLst>
          </p:cNvPr>
          <p:cNvSpPr>
            <a:spLocks noGrp="1"/>
          </p:cNvSpPr>
          <p:nvPr>
            <p:ph type="pic" sz="quarter" idx="26"/>
          </p:nvPr>
        </p:nvSpPr>
        <p:spPr>
          <a:xfrm>
            <a:off x="5578263" y="1582424"/>
            <a:ext cx="1037508" cy="810853"/>
          </a:xfrm>
          <a:solidFill>
            <a:schemeClr val="bg1">
              <a:lumMod val="95000"/>
            </a:schemeClr>
          </a:solidFill>
          <a:ln>
            <a:noFill/>
          </a:ln>
        </p:spPr>
        <p:txBody>
          <a:bodyPr>
            <a:noAutofit/>
          </a:bodyPr>
          <a:lstStyle>
            <a:lvl1pPr>
              <a:defRPr sz="490"/>
            </a:lvl1pPr>
          </a:lstStyle>
          <a:p>
            <a:r>
              <a:rPr lang="en-US"/>
              <a:t>Click icon to add picture</a:t>
            </a:r>
            <a:endParaRPr lang="en-GB" dirty="0"/>
          </a:p>
        </p:txBody>
      </p:sp>
      <p:sp>
        <p:nvSpPr>
          <p:cNvPr id="25" name="Text Placeholder 7">
            <a:extLst>
              <a:ext uri="{FF2B5EF4-FFF2-40B4-BE49-F238E27FC236}">
                <a16:creationId xmlns:a16="http://schemas.microsoft.com/office/drawing/2014/main" id="{FC72097D-6673-A76C-72ED-B11A1F35CD17}"/>
              </a:ext>
            </a:extLst>
          </p:cNvPr>
          <p:cNvSpPr>
            <a:spLocks noGrp="1"/>
          </p:cNvSpPr>
          <p:nvPr>
            <p:ph type="body" sz="quarter" idx="27"/>
          </p:nvPr>
        </p:nvSpPr>
        <p:spPr>
          <a:xfrm>
            <a:off x="6901384" y="2491119"/>
            <a:ext cx="1037508" cy="274149"/>
          </a:xfrm>
        </p:spPr>
        <p:txBody>
          <a:bodyPr/>
          <a:lstStyle>
            <a:lvl1pPr>
              <a:lnSpc>
                <a:spcPct val="102000"/>
              </a:lnSpc>
              <a:defRPr sz="588" b="0">
                <a:solidFill>
                  <a:schemeClr val="tx1"/>
                </a:solidFill>
              </a:defRPr>
            </a:lvl1pPr>
            <a:lvl2pPr>
              <a:lnSpc>
                <a:spcPct val="102000"/>
              </a:lnSpc>
              <a:spcAft>
                <a:spcPts val="701"/>
              </a:spcAft>
              <a:defRPr sz="588" b="0">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a:t>Click to edit Master text styles</a:t>
            </a:r>
          </a:p>
          <a:p>
            <a:pPr lvl="1"/>
            <a:r>
              <a:rPr lang="en-US"/>
              <a:t>Second level</a:t>
            </a:r>
          </a:p>
        </p:txBody>
      </p:sp>
      <p:sp>
        <p:nvSpPr>
          <p:cNvPr id="26" name="Picture Placeholder 13">
            <a:extLst>
              <a:ext uri="{FF2B5EF4-FFF2-40B4-BE49-F238E27FC236}">
                <a16:creationId xmlns:a16="http://schemas.microsoft.com/office/drawing/2014/main" id="{AD8FF566-7DD1-0E2D-7808-52E4682A3691}"/>
              </a:ext>
            </a:extLst>
          </p:cNvPr>
          <p:cNvSpPr>
            <a:spLocks noGrp="1"/>
          </p:cNvSpPr>
          <p:nvPr>
            <p:ph type="pic" sz="quarter" idx="28"/>
          </p:nvPr>
        </p:nvSpPr>
        <p:spPr>
          <a:xfrm>
            <a:off x="6901383" y="1582424"/>
            <a:ext cx="1037508" cy="810853"/>
          </a:xfrm>
          <a:solidFill>
            <a:schemeClr val="bg1">
              <a:lumMod val="95000"/>
            </a:schemeClr>
          </a:solidFill>
          <a:ln>
            <a:noFill/>
          </a:ln>
        </p:spPr>
        <p:txBody>
          <a:bodyPr>
            <a:noAutofit/>
          </a:bodyPr>
          <a:lstStyle>
            <a:lvl1pPr>
              <a:defRPr sz="490"/>
            </a:lvl1pPr>
          </a:lstStyle>
          <a:p>
            <a:r>
              <a:rPr lang="en-US"/>
              <a:t>Click icon to add picture</a:t>
            </a:r>
            <a:endParaRPr lang="en-GB" dirty="0"/>
          </a:p>
        </p:txBody>
      </p:sp>
      <p:sp>
        <p:nvSpPr>
          <p:cNvPr id="35" name="Text Placeholder 7">
            <a:extLst>
              <a:ext uri="{FF2B5EF4-FFF2-40B4-BE49-F238E27FC236}">
                <a16:creationId xmlns:a16="http://schemas.microsoft.com/office/drawing/2014/main" id="{BAEF5E1E-5E92-F2B5-56CF-E100468CAD96}"/>
              </a:ext>
            </a:extLst>
          </p:cNvPr>
          <p:cNvSpPr>
            <a:spLocks noGrp="1"/>
          </p:cNvSpPr>
          <p:nvPr>
            <p:ph type="body" sz="quarter" idx="29"/>
          </p:nvPr>
        </p:nvSpPr>
        <p:spPr>
          <a:xfrm>
            <a:off x="8224509" y="2491119"/>
            <a:ext cx="1037508" cy="274149"/>
          </a:xfrm>
        </p:spPr>
        <p:txBody>
          <a:bodyPr/>
          <a:lstStyle>
            <a:lvl1pPr>
              <a:lnSpc>
                <a:spcPct val="102000"/>
              </a:lnSpc>
              <a:defRPr sz="588" b="0">
                <a:solidFill>
                  <a:schemeClr val="tx1"/>
                </a:solidFill>
              </a:defRPr>
            </a:lvl1pPr>
            <a:lvl2pPr>
              <a:lnSpc>
                <a:spcPct val="102000"/>
              </a:lnSpc>
              <a:spcAft>
                <a:spcPts val="701"/>
              </a:spcAft>
              <a:defRPr sz="588" b="0">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a:t>Click to edit Master text styles</a:t>
            </a:r>
          </a:p>
          <a:p>
            <a:pPr lvl="1"/>
            <a:r>
              <a:rPr lang="en-US"/>
              <a:t>Second level</a:t>
            </a:r>
          </a:p>
        </p:txBody>
      </p:sp>
      <p:sp>
        <p:nvSpPr>
          <p:cNvPr id="36" name="Picture Placeholder 13">
            <a:extLst>
              <a:ext uri="{FF2B5EF4-FFF2-40B4-BE49-F238E27FC236}">
                <a16:creationId xmlns:a16="http://schemas.microsoft.com/office/drawing/2014/main" id="{C470ABA1-5C36-8484-2D58-27FF38933BBB}"/>
              </a:ext>
            </a:extLst>
          </p:cNvPr>
          <p:cNvSpPr>
            <a:spLocks noGrp="1"/>
          </p:cNvSpPr>
          <p:nvPr>
            <p:ph type="pic" sz="quarter" idx="30"/>
          </p:nvPr>
        </p:nvSpPr>
        <p:spPr>
          <a:xfrm>
            <a:off x="8224508" y="1582424"/>
            <a:ext cx="1037508" cy="810853"/>
          </a:xfrm>
          <a:solidFill>
            <a:schemeClr val="bg1">
              <a:lumMod val="95000"/>
            </a:schemeClr>
          </a:solidFill>
          <a:ln>
            <a:noFill/>
          </a:ln>
        </p:spPr>
        <p:txBody>
          <a:bodyPr>
            <a:noAutofit/>
          </a:bodyPr>
          <a:lstStyle>
            <a:lvl1pPr>
              <a:defRPr sz="490"/>
            </a:lvl1pPr>
          </a:lstStyle>
          <a:p>
            <a:r>
              <a:rPr lang="en-US"/>
              <a:t>Click icon to add picture</a:t>
            </a:r>
            <a:endParaRPr lang="en-GB" dirty="0"/>
          </a:p>
        </p:txBody>
      </p:sp>
      <p:sp>
        <p:nvSpPr>
          <p:cNvPr id="37" name="Text Placeholder 7">
            <a:extLst>
              <a:ext uri="{FF2B5EF4-FFF2-40B4-BE49-F238E27FC236}">
                <a16:creationId xmlns:a16="http://schemas.microsoft.com/office/drawing/2014/main" id="{6CD6741F-E1EE-5313-53A7-84156EC8E031}"/>
              </a:ext>
            </a:extLst>
          </p:cNvPr>
          <p:cNvSpPr>
            <a:spLocks noGrp="1"/>
          </p:cNvSpPr>
          <p:nvPr>
            <p:ph type="body" sz="quarter" idx="31"/>
          </p:nvPr>
        </p:nvSpPr>
        <p:spPr>
          <a:xfrm>
            <a:off x="9547629" y="2491119"/>
            <a:ext cx="1037508" cy="274149"/>
          </a:xfrm>
        </p:spPr>
        <p:txBody>
          <a:bodyPr/>
          <a:lstStyle>
            <a:lvl1pPr>
              <a:lnSpc>
                <a:spcPct val="102000"/>
              </a:lnSpc>
              <a:defRPr sz="588" b="0">
                <a:solidFill>
                  <a:schemeClr val="tx1"/>
                </a:solidFill>
              </a:defRPr>
            </a:lvl1pPr>
            <a:lvl2pPr>
              <a:lnSpc>
                <a:spcPct val="102000"/>
              </a:lnSpc>
              <a:spcAft>
                <a:spcPts val="701"/>
              </a:spcAft>
              <a:defRPr sz="588" b="0">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a:t>Click to edit Master text styles</a:t>
            </a:r>
          </a:p>
          <a:p>
            <a:pPr lvl="1"/>
            <a:r>
              <a:rPr lang="en-US"/>
              <a:t>Second level</a:t>
            </a:r>
          </a:p>
        </p:txBody>
      </p:sp>
      <p:sp>
        <p:nvSpPr>
          <p:cNvPr id="38" name="Picture Placeholder 13">
            <a:extLst>
              <a:ext uri="{FF2B5EF4-FFF2-40B4-BE49-F238E27FC236}">
                <a16:creationId xmlns:a16="http://schemas.microsoft.com/office/drawing/2014/main" id="{CEA267D5-3CA1-AC5A-D924-A422F7E562E8}"/>
              </a:ext>
            </a:extLst>
          </p:cNvPr>
          <p:cNvSpPr>
            <a:spLocks noGrp="1"/>
          </p:cNvSpPr>
          <p:nvPr>
            <p:ph type="pic" sz="quarter" idx="32"/>
          </p:nvPr>
        </p:nvSpPr>
        <p:spPr>
          <a:xfrm>
            <a:off x="9547628" y="1582424"/>
            <a:ext cx="1037508" cy="810853"/>
          </a:xfrm>
          <a:solidFill>
            <a:schemeClr val="bg1">
              <a:lumMod val="95000"/>
            </a:schemeClr>
          </a:solidFill>
          <a:ln>
            <a:noFill/>
          </a:ln>
        </p:spPr>
        <p:txBody>
          <a:bodyPr>
            <a:noAutofit/>
          </a:bodyPr>
          <a:lstStyle>
            <a:lvl1pPr>
              <a:defRPr sz="490"/>
            </a:lvl1pPr>
          </a:lstStyle>
          <a:p>
            <a:r>
              <a:rPr lang="en-US"/>
              <a:t>Click icon to add picture</a:t>
            </a:r>
            <a:endParaRPr lang="en-GB" dirty="0"/>
          </a:p>
        </p:txBody>
      </p:sp>
      <p:sp>
        <p:nvSpPr>
          <p:cNvPr id="39" name="Text Placeholder 7">
            <a:extLst>
              <a:ext uri="{FF2B5EF4-FFF2-40B4-BE49-F238E27FC236}">
                <a16:creationId xmlns:a16="http://schemas.microsoft.com/office/drawing/2014/main" id="{55BE63C0-F614-9777-7B06-53DD89277FDC}"/>
              </a:ext>
            </a:extLst>
          </p:cNvPr>
          <p:cNvSpPr>
            <a:spLocks noGrp="1"/>
          </p:cNvSpPr>
          <p:nvPr>
            <p:ph type="body" sz="quarter" idx="33"/>
          </p:nvPr>
        </p:nvSpPr>
        <p:spPr>
          <a:xfrm>
            <a:off x="10870755" y="2491119"/>
            <a:ext cx="1037508" cy="274149"/>
          </a:xfrm>
        </p:spPr>
        <p:txBody>
          <a:bodyPr/>
          <a:lstStyle>
            <a:lvl1pPr>
              <a:lnSpc>
                <a:spcPct val="102000"/>
              </a:lnSpc>
              <a:defRPr sz="588" b="0">
                <a:solidFill>
                  <a:schemeClr val="tx1"/>
                </a:solidFill>
              </a:defRPr>
            </a:lvl1pPr>
            <a:lvl2pPr>
              <a:lnSpc>
                <a:spcPct val="102000"/>
              </a:lnSpc>
              <a:spcAft>
                <a:spcPts val="701"/>
              </a:spcAft>
              <a:defRPr sz="588" b="0">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a:t>Click to edit Master text styles</a:t>
            </a:r>
          </a:p>
          <a:p>
            <a:pPr lvl="1"/>
            <a:r>
              <a:rPr lang="en-US"/>
              <a:t>Second level</a:t>
            </a:r>
          </a:p>
        </p:txBody>
      </p:sp>
      <p:sp>
        <p:nvSpPr>
          <p:cNvPr id="40" name="Picture Placeholder 13">
            <a:extLst>
              <a:ext uri="{FF2B5EF4-FFF2-40B4-BE49-F238E27FC236}">
                <a16:creationId xmlns:a16="http://schemas.microsoft.com/office/drawing/2014/main" id="{145B44C5-0768-8FBA-C0A8-0D1BBC32382C}"/>
              </a:ext>
            </a:extLst>
          </p:cNvPr>
          <p:cNvSpPr>
            <a:spLocks noGrp="1"/>
          </p:cNvSpPr>
          <p:nvPr>
            <p:ph type="pic" sz="quarter" idx="34"/>
          </p:nvPr>
        </p:nvSpPr>
        <p:spPr>
          <a:xfrm>
            <a:off x="10870752" y="1582424"/>
            <a:ext cx="1037508" cy="810853"/>
          </a:xfrm>
          <a:solidFill>
            <a:schemeClr val="bg1">
              <a:lumMod val="95000"/>
            </a:schemeClr>
          </a:solidFill>
          <a:ln>
            <a:noFill/>
          </a:ln>
        </p:spPr>
        <p:txBody>
          <a:bodyPr>
            <a:noAutofit/>
          </a:bodyPr>
          <a:lstStyle>
            <a:lvl1pPr>
              <a:defRPr sz="490"/>
            </a:lvl1pPr>
          </a:lstStyle>
          <a:p>
            <a:r>
              <a:rPr lang="en-US"/>
              <a:t>Click icon to add picture</a:t>
            </a:r>
            <a:endParaRPr lang="en-GB" dirty="0"/>
          </a:p>
        </p:txBody>
      </p:sp>
      <p:sp>
        <p:nvSpPr>
          <p:cNvPr id="41" name="Text Placeholder 7">
            <a:extLst>
              <a:ext uri="{FF2B5EF4-FFF2-40B4-BE49-F238E27FC236}">
                <a16:creationId xmlns:a16="http://schemas.microsoft.com/office/drawing/2014/main" id="{F9D29DA8-81C2-D1B3-3836-4A0238F420FF}"/>
              </a:ext>
            </a:extLst>
          </p:cNvPr>
          <p:cNvSpPr>
            <a:spLocks noGrp="1"/>
          </p:cNvSpPr>
          <p:nvPr>
            <p:ph type="body" sz="quarter" idx="35"/>
          </p:nvPr>
        </p:nvSpPr>
        <p:spPr>
          <a:xfrm>
            <a:off x="285770" y="3919888"/>
            <a:ext cx="1037508" cy="274149"/>
          </a:xfrm>
        </p:spPr>
        <p:txBody>
          <a:bodyPr/>
          <a:lstStyle>
            <a:lvl1pPr>
              <a:lnSpc>
                <a:spcPct val="102000"/>
              </a:lnSpc>
              <a:defRPr sz="588" b="0">
                <a:solidFill>
                  <a:schemeClr val="tx1"/>
                </a:solidFill>
              </a:defRPr>
            </a:lvl1pPr>
            <a:lvl2pPr>
              <a:lnSpc>
                <a:spcPct val="102000"/>
              </a:lnSpc>
              <a:spcAft>
                <a:spcPts val="701"/>
              </a:spcAft>
              <a:defRPr sz="588" b="0">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a:t>Click to edit Master text styles</a:t>
            </a:r>
          </a:p>
          <a:p>
            <a:pPr lvl="1"/>
            <a:r>
              <a:rPr lang="en-US"/>
              <a:t>Second level</a:t>
            </a:r>
          </a:p>
        </p:txBody>
      </p:sp>
      <p:sp>
        <p:nvSpPr>
          <p:cNvPr id="42" name="Picture Placeholder 13">
            <a:extLst>
              <a:ext uri="{FF2B5EF4-FFF2-40B4-BE49-F238E27FC236}">
                <a16:creationId xmlns:a16="http://schemas.microsoft.com/office/drawing/2014/main" id="{FA1A204C-72EC-FD5A-E067-A82ECB88F84B}"/>
              </a:ext>
            </a:extLst>
          </p:cNvPr>
          <p:cNvSpPr>
            <a:spLocks noGrp="1"/>
          </p:cNvSpPr>
          <p:nvPr>
            <p:ph type="pic" sz="quarter" idx="36"/>
          </p:nvPr>
        </p:nvSpPr>
        <p:spPr>
          <a:xfrm>
            <a:off x="285769" y="3011194"/>
            <a:ext cx="1037508" cy="810853"/>
          </a:xfrm>
          <a:solidFill>
            <a:schemeClr val="bg1">
              <a:lumMod val="95000"/>
            </a:schemeClr>
          </a:solidFill>
          <a:ln>
            <a:noFill/>
          </a:ln>
        </p:spPr>
        <p:txBody>
          <a:bodyPr>
            <a:noAutofit/>
          </a:bodyPr>
          <a:lstStyle>
            <a:lvl1pPr>
              <a:defRPr sz="490"/>
            </a:lvl1pPr>
          </a:lstStyle>
          <a:p>
            <a:r>
              <a:rPr lang="en-US"/>
              <a:t>Click icon to add picture</a:t>
            </a:r>
            <a:endParaRPr lang="en-GB" dirty="0"/>
          </a:p>
        </p:txBody>
      </p:sp>
      <p:sp>
        <p:nvSpPr>
          <p:cNvPr id="43" name="Text Placeholder 7">
            <a:extLst>
              <a:ext uri="{FF2B5EF4-FFF2-40B4-BE49-F238E27FC236}">
                <a16:creationId xmlns:a16="http://schemas.microsoft.com/office/drawing/2014/main" id="{DBC2B3EC-0D8A-B204-81E7-51694CB62FBE}"/>
              </a:ext>
            </a:extLst>
          </p:cNvPr>
          <p:cNvSpPr>
            <a:spLocks noGrp="1"/>
          </p:cNvSpPr>
          <p:nvPr>
            <p:ph type="body" sz="quarter" idx="37"/>
          </p:nvPr>
        </p:nvSpPr>
        <p:spPr>
          <a:xfrm>
            <a:off x="1608896" y="3919888"/>
            <a:ext cx="1037508" cy="274149"/>
          </a:xfrm>
        </p:spPr>
        <p:txBody>
          <a:bodyPr/>
          <a:lstStyle>
            <a:lvl1pPr>
              <a:lnSpc>
                <a:spcPct val="102000"/>
              </a:lnSpc>
              <a:defRPr sz="588" b="0">
                <a:solidFill>
                  <a:schemeClr val="tx1"/>
                </a:solidFill>
              </a:defRPr>
            </a:lvl1pPr>
            <a:lvl2pPr>
              <a:lnSpc>
                <a:spcPct val="102000"/>
              </a:lnSpc>
              <a:spcAft>
                <a:spcPts val="701"/>
              </a:spcAft>
              <a:defRPr sz="588" b="0">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a:t>Click to edit Master text styles</a:t>
            </a:r>
          </a:p>
          <a:p>
            <a:pPr lvl="1"/>
            <a:r>
              <a:rPr lang="en-US"/>
              <a:t>Second level</a:t>
            </a:r>
          </a:p>
        </p:txBody>
      </p:sp>
      <p:sp>
        <p:nvSpPr>
          <p:cNvPr id="44" name="Picture Placeholder 13">
            <a:extLst>
              <a:ext uri="{FF2B5EF4-FFF2-40B4-BE49-F238E27FC236}">
                <a16:creationId xmlns:a16="http://schemas.microsoft.com/office/drawing/2014/main" id="{57A73D9A-94F0-68B4-5D61-E546F34F6E8C}"/>
              </a:ext>
            </a:extLst>
          </p:cNvPr>
          <p:cNvSpPr>
            <a:spLocks noGrp="1"/>
          </p:cNvSpPr>
          <p:nvPr>
            <p:ph type="pic" sz="quarter" idx="38"/>
          </p:nvPr>
        </p:nvSpPr>
        <p:spPr>
          <a:xfrm>
            <a:off x="1608892" y="3011194"/>
            <a:ext cx="1037508" cy="810853"/>
          </a:xfrm>
          <a:solidFill>
            <a:schemeClr val="bg1">
              <a:lumMod val="95000"/>
            </a:schemeClr>
          </a:solidFill>
          <a:ln>
            <a:noFill/>
          </a:ln>
        </p:spPr>
        <p:txBody>
          <a:bodyPr>
            <a:noAutofit/>
          </a:bodyPr>
          <a:lstStyle>
            <a:lvl1pPr>
              <a:defRPr sz="490"/>
            </a:lvl1pPr>
          </a:lstStyle>
          <a:p>
            <a:r>
              <a:rPr lang="en-US"/>
              <a:t>Click icon to add picture</a:t>
            </a:r>
            <a:endParaRPr lang="en-GB" dirty="0"/>
          </a:p>
        </p:txBody>
      </p:sp>
      <p:sp>
        <p:nvSpPr>
          <p:cNvPr id="45" name="Text Placeholder 7">
            <a:extLst>
              <a:ext uri="{FF2B5EF4-FFF2-40B4-BE49-F238E27FC236}">
                <a16:creationId xmlns:a16="http://schemas.microsoft.com/office/drawing/2014/main" id="{2BCDE1C2-32D5-621B-DCFE-1A8816015A93}"/>
              </a:ext>
            </a:extLst>
          </p:cNvPr>
          <p:cNvSpPr>
            <a:spLocks noGrp="1"/>
          </p:cNvSpPr>
          <p:nvPr>
            <p:ph type="body" sz="quarter" idx="39"/>
          </p:nvPr>
        </p:nvSpPr>
        <p:spPr>
          <a:xfrm>
            <a:off x="2932016" y="3919888"/>
            <a:ext cx="1037508" cy="274149"/>
          </a:xfrm>
        </p:spPr>
        <p:txBody>
          <a:bodyPr/>
          <a:lstStyle>
            <a:lvl1pPr>
              <a:lnSpc>
                <a:spcPct val="102000"/>
              </a:lnSpc>
              <a:defRPr sz="588" b="0">
                <a:solidFill>
                  <a:schemeClr val="tx1"/>
                </a:solidFill>
              </a:defRPr>
            </a:lvl1pPr>
            <a:lvl2pPr>
              <a:lnSpc>
                <a:spcPct val="102000"/>
              </a:lnSpc>
              <a:spcAft>
                <a:spcPts val="701"/>
              </a:spcAft>
              <a:defRPr sz="588" b="0">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a:t>Click to edit Master text styles</a:t>
            </a:r>
          </a:p>
          <a:p>
            <a:pPr lvl="1"/>
            <a:r>
              <a:rPr lang="en-US"/>
              <a:t>Second level</a:t>
            </a:r>
          </a:p>
        </p:txBody>
      </p:sp>
      <p:sp>
        <p:nvSpPr>
          <p:cNvPr id="46" name="Picture Placeholder 13">
            <a:extLst>
              <a:ext uri="{FF2B5EF4-FFF2-40B4-BE49-F238E27FC236}">
                <a16:creationId xmlns:a16="http://schemas.microsoft.com/office/drawing/2014/main" id="{1056AE21-EA7C-990E-CB37-CEEB3676FB28}"/>
              </a:ext>
            </a:extLst>
          </p:cNvPr>
          <p:cNvSpPr>
            <a:spLocks noGrp="1"/>
          </p:cNvSpPr>
          <p:nvPr>
            <p:ph type="pic" sz="quarter" idx="40"/>
          </p:nvPr>
        </p:nvSpPr>
        <p:spPr>
          <a:xfrm>
            <a:off x="2932015" y="3011194"/>
            <a:ext cx="1037508" cy="810853"/>
          </a:xfrm>
          <a:solidFill>
            <a:schemeClr val="bg1">
              <a:lumMod val="95000"/>
            </a:schemeClr>
          </a:solidFill>
          <a:ln>
            <a:noFill/>
          </a:ln>
        </p:spPr>
        <p:txBody>
          <a:bodyPr>
            <a:noAutofit/>
          </a:bodyPr>
          <a:lstStyle>
            <a:lvl1pPr>
              <a:defRPr sz="490"/>
            </a:lvl1pPr>
          </a:lstStyle>
          <a:p>
            <a:r>
              <a:rPr lang="en-US"/>
              <a:t>Click icon to add picture</a:t>
            </a:r>
            <a:endParaRPr lang="en-GB" dirty="0"/>
          </a:p>
        </p:txBody>
      </p:sp>
      <p:sp>
        <p:nvSpPr>
          <p:cNvPr id="47" name="Text Placeholder 7">
            <a:extLst>
              <a:ext uri="{FF2B5EF4-FFF2-40B4-BE49-F238E27FC236}">
                <a16:creationId xmlns:a16="http://schemas.microsoft.com/office/drawing/2014/main" id="{2A7C74A7-7383-05D3-8226-734A2D830857}"/>
              </a:ext>
            </a:extLst>
          </p:cNvPr>
          <p:cNvSpPr>
            <a:spLocks noGrp="1"/>
          </p:cNvSpPr>
          <p:nvPr>
            <p:ph type="body" sz="quarter" idx="41"/>
          </p:nvPr>
        </p:nvSpPr>
        <p:spPr>
          <a:xfrm>
            <a:off x="4255141" y="3919888"/>
            <a:ext cx="1037508" cy="274149"/>
          </a:xfrm>
        </p:spPr>
        <p:txBody>
          <a:bodyPr/>
          <a:lstStyle>
            <a:lvl1pPr>
              <a:lnSpc>
                <a:spcPct val="102000"/>
              </a:lnSpc>
              <a:defRPr sz="588" b="0">
                <a:solidFill>
                  <a:schemeClr val="tx1"/>
                </a:solidFill>
              </a:defRPr>
            </a:lvl1pPr>
            <a:lvl2pPr>
              <a:lnSpc>
                <a:spcPct val="102000"/>
              </a:lnSpc>
              <a:spcAft>
                <a:spcPts val="701"/>
              </a:spcAft>
              <a:defRPr sz="588" b="0">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a:t>Click to edit Master text styles</a:t>
            </a:r>
          </a:p>
          <a:p>
            <a:pPr lvl="1"/>
            <a:r>
              <a:rPr lang="en-US"/>
              <a:t>Second level</a:t>
            </a:r>
          </a:p>
        </p:txBody>
      </p:sp>
      <p:sp>
        <p:nvSpPr>
          <p:cNvPr id="48" name="Picture Placeholder 13">
            <a:extLst>
              <a:ext uri="{FF2B5EF4-FFF2-40B4-BE49-F238E27FC236}">
                <a16:creationId xmlns:a16="http://schemas.microsoft.com/office/drawing/2014/main" id="{4B4795CD-C260-1E62-1AA2-3BBE2BB9E324}"/>
              </a:ext>
            </a:extLst>
          </p:cNvPr>
          <p:cNvSpPr>
            <a:spLocks noGrp="1"/>
          </p:cNvSpPr>
          <p:nvPr>
            <p:ph type="pic" sz="quarter" idx="42"/>
          </p:nvPr>
        </p:nvSpPr>
        <p:spPr>
          <a:xfrm>
            <a:off x="4255136" y="3011194"/>
            <a:ext cx="1037508" cy="810853"/>
          </a:xfrm>
          <a:solidFill>
            <a:schemeClr val="bg1">
              <a:lumMod val="95000"/>
            </a:schemeClr>
          </a:solidFill>
          <a:ln>
            <a:noFill/>
          </a:ln>
        </p:spPr>
        <p:txBody>
          <a:bodyPr>
            <a:noAutofit/>
          </a:bodyPr>
          <a:lstStyle>
            <a:lvl1pPr>
              <a:defRPr sz="490"/>
            </a:lvl1pPr>
          </a:lstStyle>
          <a:p>
            <a:r>
              <a:rPr lang="en-US"/>
              <a:t>Click icon to add picture</a:t>
            </a:r>
            <a:endParaRPr lang="en-GB" dirty="0"/>
          </a:p>
        </p:txBody>
      </p:sp>
      <p:sp>
        <p:nvSpPr>
          <p:cNvPr id="49" name="Text Placeholder 7">
            <a:extLst>
              <a:ext uri="{FF2B5EF4-FFF2-40B4-BE49-F238E27FC236}">
                <a16:creationId xmlns:a16="http://schemas.microsoft.com/office/drawing/2014/main" id="{35281927-FEAF-2D06-3C5B-341BE614A505}"/>
              </a:ext>
            </a:extLst>
          </p:cNvPr>
          <p:cNvSpPr>
            <a:spLocks noGrp="1"/>
          </p:cNvSpPr>
          <p:nvPr>
            <p:ph type="body" sz="quarter" idx="43"/>
          </p:nvPr>
        </p:nvSpPr>
        <p:spPr>
          <a:xfrm>
            <a:off x="5578263" y="3919888"/>
            <a:ext cx="1037508" cy="274149"/>
          </a:xfrm>
        </p:spPr>
        <p:txBody>
          <a:bodyPr/>
          <a:lstStyle>
            <a:lvl1pPr>
              <a:lnSpc>
                <a:spcPct val="102000"/>
              </a:lnSpc>
              <a:defRPr sz="588" b="0">
                <a:solidFill>
                  <a:schemeClr val="tx1"/>
                </a:solidFill>
              </a:defRPr>
            </a:lvl1pPr>
            <a:lvl2pPr>
              <a:lnSpc>
                <a:spcPct val="102000"/>
              </a:lnSpc>
              <a:spcAft>
                <a:spcPts val="701"/>
              </a:spcAft>
              <a:defRPr sz="588" b="0">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a:t>Click to edit Master text styles</a:t>
            </a:r>
          </a:p>
          <a:p>
            <a:pPr lvl="1"/>
            <a:r>
              <a:rPr lang="en-US"/>
              <a:t>Second level</a:t>
            </a:r>
          </a:p>
        </p:txBody>
      </p:sp>
      <p:sp>
        <p:nvSpPr>
          <p:cNvPr id="50" name="Picture Placeholder 13">
            <a:extLst>
              <a:ext uri="{FF2B5EF4-FFF2-40B4-BE49-F238E27FC236}">
                <a16:creationId xmlns:a16="http://schemas.microsoft.com/office/drawing/2014/main" id="{454106EB-0A2A-C28D-E954-67C72F956400}"/>
              </a:ext>
            </a:extLst>
          </p:cNvPr>
          <p:cNvSpPr>
            <a:spLocks noGrp="1"/>
          </p:cNvSpPr>
          <p:nvPr>
            <p:ph type="pic" sz="quarter" idx="44"/>
          </p:nvPr>
        </p:nvSpPr>
        <p:spPr>
          <a:xfrm>
            <a:off x="5578263" y="3011194"/>
            <a:ext cx="1037508" cy="810853"/>
          </a:xfrm>
          <a:solidFill>
            <a:schemeClr val="bg1">
              <a:lumMod val="95000"/>
            </a:schemeClr>
          </a:solidFill>
          <a:ln>
            <a:noFill/>
          </a:ln>
        </p:spPr>
        <p:txBody>
          <a:bodyPr>
            <a:noAutofit/>
          </a:bodyPr>
          <a:lstStyle>
            <a:lvl1pPr>
              <a:defRPr sz="490"/>
            </a:lvl1pPr>
          </a:lstStyle>
          <a:p>
            <a:r>
              <a:rPr lang="en-US"/>
              <a:t>Click icon to add picture</a:t>
            </a:r>
            <a:endParaRPr lang="en-GB" dirty="0"/>
          </a:p>
        </p:txBody>
      </p:sp>
      <p:sp>
        <p:nvSpPr>
          <p:cNvPr id="51" name="Text Placeholder 7">
            <a:extLst>
              <a:ext uri="{FF2B5EF4-FFF2-40B4-BE49-F238E27FC236}">
                <a16:creationId xmlns:a16="http://schemas.microsoft.com/office/drawing/2014/main" id="{A39155E0-7419-DFFF-1D67-E022DE47D810}"/>
              </a:ext>
            </a:extLst>
          </p:cNvPr>
          <p:cNvSpPr>
            <a:spLocks noGrp="1"/>
          </p:cNvSpPr>
          <p:nvPr>
            <p:ph type="body" sz="quarter" idx="45"/>
          </p:nvPr>
        </p:nvSpPr>
        <p:spPr>
          <a:xfrm>
            <a:off x="6901384" y="3919888"/>
            <a:ext cx="1037508" cy="274149"/>
          </a:xfrm>
        </p:spPr>
        <p:txBody>
          <a:bodyPr/>
          <a:lstStyle>
            <a:lvl1pPr>
              <a:lnSpc>
                <a:spcPct val="102000"/>
              </a:lnSpc>
              <a:defRPr sz="588" b="0">
                <a:solidFill>
                  <a:schemeClr val="tx1"/>
                </a:solidFill>
              </a:defRPr>
            </a:lvl1pPr>
            <a:lvl2pPr>
              <a:lnSpc>
                <a:spcPct val="102000"/>
              </a:lnSpc>
              <a:spcAft>
                <a:spcPts val="701"/>
              </a:spcAft>
              <a:defRPr sz="588" b="0">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a:t>Click to edit Master text styles</a:t>
            </a:r>
          </a:p>
          <a:p>
            <a:pPr lvl="1"/>
            <a:r>
              <a:rPr lang="en-US"/>
              <a:t>Second level</a:t>
            </a:r>
          </a:p>
        </p:txBody>
      </p:sp>
      <p:sp>
        <p:nvSpPr>
          <p:cNvPr id="52" name="Picture Placeholder 13">
            <a:extLst>
              <a:ext uri="{FF2B5EF4-FFF2-40B4-BE49-F238E27FC236}">
                <a16:creationId xmlns:a16="http://schemas.microsoft.com/office/drawing/2014/main" id="{9901EA10-9340-EB64-44D6-787985AEFE10}"/>
              </a:ext>
            </a:extLst>
          </p:cNvPr>
          <p:cNvSpPr>
            <a:spLocks noGrp="1"/>
          </p:cNvSpPr>
          <p:nvPr>
            <p:ph type="pic" sz="quarter" idx="46"/>
          </p:nvPr>
        </p:nvSpPr>
        <p:spPr>
          <a:xfrm>
            <a:off x="6901383" y="3011194"/>
            <a:ext cx="1037508" cy="810853"/>
          </a:xfrm>
          <a:solidFill>
            <a:schemeClr val="bg1">
              <a:lumMod val="95000"/>
            </a:schemeClr>
          </a:solidFill>
          <a:ln>
            <a:noFill/>
          </a:ln>
        </p:spPr>
        <p:txBody>
          <a:bodyPr>
            <a:noAutofit/>
          </a:bodyPr>
          <a:lstStyle>
            <a:lvl1pPr>
              <a:defRPr sz="490"/>
            </a:lvl1pPr>
          </a:lstStyle>
          <a:p>
            <a:r>
              <a:rPr lang="en-US"/>
              <a:t>Click icon to add picture</a:t>
            </a:r>
            <a:endParaRPr lang="en-GB" dirty="0"/>
          </a:p>
        </p:txBody>
      </p:sp>
      <p:sp>
        <p:nvSpPr>
          <p:cNvPr id="53" name="Text Placeholder 7">
            <a:extLst>
              <a:ext uri="{FF2B5EF4-FFF2-40B4-BE49-F238E27FC236}">
                <a16:creationId xmlns:a16="http://schemas.microsoft.com/office/drawing/2014/main" id="{C9D70C04-5FE3-C97C-9499-B20798986282}"/>
              </a:ext>
            </a:extLst>
          </p:cNvPr>
          <p:cNvSpPr>
            <a:spLocks noGrp="1"/>
          </p:cNvSpPr>
          <p:nvPr>
            <p:ph type="body" sz="quarter" idx="47"/>
          </p:nvPr>
        </p:nvSpPr>
        <p:spPr>
          <a:xfrm>
            <a:off x="8224509" y="3919888"/>
            <a:ext cx="1037508" cy="274149"/>
          </a:xfrm>
        </p:spPr>
        <p:txBody>
          <a:bodyPr/>
          <a:lstStyle>
            <a:lvl1pPr>
              <a:lnSpc>
                <a:spcPct val="102000"/>
              </a:lnSpc>
              <a:defRPr sz="588" b="0">
                <a:solidFill>
                  <a:schemeClr val="tx1"/>
                </a:solidFill>
              </a:defRPr>
            </a:lvl1pPr>
            <a:lvl2pPr>
              <a:lnSpc>
                <a:spcPct val="102000"/>
              </a:lnSpc>
              <a:spcAft>
                <a:spcPts val="701"/>
              </a:spcAft>
              <a:defRPr sz="588" b="0">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a:t>Click to edit Master text styles</a:t>
            </a:r>
          </a:p>
          <a:p>
            <a:pPr lvl="1"/>
            <a:r>
              <a:rPr lang="en-US"/>
              <a:t>Second level</a:t>
            </a:r>
          </a:p>
        </p:txBody>
      </p:sp>
      <p:sp>
        <p:nvSpPr>
          <p:cNvPr id="54" name="Picture Placeholder 13">
            <a:extLst>
              <a:ext uri="{FF2B5EF4-FFF2-40B4-BE49-F238E27FC236}">
                <a16:creationId xmlns:a16="http://schemas.microsoft.com/office/drawing/2014/main" id="{B137BFAC-E26B-A11F-67A8-128068EED7A6}"/>
              </a:ext>
            </a:extLst>
          </p:cNvPr>
          <p:cNvSpPr>
            <a:spLocks noGrp="1"/>
          </p:cNvSpPr>
          <p:nvPr>
            <p:ph type="pic" sz="quarter" idx="48"/>
          </p:nvPr>
        </p:nvSpPr>
        <p:spPr>
          <a:xfrm>
            <a:off x="8224508" y="3011194"/>
            <a:ext cx="1037508" cy="810853"/>
          </a:xfrm>
          <a:solidFill>
            <a:schemeClr val="bg1">
              <a:lumMod val="95000"/>
            </a:schemeClr>
          </a:solidFill>
          <a:ln>
            <a:noFill/>
          </a:ln>
        </p:spPr>
        <p:txBody>
          <a:bodyPr>
            <a:noAutofit/>
          </a:bodyPr>
          <a:lstStyle>
            <a:lvl1pPr>
              <a:defRPr sz="490"/>
            </a:lvl1pPr>
          </a:lstStyle>
          <a:p>
            <a:r>
              <a:rPr lang="en-US"/>
              <a:t>Click icon to add picture</a:t>
            </a:r>
            <a:endParaRPr lang="en-GB" dirty="0"/>
          </a:p>
        </p:txBody>
      </p:sp>
      <p:sp>
        <p:nvSpPr>
          <p:cNvPr id="55" name="Text Placeholder 7">
            <a:extLst>
              <a:ext uri="{FF2B5EF4-FFF2-40B4-BE49-F238E27FC236}">
                <a16:creationId xmlns:a16="http://schemas.microsoft.com/office/drawing/2014/main" id="{B9C9E40B-5EB4-EFA6-11E5-B312374E0960}"/>
              </a:ext>
            </a:extLst>
          </p:cNvPr>
          <p:cNvSpPr>
            <a:spLocks noGrp="1"/>
          </p:cNvSpPr>
          <p:nvPr>
            <p:ph type="body" sz="quarter" idx="49"/>
          </p:nvPr>
        </p:nvSpPr>
        <p:spPr>
          <a:xfrm>
            <a:off x="9547629" y="3919888"/>
            <a:ext cx="1037508" cy="274149"/>
          </a:xfrm>
        </p:spPr>
        <p:txBody>
          <a:bodyPr/>
          <a:lstStyle>
            <a:lvl1pPr>
              <a:lnSpc>
                <a:spcPct val="102000"/>
              </a:lnSpc>
              <a:defRPr sz="588" b="0">
                <a:solidFill>
                  <a:schemeClr val="tx1"/>
                </a:solidFill>
              </a:defRPr>
            </a:lvl1pPr>
            <a:lvl2pPr>
              <a:lnSpc>
                <a:spcPct val="102000"/>
              </a:lnSpc>
              <a:spcAft>
                <a:spcPts val="701"/>
              </a:spcAft>
              <a:defRPr sz="588" b="0">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a:t>Click to edit Master text styles</a:t>
            </a:r>
          </a:p>
          <a:p>
            <a:pPr lvl="1"/>
            <a:r>
              <a:rPr lang="en-US"/>
              <a:t>Second level</a:t>
            </a:r>
          </a:p>
        </p:txBody>
      </p:sp>
      <p:sp>
        <p:nvSpPr>
          <p:cNvPr id="56" name="Picture Placeholder 13">
            <a:extLst>
              <a:ext uri="{FF2B5EF4-FFF2-40B4-BE49-F238E27FC236}">
                <a16:creationId xmlns:a16="http://schemas.microsoft.com/office/drawing/2014/main" id="{D5ABDB78-6122-D6DC-95FE-BD889F264594}"/>
              </a:ext>
            </a:extLst>
          </p:cNvPr>
          <p:cNvSpPr>
            <a:spLocks noGrp="1"/>
          </p:cNvSpPr>
          <p:nvPr>
            <p:ph type="pic" sz="quarter" idx="50"/>
          </p:nvPr>
        </p:nvSpPr>
        <p:spPr>
          <a:xfrm>
            <a:off x="9547628" y="3011194"/>
            <a:ext cx="1037508" cy="810853"/>
          </a:xfrm>
          <a:solidFill>
            <a:schemeClr val="bg1">
              <a:lumMod val="95000"/>
            </a:schemeClr>
          </a:solidFill>
          <a:ln>
            <a:noFill/>
          </a:ln>
        </p:spPr>
        <p:txBody>
          <a:bodyPr>
            <a:noAutofit/>
          </a:bodyPr>
          <a:lstStyle>
            <a:lvl1pPr>
              <a:defRPr sz="490"/>
            </a:lvl1pPr>
          </a:lstStyle>
          <a:p>
            <a:r>
              <a:rPr lang="en-US"/>
              <a:t>Click icon to add picture</a:t>
            </a:r>
            <a:endParaRPr lang="en-GB" dirty="0"/>
          </a:p>
        </p:txBody>
      </p:sp>
      <p:sp>
        <p:nvSpPr>
          <p:cNvPr id="57" name="Text Placeholder 7">
            <a:extLst>
              <a:ext uri="{FF2B5EF4-FFF2-40B4-BE49-F238E27FC236}">
                <a16:creationId xmlns:a16="http://schemas.microsoft.com/office/drawing/2014/main" id="{4E2D7138-D066-E41A-39AA-0D8FA30517E7}"/>
              </a:ext>
            </a:extLst>
          </p:cNvPr>
          <p:cNvSpPr>
            <a:spLocks noGrp="1"/>
          </p:cNvSpPr>
          <p:nvPr>
            <p:ph type="body" sz="quarter" idx="51"/>
          </p:nvPr>
        </p:nvSpPr>
        <p:spPr>
          <a:xfrm>
            <a:off x="10870755" y="3919888"/>
            <a:ext cx="1037508" cy="274149"/>
          </a:xfrm>
        </p:spPr>
        <p:txBody>
          <a:bodyPr/>
          <a:lstStyle>
            <a:lvl1pPr>
              <a:lnSpc>
                <a:spcPct val="102000"/>
              </a:lnSpc>
              <a:defRPr sz="588" b="0">
                <a:solidFill>
                  <a:schemeClr val="tx1"/>
                </a:solidFill>
              </a:defRPr>
            </a:lvl1pPr>
            <a:lvl2pPr>
              <a:lnSpc>
                <a:spcPct val="102000"/>
              </a:lnSpc>
              <a:spcAft>
                <a:spcPts val="701"/>
              </a:spcAft>
              <a:defRPr sz="588" b="0">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a:t>Click to edit Master text styles</a:t>
            </a:r>
          </a:p>
          <a:p>
            <a:pPr lvl="1"/>
            <a:r>
              <a:rPr lang="en-US"/>
              <a:t>Second level</a:t>
            </a:r>
          </a:p>
        </p:txBody>
      </p:sp>
      <p:sp>
        <p:nvSpPr>
          <p:cNvPr id="58" name="Picture Placeholder 13">
            <a:extLst>
              <a:ext uri="{FF2B5EF4-FFF2-40B4-BE49-F238E27FC236}">
                <a16:creationId xmlns:a16="http://schemas.microsoft.com/office/drawing/2014/main" id="{96E0979F-C6C6-8338-6B56-C8DAC73741CF}"/>
              </a:ext>
            </a:extLst>
          </p:cNvPr>
          <p:cNvSpPr>
            <a:spLocks noGrp="1"/>
          </p:cNvSpPr>
          <p:nvPr>
            <p:ph type="pic" sz="quarter" idx="52"/>
          </p:nvPr>
        </p:nvSpPr>
        <p:spPr>
          <a:xfrm>
            <a:off x="10870752" y="3011194"/>
            <a:ext cx="1037508" cy="810853"/>
          </a:xfrm>
          <a:solidFill>
            <a:schemeClr val="bg1">
              <a:lumMod val="95000"/>
            </a:schemeClr>
          </a:solidFill>
          <a:ln>
            <a:noFill/>
          </a:ln>
        </p:spPr>
        <p:txBody>
          <a:bodyPr>
            <a:noAutofit/>
          </a:bodyPr>
          <a:lstStyle>
            <a:lvl1pPr>
              <a:defRPr sz="490"/>
            </a:lvl1pPr>
          </a:lstStyle>
          <a:p>
            <a:r>
              <a:rPr lang="en-US"/>
              <a:t>Click icon to add picture</a:t>
            </a:r>
            <a:endParaRPr lang="en-GB" dirty="0"/>
          </a:p>
        </p:txBody>
      </p:sp>
      <p:sp>
        <p:nvSpPr>
          <p:cNvPr id="59" name="Text Placeholder 7">
            <a:extLst>
              <a:ext uri="{FF2B5EF4-FFF2-40B4-BE49-F238E27FC236}">
                <a16:creationId xmlns:a16="http://schemas.microsoft.com/office/drawing/2014/main" id="{F8A71A41-833F-70C9-5B75-DD48233E3B6E}"/>
              </a:ext>
            </a:extLst>
          </p:cNvPr>
          <p:cNvSpPr>
            <a:spLocks noGrp="1"/>
          </p:cNvSpPr>
          <p:nvPr>
            <p:ph type="body" sz="quarter" idx="53"/>
          </p:nvPr>
        </p:nvSpPr>
        <p:spPr>
          <a:xfrm>
            <a:off x="285770" y="5365521"/>
            <a:ext cx="1037508" cy="274149"/>
          </a:xfrm>
        </p:spPr>
        <p:txBody>
          <a:bodyPr/>
          <a:lstStyle>
            <a:lvl1pPr>
              <a:lnSpc>
                <a:spcPct val="102000"/>
              </a:lnSpc>
              <a:defRPr sz="588" b="0">
                <a:solidFill>
                  <a:schemeClr val="tx1"/>
                </a:solidFill>
              </a:defRPr>
            </a:lvl1pPr>
            <a:lvl2pPr>
              <a:lnSpc>
                <a:spcPct val="102000"/>
              </a:lnSpc>
              <a:spcAft>
                <a:spcPts val="701"/>
              </a:spcAft>
              <a:defRPr sz="588" b="0">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a:t>Click to edit Master text styles</a:t>
            </a:r>
          </a:p>
          <a:p>
            <a:pPr lvl="1"/>
            <a:r>
              <a:rPr lang="en-US"/>
              <a:t>Second level</a:t>
            </a:r>
          </a:p>
        </p:txBody>
      </p:sp>
      <p:sp>
        <p:nvSpPr>
          <p:cNvPr id="60" name="Picture Placeholder 13">
            <a:extLst>
              <a:ext uri="{FF2B5EF4-FFF2-40B4-BE49-F238E27FC236}">
                <a16:creationId xmlns:a16="http://schemas.microsoft.com/office/drawing/2014/main" id="{3A094867-CC6E-B533-0D2D-51B3F5C008AA}"/>
              </a:ext>
            </a:extLst>
          </p:cNvPr>
          <p:cNvSpPr>
            <a:spLocks noGrp="1"/>
          </p:cNvSpPr>
          <p:nvPr>
            <p:ph type="pic" sz="quarter" idx="54"/>
          </p:nvPr>
        </p:nvSpPr>
        <p:spPr>
          <a:xfrm>
            <a:off x="285769" y="4456826"/>
            <a:ext cx="1037508" cy="810853"/>
          </a:xfrm>
          <a:solidFill>
            <a:schemeClr val="bg1">
              <a:lumMod val="95000"/>
            </a:schemeClr>
          </a:solidFill>
          <a:ln>
            <a:noFill/>
          </a:ln>
        </p:spPr>
        <p:txBody>
          <a:bodyPr>
            <a:noAutofit/>
          </a:bodyPr>
          <a:lstStyle>
            <a:lvl1pPr>
              <a:defRPr sz="490"/>
            </a:lvl1pPr>
          </a:lstStyle>
          <a:p>
            <a:r>
              <a:rPr lang="en-US"/>
              <a:t>Click icon to add picture</a:t>
            </a:r>
            <a:endParaRPr lang="en-GB" dirty="0"/>
          </a:p>
        </p:txBody>
      </p:sp>
      <p:sp>
        <p:nvSpPr>
          <p:cNvPr id="61" name="Text Placeholder 7">
            <a:extLst>
              <a:ext uri="{FF2B5EF4-FFF2-40B4-BE49-F238E27FC236}">
                <a16:creationId xmlns:a16="http://schemas.microsoft.com/office/drawing/2014/main" id="{8CD3A6BE-E9F2-91F5-DE74-6F843D18C706}"/>
              </a:ext>
            </a:extLst>
          </p:cNvPr>
          <p:cNvSpPr>
            <a:spLocks noGrp="1"/>
          </p:cNvSpPr>
          <p:nvPr>
            <p:ph type="body" sz="quarter" idx="55"/>
          </p:nvPr>
        </p:nvSpPr>
        <p:spPr>
          <a:xfrm>
            <a:off x="1608896" y="5365521"/>
            <a:ext cx="1037508" cy="274149"/>
          </a:xfrm>
        </p:spPr>
        <p:txBody>
          <a:bodyPr/>
          <a:lstStyle>
            <a:lvl1pPr>
              <a:lnSpc>
                <a:spcPct val="102000"/>
              </a:lnSpc>
              <a:defRPr sz="588" b="0">
                <a:solidFill>
                  <a:schemeClr val="tx1"/>
                </a:solidFill>
              </a:defRPr>
            </a:lvl1pPr>
            <a:lvl2pPr>
              <a:lnSpc>
                <a:spcPct val="102000"/>
              </a:lnSpc>
              <a:spcAft>
                <a:spcPts val="701"/>
              </a:spcAft>
              <a:defRPr sz="588" b="0">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a:t>Click to edit Master text styles</a:t>
            </a:r>
          </a:p>
          <a:p>
            <a:pPr lvl="1"/>
            <a:r>
              <a:rPr lang="en-US"/>
              <a:t>Second level</a:t>
            </a:r>
          </a:p>
        </p:txBody>
      </p:sp>
      <p:sp>
        <p:nvSpPr>
          <p:cNvPr id="62" name="Picture Placeholder 13">
            <a:extLst>
              <a:ext uri="{FF2B5EF4-FFF2-40B4-BE49-F238E27FC236}">
                <a16:creationId xmlns:a16="http://schemas.microsoft.com/office/drawing/2014/main" id="{CD3035BC-F352-2FF8-A6F6-AAF4D0154213}"/>
              </a:ext>
            </a:extLst>
          </p:cNvPr>
          <p:cNvSpPr>
            <a:spLocks noGrp="1"/>
          </p:cNvSpPr>
          <p:nvPr>
            <p:ph type="pic" sz="quarter" idx="56"/>
          </p:nvPr>
        </p:nvSpPr>
        <p:spPr>
          <a:xfrm>
            <a:off x="1608892" y="4456826"/>
            <a:ext cx="1037508" cy="810853"/>
          </a:xfrm>
          <a:solidFill>
            <a:schemeClr val="bg1">
              <a:lumMod val="95000"/>
            </a:schemeClr>
          </a:solidFill>
          <a:ln>
            <a:noFill/>
          </a:ln>
        </p:spPr>
        <p:txBody>
          <a:bodyPr>
            <a:noAutofit/>
          </a:bodyPr>
          <a:lstStyle>
            <a:lvl1pPr>
              <a:defRPr sz="490"/>
            </a:lvl1pPr>
          </a:lstStyle>
          <a:p>
            <a:r>
              <a:rPr lang="en-US"/>
              <a:t>Click icon to add picture</a:t>
            </a:r>
            <a:endParaRPr lang="en-GB" dirty="0"/>
          </a:p>
        </p:txBody>
      </p:sp>
      <p:sp>
        <p:nvSpPr>
          <p:cNvPr id="63" name="Text Placeholder 7">
            <a:extLst>
              <a:ext uri="{FF2B5EF4-FFF2-40B4-BE49-F238E27FC236}">
                <a16:creationId xmlns:a16="http://schemas.microsoft.com/office/drawing/2014/main" id="{9AEBD8FC-9DE4-CF9D-51C8-692BF2044C0D}"/>
              </a:ext>
            </a:extLst>
          </p:cNvPr>
          <p:cNvSpPr>
            <a:spLocks noGrp="1"/>
          </p:cNvSpPr>
          <p:nvPr>
            <p:ph type="body" sz="quarter" idx="57"/>
          </p:nvPr>
        </p:nvSpPr>
        <p:spPr>
          <a:xfrm>
            <a:off x="2932016" y="5365521"/>
            <a:ext cx="1037508" cy="274149"/>
          </a:xfrm>
        </p:spPr>
        <p:txBody>
          <a:bodyPr/>
          <a:lstStyle>
            <a:lvl1pPr>
              <a:lnSpc>
                <a:spcPct val="102000"/>
              </a:lnSpc>
              <a:defRPr sz="588" b="0">
                <a:solidFill>
                  <a:schemeClr val="tx1"/>
                </a:solidFill>
              </a:defRPr>
            </a:lvl1pPr>
            <a:lvl2pPr>
              <a:lnSpc>
                <a:spcPct val="102000"/>
              </a:lnSpc>
              <a:spcAft>
                <a:spcPts val="701"/>
              </a:spcAft>
              <a:defRPr sz="588" b="0">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a:t>Click to edit Master text styles</a:t>
            </a:r>
          </a:p>
          <a:p>
            <a:pPr lvl="1"/>
            <a:r>
              <a:rPr lang="en-US"/>
              <a:t>Second level</a:t>
            </a:r>
          </a:p>
        </p:txBody>
      </p:sp>
      <p:sp>
        <p:nvSpPr>
          <p:cNvPr id="64" name="Picture Placeholder 13">
            <a:extLst>
              <a:ext uri="{FF2B5EF4-FFF2-40B4-BE49-F238E27FC236}">
                <a16:creationId xmlns:a16="http://schemas.microsoft.com/office/drawing/2014/main" id="{4287F641-7628-F2AB-CA56-F1E260F64779}"/>
              </a:ext>
            </a:extLst>
          </p:cNvPr>
          <p:cNvSpPr>
            <a:spLocks noGrp="1"/>
          </p:cNvSpPr>
          <p:nvPr>
            <p:ph type="pic" sz="quarter" idx="58"/>
          </p:nvPr>
        </p:nvSpPr>
        <p:spPr>
          <a:xfrm>
            <a:off x="2932015" y="4456826"/>
            <a:ext cx="1037508" cy="810853"/>
          </a:xfrm>
          <a:solidFill>
            <a:schemeClr val="bg1">
              <a:lumMod val="95000"/>
            </a:schemeClr>
          </a:solidFill>
          <a:ln>
            <a:noFill/>
          </a:ln>
        </p:spPr>
        <p:txBody>
          <a:bodyPr>
            <a:noAutofit/>
          </a:bodyPr>
          <a:lstStyle>
            <a:lvl1pPr>
              <a:defRPr sz="490"/>
            </a:lvl1pPr>
          </a:lstStyle>
          <a:p>
            <a:r>
              <a:rPr lang="en-US"/>
              <a:t>Click icon to add picture</a:t>
            </a:r>
            <a:endParaRPr lang="en-GB" dirty="0"/>
          </a:p>
        </p:txBody>
      </p:sp>
      <p:sp>
        <p:nvSpPr>
          <p:cNvPr id="65" name="Text Placeholder 7">
            <a:extLst>
              <a:ext uri="{FF2B5EF4-FFF2-40B4-BE49-F238E27FC236}">
                <a16:creationId xmlns:a16="http://schemas.microsoft.com/office/drawing/2014/main" id="{D768AB8D-4589-796F-842F-486A27B04CD3}"/>
              </a:ext>
            </a:extLst>
          </p:cNvPr>
          <p:cNvSpPr>
            <a:spLocks noGrp="1"/>
          </p:cNvSpPr>
          <p:nvPr>
            <p:ph type="body" sz="quarter" idx="59"/>
          </p:nvPr>
        </p:nvSpPr>
        <p:spPr>
          <a:xfrm>
            <a:off x="4255141" y="5365521"/>
            <a:ext cx="1037508" cy="274149"/>
          </a:xfrm>
        </p:spPr>
        <p:txBody>
          <a:bodyPr/>
          <a:lstStyle>
            <a:lvl1pPr>
              <a:lnSpc>
                <a:spcPct val="102000"/>
              </a:lnSpc>
              <a:defRPr sz="588" b="0">
                <a:solidFill>
                  <a:schemeClr val="tx1"/>
                </a:solidFill>
              </a:defRPr>
            </a:lvl1pPr>
            <a:lvl2pPr>
              <a:lnSpc>
                <a:spcPct val="102000"/>
              </a:lnSpc>
              <a:spcAft>
                <a:spcPts val="701"/>
              </a:spcAft>
              <a:defRPr sz="588" b="0">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a:t>Click to edit Master text styles</a:t>
            </a:r>
          </a:p>
          <a:p>
            <a:pPr lvl="1"/>
            <a:r>
              <a:rPr lang="en-US"/>
              <a:t>Second level</a:t>
            </a:r>
          </a:p>
        </p:txBody>
      </p:sp>
      <p:sp>
        <p:nvSpPr>
          <p:cNvPr id="66" name="Picture Placeholder 13">
            <a:extLst>
              <a:ext uri="{FF2B5EF4-FFF2-40B4-BE49-F238E27FC236}">
                <a16:creationId xmlns:a16="http://schemas.microsoft.com/office/drawing/2014/main" id="{332BD95A-4017-D2D5-7AF7-57568F27CD11}"/>
              </a:ext>
            </a:extLst>
          </p:cNvPr>
          <p:cNvSpPr>
            <a:spLocks noGrp="1"/>
          </p:cNvSpPr>
          <p:nvPr>
            <p:ph type="pic" sz="quarter" idx="60"/>
          </p:nvPr>
        </p:nvSpPr>
        <p:spPr>
          <a:xfrm>
            <a:off x="4255136" y="4456826"/>
            <a:ext cx="1037508" cy="810853"/>
          </a:xfrm>
          <a:solidFill>
            <a:schemeClr val="bg1">
              <a:lumMod val="95000"/>
            </a:schemeClr>
          </a:solidFill>
          <a:ln>
            <a:noFill/>
          </a:ln>
        </p:spPr>
        <p:txBody>
          <a:bodyPr>
            <a:noAutofit/>
          </a:bodyPr>
          <a:lstStyle>
            <a:lvl1pPr>
              <a:defRPr sz="490"/>
            </a:lvl1pPr>
          </a:lstStyle>
          <a:p>
            <a:r>
              <a:rPr lang="en-US"/>
              <a:t>Click icon to add picture</a:t>
            </a:r>
            <a:endParaRPr lang="en-GB" dirty="0"/>
          </a:p>
        </p:txBody>
      </p:sp>
      <p:sp>
        <p:nvSpPr>
          <p:cNvPr id="67" name="Text Placeholder 7">
            <a:extLst>
              <a:ext uri="{FF2B5EF4-FFF2-40B4-BE49-F238E27FC236}">
                <a16:creationId xmlns:a16="http://schemas.microsoft.com/office/drawing/2014/main" id="{F3C1CD2E-F584-458C-57D9-F0B1E36B7EAC}"/>
              </a:ext>
            </a:extLst>
          </p:cNvPr>
          <p:cNvSpPr>
            <a:spLocks noGrp="1"/>
          </p:cNvSpPr>
          <p:nvPr>
            <p:ph type="body" sz="quarter" idx="61"/>
          </p:nvPr>
        </p:nvSpPr>
        <p:spPr>
          <a:xfrm>
            <a:off x="5578263" y="5365521"/>
            <a:ext cx="1037508" cy="274149"/>
          </a:xfrm>
        </p:spPr>
        <p:txBody>
          <a:bodyPr/>
          <a:lstStyle>
            <a:lvl1pPr>
              <a:lnSpc>
                <a:spcPct val="102000"/>
              </a:lnSpc>
              <a:defRPr sz="588" b="0">
                <a:solidFill>
                  <a:schemeClr val="tx1"/>
                </a:solidFill>
              </a:defRPr>
            </a:lvl1pPr>
            <a:lvl2pPr>
              <a:lnSpc>
                <a:spcPct val="102000"/>
              </a:lnSpc>
              <a:spcAft>
                <a:spcPts val="701"/>
              </a:spcAft>
              <a:defRPr sz="588" b="0">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a:t>Click to edit Master text styles</a:t>
            </a:r>
          </a:p>
          <a:p>
            <a:pPr lvl="1"/>
            <a:r>
              <a:rPr lang="en-US"/>
              <a:t>Second level</a:t>
            </a:r>
          </a:p>
        </p:txBody>
      </p:sp>
      <p:sp>
        <p:nvSpPr>
          <p:cNvPr id="68" name="Picture Placeholder 13">
            <a:extLst>
              <a:ext uri="{FF2B5EF4-FFF2-40B4-BE49-F238E27FC236}">
                <a16:creationId xmlns:a16="http://schemas.microsoft.com/office/drawing/2014/main" id="{CFF6491B-2D24-5B7B-502B-D251A5A3D063}"/>
              </a:ext>
            </a:extLst>
          </p:cNvPr>
          <p:cNvSpPr>
            <a:spLocks noGrp="1"/>
          </p:cNvSpPr>
          <p:nvPr>
            <p:ph type="pic" sz="quarter" idx="62"/>
          </p:nvPr>
        </p:nvSpPr>
        <p:spPr>
          <a:xfrm>
            <a:off x="5578263" y="4456826"/>
            <a:ext cx="1037508" cy="810853"/>
          </a:xfrm>
          <a:solidFill>
            <a:schemeClr val="bg1">
              <a:lumMod val="95000"/>
            </a:schemeClr>
          </a:solidFill>
          <a:ln>
            <a:noFill/>
          </a:ln>
        </p:spPr>
        <p:txBody>
          <a:bodyPr>
            <a:noAutofit/>
          </a:bodyPr>
          <a:lstStyle>
            <a:lvl1pPr>
              <a:defRPr sz="490"/>
            </a:lvl1pPr>
          </a:lstStyle>
          <a:p>
            <a:r>
              <a:rPr lang="en-US"/>
              <a:t>Click icon to add picture</a:t>
            </a:r>
            <a:endParaRPr lang="en-GB" dirty="0"/>
          </a:p>
        </p:txBody>
      </p:sp>
      <p:sp>
        <p:nvSpPr>
          <p:cNvPr id="69" name="Text Placeholder 7">
            <a:extLst>
              <a:ext uri="{FF2B5EF4-FFF2-40B4-BE49-F238E27FC236}">
                <a16:creationId xmlns:a16="http://schemas.microsoft.com/office/drawing/2014/main" id="{345FF1BD-3037-BD8D-5043-F9CBAC0A8AAB}"/>
              </a:ext>
            </a:extLst>
          </p:cNvPr>
          <p:cNvSpPr>
            <a:spLocks noGrp="1"/>
          </p:cNvSpPr>
          <p:nvPr>
            <p:ph type="body" sz="quarter" idx="63"/>
          </p:nvPr>
        </p:nvSpPr>
        <p:spPr>
          <a:xfrm>
            <a:off x="6901384" y="5365521"/>
            <a:ext cx="1037508" cy="274149"/>
          </a:xfrm>
        </p:spPr>
        <p:txBody>
          <a:bodyPr/>
          <a:lstStyle>
            <a:lvl1pPr>
              <a:lnSpc>
                <a:spcPct val="102000"/>
              </a:lnSpc>
              <a:defRPr sz="588" b="0">
                <a:solidFill>
                  <a:schemeClr val="tx1"/>
                </a:solidFill>
              </a:defRPr>
            </a:lvl1pPr>
            <a:lvl2pPr>
              <a:lnSpc>
                <a:spcPct val="102000"/>
              </a:lnSpc>
              <a:spcAft>
                <a:spcPts val="701"/>
              </a:spcAft>
              <a:defRPr sz="588" b="0">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a:t>Click to edit Master text styles</a:t>
            </a:r>
          </a:p>
          <a:p>
            <a:pPr lvl="1"/>
            <a:r>
              <a:rPr lang="en-US"/>
              <a:t>Second level</a:t>
            </a:r>
          </a:p>
        </p:txBody>
      </p:sp>
      <p:sp>
        <p:nvSpPr>
          <p:cNvPr id="70" name="Picture Placeholder 13">
            <a:extLst>
              <a:ext uri="{FF2B5EF4-FFF2-40B4-BE49-F238E27FC236}">
                <a16:creationId xmlns:a16="http://schemas.microsoft.com/office/drawing/2014/main" id="{E4AC9FEC-3985-7481-B441-6077B003B3AB}"/>
              </a:ext>
            </a:extLst>
          </p:cNvPr>
          <p:cNvSpPr>
            <a:spLocks noGrp="1"/>
          </p:cNvSpPr>
          <p:nvPr>
            <p:ph type="pic" sz="quarter" idx="64"/>
          </p:nvPr>
        </p:nvSpPr>
        <p:spPr>
          <a:xfrm>
            <a:off x="6901383" y="4456826"/>
            <a:ext cx="1037508" cy="810853"/>
          </a:xfrm>
          <a:solidFill>
            <a:schemeClr val="bg1">
              <a:lumMod val="95000"/>
            </a:schemeClr>
          </a:solidFill>
          <a:ln>
            <a:noFill/>
          </a:ln>
        </p:spPr>
        <p:txBody>
          <a:bodyPr>
            <a:noAutofit/>
          </a:bodyPr>
          <a:lstStyle>
            <a:lvl1pPr>
              <a:defRPr sz="490"/>
            </a:lvl1pPr>
          </a:lstStyle>
          <a:p>
            <a:r>
              <a:rPr lang="en-US"/>
              <a:t>Click icon to add picture</a:t>
            </a:r>
            <a:endParaRPr lang="en-GB" dirty="0"/>
          </a:p>
        </p:txBody>
      </p:sp>
      <p:sp>
        <p:nvSpPr>
          <p:cNvPr id="71" name="Text Placeholder 7">
            <a:extLst>
              <a:ext uri="{FF2B5EF4-FFF2-40B4-BE49-F238E27FC236}">
                <a16:creationId xmlns:a16="http://schemas.microsoft.com/office/drawing/2014/main" id="{7E81EA1A-70B9-BE7B-436B-DBC628EF4E3A}"/>
              </a:ext>
            </a:extLst>
          </p:cNvPr>
          <p:cNvSpPr>
            <a:spLocks noGrp="1"/>
          </p:cNvSpPr>
          <p:nvPr>
            <p:ph type="body" sz="quarter" idx="65"/>
          </p:nvPr>
        </p:nvSpPr>
        <p:spPr>
          <a:xfrm>
            <a:off x="8224509" y="5365521"/>
            <a:ext cx="1037508" cy="274149"/>
          </a:xfrm>
        </p:spPr>
        <p:txBody>
          <a:bodyPr/>
          <a:lstStyle>
            <a:lvl1pPr>
              <a:lnSpc>
                <a:spcPct val="102000"/>
              </a:lnSpc>
              <a:defRPr sz="588" b="0">
                <a:solidFill>
                  <a:schemeClr val="tx1"/>
                </a:solidFill>
              </a:defRPr>
            </a:lvl1pPr>
            <a:lvl2pPr>
              <a:lnSpc>
                <a:spcPct val="102000"/>
              </a:lnSpc>
              <a:spcAft>
                <a:spcPts val="701"/>
              </a:spcAft>
              <a:defRPr sz="588" b="0">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a:t>Click to edit Master text styles</a:t>
            </a:r>
          </a:p>
          <a:p>
            <a:pPr lvl="1"/>
            <a:r>
              <a:rPr lang="en-US"/>
              <a:t>Second level</a:t>
            </a:r>
          </a:p>
        </p:txBody>
      </p:sp>
      <p:sp>
        <p:nvSpPr>
          <p:cNvPr id="72" name="Picture Placeholder 13">
            <a:extLst>
              <a:ext uri="{FF2B5EF4-FFF2-40B4-BE49-F238E27FC236}">
                <a16:creationId xmlns:a16="http://schemas.microsoft.com/office/drawing/2014/main" id="{84893D90-A29B-F713-3869-6FFE871FAF91}"/>
              </a:ext>
            </a:extLst>
          </p:cNvPr>
          <p:cNvSpPr>
            <a:spLocks noGrp="1"/>
          </p:cNvSpPr>
          <p:nvPr>
            <p:ph type="pic" sz="quarter" idx="66"/>
          </p:nvPr>
        </p:nvSpPr>
        <p:spPr>
          <a:xfrm>
            <a:off x="8224508" y="4456826"/>
            <a:ext cx="1037508" cy="810853"/>
          </a:xfrm>
          <a:solidFill>
            <a:schemeClr val="bg1">
              <a:lumMod val="95000"/>
            </a:schemeClr>
          </a:solidFill>
          <a:ln>
            <a:noFill/>
          </a:ln>
        </p:spPr>
        <p:txBody>
          <a:bodyPr>
            <a:noAutofit/>
          </a:bodyPr>
          <a:lstStyle>
            <a:lvl1pPr>
              <a:defRPr sz="490"/>
            </a:lvl1pPr>
          </a:lstStyle>
          <a:p>
            <a:r>
              <a:rPr lang="en-US"/>
              <a:t>Click icon to add picture</a:t>
            </a:r>
            <a:endParaRPr lang="en-GB" dirty="0"/>
          </a:p>
        </p:txBody>
      </p:sp>
      <p:sp>
        <p:nvSpPr>
          <p:cNvPr id="73" name="Text Placeholder 7">
            <a:extLst>
              <a:ext uri="{FF2B5EF4-FFF2-40B4-BE49-F238E27FC236}">
                <a16:creationId xmlns:a16="http://schemas.microsoft.com/office/drawing/2014/main" id="{3D247027-7357-BB07-46A8-F763EBCD57ED}"/>
              </a:ext>
            </a:extLst>
          </p:cNvPr>
          <p:cNvSpPr>
            <a:spLocks noGrp="1"/>
          </p:cNvSpPr>
          <p:nvPr>
            <p:ph type="body" sz="quarter" idx="67"/>
          </p:nvPr>
        </p:nvSpPr>
        <p:spPr>
          <a:xfrm>
            <a:off x="9547629" y="5365521"/>
            <a:ext cx="1037508" cy="274149"/>
          </a:xfrm>
        </p:spPr>
        <p:txBody>
          <a:bodyPr/>
          <a:lstStyle>
            <a:lvl1pPr>
              <a:lnSpc>
                <a:spcPct val="102000"/>
              </a:lnSpc>
              <a:defRPr sz="588" b="0">
                <a:solidFill>
                  <a:schemeClr val="tx1"/>
                </a:solidFill>
              </a:defRPr>
            </a:lvl1pPr>
            <a:lvl2pPr>
              <a:lnSpc>
                <a:spcPct val="102000"/>
              </a:lnSpc>
              <a:spcAft>
                <a:spcPts val="701"/>
              </a:spcAft>
              <a:defRPr sz="588" b="0">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a:t>Click to edit Master text styles</a:t>
            </a:r>
          </a:p>
          <a:p>
            <a:pPr lvl="1"/>
            <a:r>
              <a:rPr lang="en-US"/>
              <a:t>Second level</a:t>
            </a:r>
          </a:p>
        </p:txBody>
      </p:sp>
      <p:sp>
        <p:nvSpPr>
          <p:cNvPr id="74" name="Picture Placeholder 13">
            <a:extLst>
              <a:ext uri="{FF2B5EF4-FFF2-40B4-BE49-F238E27FC236}">
                <a16:creationId xmlns:a16="http://schemas.microsoft.com/office/drawing/2014/main" id="{4BEB1C97-59B0-91A1-78F7-4E5D88367179}"/>
              </a:ext>
            </a:extLst>
          </p:cNvPr>
          <p:cNvSpPr>
            <a:spLocks noGrp="1"/>
          </p:cNvSpPr>
          <p:nvPr>
            <p:ph type="pic" sz="quarter" idx="68"/>
          </p:nvPr>
        </p:nvSpPr>
        <p:spPr>
          <a:xfrm>
            <a:off x="9547628" y="4456826"/>
            <a:ext cx="1037508" cy="810853"/>
          </a:xfrm>
          <a:solidFill>
            <a:schemeClr val="bg1">
              <a:lumMod val="95000"/>
            </a:schemeClr>
          </a:solidFill>
          <a:ln>
            <a:noFill/>
          </a:ln>
        </p:spPr>
        <p:txBody>
          <a:bodyPr>
            <a:noAutofit/>
          </a:bodyPr>
          <a:lstStyle>
            <a:lvl1pPr>
              <a:defRPr sz="490"/>
            </a:lvl1pPr>
          </a:lstStyle>
          <a:p>
            <a:r>
              <a:rPr lang="en-US"/>
              <a:t>Click icon to add picture</a:t>
            </a:r>
            <a:endParaRPr lang="en-GB" dirty="0"/>
          </a:p>
        </p:txBody>
      </p:sp>
      <p:sp>
        <p:nvSpPr>
          <p:cNvPr id="75" name="Text Placeholder 7">
            <a:extLst>
              <a:ext uri="{FF2B5EF4-FFF2-40B4-BE49-F238E27FC236}">
                <a16:creationId xmlns:a16="http://schemas.microsoft.com/office/drawing/2014/main" id="{D649F273-8E87-79A5-3C41-3724100158CC}"/>
              </a:ext>
            </a:extLst>
          </p:cNvPr>
          <p:cNvSpPr>
            <a:spLocks noGrp="1"/>
          </p:cNvSpPr>
          <p:nvPr>
            <p:ph type="body" sz="quarter" idx="69"/>
          </p:nvPr>
        </p:nvSpPr>
        <p:spPr>
          <a:xfrm>
            <a:off x="10870755" y="5365521"/>
            <a:ext cx="1037508" cy="274149"/>
          </a:xfrm>
        </p:spPr>
        <p:txBody>
          <a:bodyPr/>
          <a:lstStyle>
            <a:lvl1pPr>
              <a:lnSpc>
                <a:spcPct val="102000"/>
              </a:lnSpc>
              <a:defRPr sz="588" b="0">
                <a:solidFill>
                  <a:schemeClr val="tx1"/>
                </a:solidFill>
              </a:defRPr>
            </a:lvl1pPr>
            <a:lvl2pPr>
              <a:lnSpc>
                <a:spcPct val="102000"/>
              </a:lnSpc>
              <a:spcAft>
                <a:spcPts val="701"/>
              </a:spcAft>
              <a:defRPr sz="588" b="0">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a:t>Click to edit Master text styles</a:t>
            </a:r>
          </a:p>
          <a:p>
            <a:pPr lvl="1"/>
            <a:r>
              <a:rPr lang="en-US"/>
              <a:t>Second level</a:t>
            </a:r>
          </a:p>
        </p:txBody>
      </p:sp>
      <p:sp>
        <p:nvSpPr>
          <p:cNvPr id="76" name="Picture Placeholder 13">
            <a:extLst>
              <a:ext uri="{FF2B5EF4-FFF2-40B4-BE49-F238E27FC236}">
                <a16:creationId xmlns:a16="http://schemas.microsoft.com/office/drawing/2014/main" id="{F5D68632-E476-5F1C-2933-17B9243D0254}"/>
              </a:ext>
            </a:extLst>
          </p:cNvPr>
          <p:cNvSpPr>
            <a:spLocks noGrp="1"/>
          </p:cNvSpPr>
          <p:nvPr>
            <p:ph type="pic" sz="quarter" idx="70"/>
          </p:nvPr>
        </p:nvSpPr>
        <p:spPr>
          <a:xfrm>
            <a:off x="10870752" y="4456826"/>
            <a:ext cx="1037508" cy="810853"/>
          </a:xfrm>
          <a:solidFill>
            <a:schemeClr val="bg1">
              <a:lumMod val="95000"/>
            </a:schemeClr>
          </a:solidFill>
          <a:ln>
            <a:noFill/>
          </a:ln>
        </p:spPr>
        <p:txBody>
          <a:bodyPr>
            <a:noAutofit/>
          </a:bodyPr>
          <a:lstStyle>
            <a:lvl1pPr>
              <a:defRPr sz="490"/>
            </a:lvl1pPr>
          </a:lstStyle>
          <a:p>
            <a:r>
              <a:rPr lang="en-US"/>
              <a:t>Click icon to add picture</a:t>
            </a:r>
            <a:endParaRPr lang="en-GB" dirty="0"/>
          </a:p>
        </p:txBody>
      </p:sp>
      <p:sp>
        <p:nvSpPr>
          <p:cNvPr id="4" name="Text Placeholder 7">
            <a:extLst>
              <a:ext uri="{FF2B5EF4-FFF2-40B4-BE49-F238E27FC236}">
                <a16:creationId xmlns:a16="http://schemas.microsoft.com/office/drawing/2014/main" id="{2F7F16BE-6642-E514-7275-6109514DE570}"/>
              </a:ext>
            </a:extLst>
          </p:cNvPr>
          <p:cNvSpPr>
            <a:spLocks noGrp="1"/>
          </p:cNvSpPr>
          <p:nvPr>
            <p:ph type="body" sz="quarter" idx="17"/>
          </p:nvPr>
        </p:nvSpPr>
        <p:spPr>
          <a:xfrm>
            <a:off x="287685" y="6436803"/>
            <a:ext cx="5665038" cy="206847"/>
          </a:xfrm>
        </p:spPr>
        <p:txBody>
          <a:bodyPr anchor="b"/>
          <a:lstStyle>
            <a:lvl1pPr>
              <a:lnSpc>
                <a:spcPct val="98000"/>
              </a:lnSpc>
              <a:defRPr sz="686" b="0" spc="-8" baseline="0">
                <a:solidFill>
                  <a:srgbClr val="323E48"/>
                </a:solidFill>
                <a:latin typeface="+mn-lt"/>
              </a:defRPr>
            </a:lvl1pPr>
            <a:lvl2pPr>
              <a:lnSpc>
                <a:spcPct val="98000"/>
              </a:lnSpc>
              <a:defRPr sz="686" b="0" spc="-8" baseline="0">
                <a:solidFill>
                  <a:srgbClr val="323E48"/>
                </a:solidFill>
                <a:latin typeface="+mn-lt"/>
              </a:defRPr>
            </a:lvl2pPr>
          </a:lstStyle>
          <a:p>
            <a:pPr lvl="0"/>
            <a:r>
              <a:rPr lang="en-US"/>
              <a:t>Click to edit Master text styles</a:t>
            </a:r>
          </a:p>
          <a:p>
            <a:pPr lvl="1"/>
            <a:r>
              <a:rPr lang="en-US"/>
              <a:t>Second level</a:t>
            </a:r>
          </a:p>
        </p:txBody>
      </p:sp>
      <p:sp>
        <p:nvSpPr>
          <p:cNvPr id="12" name="Subtitle 2">
            <a:extLst>
              <a:ext uri="{FF2B5EF4-FFF2-40B4-BE49-F238E27FC236}">
                <a16:creationId xmlns:a16="http://schemas.microsoft.com/office/drawing/2014/main" id="{CBF3292C-B481-FA95-A6D3-584945EA0C31}"/>
              </a:ext>
            </a:extLst>
          </p:cNvPr>
          <p:cNvSpPr>
            <a:spLocks noGrp="1"/>
          </p:cNvSpPr>
          <p:nvPr>
            <p:ph type="subTitle" idx="1"/>
          </p:nvPr>
        </p:nvSpPr>
        <p:spPr>
          <a:xfrm>
            <a:off x="285772" y="1189488"/>
            <a:ext cx="7649867" cy="213456"/>
          </a:xfrm>
        </p:spPr>
        <p:txBody>
          <a:bodyPr/>
          <a:lstStyle>
            <a:lvl1pPr marL="0" indent="0" algn="l">
              <a:lnSpc>
                <a:spcPct val="102000"/>
              </a:lnSpc>
              <a:buNone/>
              <a:defRPr sz="1400" b="0" i="0">
                <a:solidFill>
                  <a:schemeClr val="bg2"/>
                </a:solidFill>
                <a:latin typeface="Rathbones Sans" pitchFamily="2" charset="0"/>
              </a:defRPr>
            </a:lvl1pPr>
            <a:lvl2pPr marL="355957" indent="0" algn="ctr">
              <a:buNone/>
              <a:defRPr sz="1557"/>
            </a:lvl2pPr>
            <a:lvl3pPr marL="711913" indent="0" algn="ctr">
              <a:buNone/>
              <a:defRPr sz="1401"/>
            </a:lvl3pPr>
            <a:lvl4pPr marL="1067871" indent="0" algn="ctr">
              <a:buNone/>
              <a:defRPr sz="1246"/>
            </a:lvl4pPr>
            <a:lvl5pPr marL="1423829" indent="0" algn="ctr">
              <a:buNone/>
              <a:defRPr sz="1246"/>
            </a:lvl5pPr>
            <a:lvl6pPr marL="1779786" indent="0" algn="ctr">
              <a:buNone/>
              <a:defRPr sz="1246"/>
            </a:lvl6pPr>
            <a:lvl7pPr marL="2135743" indent="0" algn="ctr">
              <a:buNone/>
              <a:defRPr sz="1246"/>
            </a:lvl7pPr>
            <a:lvl8pPr marL="2491700" indent="0" algn="ctr">
              <a:buNone/>
              <a:defRPr sz="1246"/>
            </a:lvl8pPr>
            <a:lvl9pPr marL="2847657" indent="0" algn="ctr">
              <a:buNone/>
              <a:defRPr sz="1246"/>
            </a:lvl9pPr>
          </a:lstStyle>
          <a:p>
            <a:r>
              <a:rPr lang="en-US"/>
              <a:t>Click to edit Master subtitle style</a:t>
            </a:r>
            <a:endParaRPr lang="en-US" dirty="0"/>
          </a:p>
        </p:txBody>
      </p:sp>
      <p:sp>
        <p:nvSpPr>
          <p:cNvPr id="13" name="Text Placeholder 7">
            <a:extLst>
              <a:ext uri="{FF2B5EF4-FFF2-40B4-BE49-F238E27FC236}">
                <a16:creationId xmlns:a16="http://schemas.microsoft.com/office/drawing/2014/main" id="{5E0418EE-ED8B-A9B9-E816-A0BE421C2891}"/>
              </a:ext>
            </a:extLst>
          </p:cNvPr>
          <p:cNvSpPr>
            <a:spLocks noGrp="1"/>
          </p:cNvSpPr>
          <p:nvPr>
            <p:ph type="body" sz="quarter" idx="18"/>
          </p:nvPr>
        </p:nvSpPr>
        <p:spPr>
          <a:xfrm>
            <a:off x="287684" y="483384"/>
            <a:ext cx="7647953" cy="135743"/>
          </a:xfrm>
        </p:spPr>
        <p:txBody>
          <a:bodyPr>
            <a:spAutoFit/>
          </a:bodyPr>
          <a:lstStyle>
            <a:lvl1pPr>
              <a:lnSpc>
                <a:spcPct val="98000"/>
              </a:lnSpc>
              <a:defRPr sz="900" b="0" i="0" cap="all" baseline="0">
                <a:solidFill>
                  <a:schemeClr val="bg2"/>
                </a:solidFill>
                <a:latin typeface="Rathbones Sans" pitchFamily="2" charset="0"/>
              </a:defRPr>
            </a:lvl1pPr>
          </a:lstStyle>
          <a:p>
            <a:pPr lvl="0"/>
            <a:r>
              <a:rPr lang="en-US"/>
              <a:t>Click to edit Master text styles</a:t>
            </a:r>
          </a:p>
        </p:txBody>
      </p:sp>
      <p:sp>
        <p:nvSpPr>
          <p:cNvPr id="17" name="Title 16">
            <a:extLst>
              <a:ext uri="{FF2B5EF4-FFF2-40B4-BE49-F238E27FC236}">
                <a16:creationId xmlns:a16="http://schemas.microsoft.com/office/drawing/2014/main" id="{3CD6E29C-3D37-2DDC-67B3-EF32F6303BFE}"/>
              </a:ext>
            </a:extLst>
          </p:cNvPr>
          <p:cNvSpPr>
            <a:spLocks noGrp="1"/>
          </p:cNvSpPr>
          <p:nvPr>
            <p:ph type="title"/>
          </p:nvPr>
        </p:nvSpPr>
        <p:spPr>
          <a:xfrm>
            <a:off x="282744" y="640924"/>
            <a:ext cx="7649867" cy="283154"/>
          </a:xfrm>
          <a:prstGeom prst="rect">
            <a:avLst/>
          </a:prstGeom>
        </p:spPr>
        <p:txBody>
          <a:bodyPr/>
          <a:lstStyle/>
          <a:p>
            <a:r>
              <a:rPr lang="en-US"/>
              <a:t>Click to edit Master title style</a:t>
            </a:r>
            <a:endParaRPr lang="en-GB"/>
          </a:p>
        </p:txBody>
      </p:sp>
      <p:pic>
        <p:nvPicPr>
          <p:cNvPr id="77" name="Picture Placeholder 6">
            <a:extLst>
              <a:ext uri="{FF2B5EF4-FFF2-40B4-BE49-F238E27FC236}">
                <a16:creationId xmlns:a16="http://schemas.microsoft.com/office/drawing/2014/main" id="{337A2EE3-4E71-40D5-8BD8-5728DAEEB21B}"/>
              </a:ext>
            </a:extLst>
          </p:cNvPr>
          <p:cNvPicPr>
            <a:picLocks noChangeAspect="1"/>
          </p:cNvPicPr>
          <p:nvPr userDrawn="1"/>
        </p:nvPicPr>
        <p:blipFill>
          <a:blip r:embed="rId2">
            <a:alphaModFix amt="20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11391" y="6419469"/>
            <a:ext cx="1694051" cy="190581"/>
          </a:xfrm>
          <a:prstGeom prst="rect">
            <a:avLst/>
          </a:prstGeom>
        </p:spPr>
      </p:pic>
    </p:spTree>
    <p:extLst>
      <p:ext uri="{BB962C8B-B14F-4D97-AF65-F5344CB8AC3E}">
        <p14:creationId xmlns:p14="http://schemas.microsoft.com/office/powerpoint/2010/main" val="14647812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6">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a:t>Rathbones Group Plc | Technology – the magnificent seven and beyond</a:t>
            </a:r>
          </a:p>
        </p:txBody>
      </p:sp>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8" name="Text Placeholder 7">
            <a:extLst>
              <a:ext uri="{FF2B5EF4-FFF2-40B4-BE49-F238E27FC236}">
                <a16:creationId xmlns:a16="http://schemas.microsoft.com/office/drawing/2014/main" id="{705A57A8-9C75-635B-54CE-832A39FE4B0B}"/>
              </a:ext>
            </a:extLst>
          </p:cNvPr>
          <p:cNvSpPr>
            <a:spLocks noGrp="1"/>
          </p:cNvSpPr>
          <p:nvPr>
            <p:ph type="body" sz="quarter" idx="13" hasCustomPrompt="1"/>
          </p:nvPr>
        </p:nvSpPr>
        <p:spPr>
          <a:xfrm>
            <a:off x="285770" y="2295065"/>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14" name="Picture Placeholder 13">
            <a:extLst>
              <a:ext uri="{FF2B5EF4-FFF2-40B4-BE49-F238E27FC236}">
                <a16:creationId xmlns:a16="http://schemas.microsoft.com/office/drawing/2014/main" id="{CBE13EEB-478E-47BB-1C64-DCF281D98E26}"/>
              </a:ext>
            </a:extLst>
          </p:cNvPr>
          <p:cNvSpPr>
            <a:spLocks noGrp="1"/>
          </p:cNvSpPr>
          <p:nvPr>
            <p:ph type="pic" sz="quarter" idx="15"/>
          </p:nvPr>
        </p:nvSpPr>
        <p:spPr>
          <a:xfrm>
            <a:off x="285769" y="1585806"/>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12" name="Text Placeholder 7">
            <a:extLst>
              <a:ext uri="{FF2B5EF4-FFF2-40B4-BE49-F238E27FC236}">
                <a16:creationId xmlns:a16="http://schemas.microsoft.com/office/drawing/2014/main" id="{D4D2505A-4B07-863F-FF97-B0395CA9258F}"/>
              </a:ext>
            </a:extLst>
          </p:cNvPr>
          <p:cNvSpPr>
            <a:spLocks noGrp="1"/>
          </p:cNvSpPr>
          <p:nvPr>
            <p:ph type="body" sz="quarter" idx="19" hasCustomPrompt="1"/>
          </p:nvPr>
        </p:nvSpPr>
        <p:spPr>
          <a:xfrm>
            <a:off x="1609229" y="2295065"/>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13" name="Picture Placeholder 13">
            <a:extLst>
              <a:ext uri="{FF2B5EF4-FFF2-40B4-BE49-F238E27FC236}">
                <a16:creationId xmlns:a16="http://schemas.microsoft.com/office/drawing/2014/main" id="{B094BDD4-6DFA-A69B-B9C5-D192C87EE9BD}"/>
              </a:ext>
            </a:extLst>
          </p:cNvPr>
          <p:cNvSpPr>
            <a:spLocks noGrp="1"/>
          </p:cNvSpPr>
          <p:nvPr>
            <p:ph type="pic" sz="quarter" idx="20"/>
          </p:nvPr>
        </p:nvSpPr>
        <p:spPr>
          <a:xfrm>
            <a:off x="1609228" y="1585806"/>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17" name="Text Placeholder 7">
            <a:extLst>
              <a:ext uri="{FF2B5EF4-FFF2-40B4-BE49-F238E27FC236}">
                <a16:creationId xmlns:a16="http://schemas.microsoft.com/office/drawing/2014/main" id="{D5CA479A-390B-D49B-2B01-9C3271C40B50}"/>
              </a:ext>
            </a:extLst>
          </p:cNvPr>
          <p:cNvSpPr>
            <a:spLocks noGrp="1"/>
          </p:cNvSpPr>
          <p:nvPr>
            <p:ph type="body" sz="quarter" idx="21" hasCustomPrompt="1"/>
          </p:nvPr>
        </p:nvSpPr>
        <p:spPr>
          <a:xfrm>
            <a:off x="2932687" y="2295065"/>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18" name="Picture Placeholder 13">
            <a:extLst>
              <a:ext uri="{FF2B5EF4-FFF2-40B4-BE49-F238E27FC236}">
                <a16:creationId xmlns:a16="http://schemas.microsoft.com/office/drawing/2014/main" id="{BA316E97-3334-0F07-7BE9-BBBBC3F1D6F8}"/>
              </a:ext>
            </a:extLst>
          </p:cNvPr>
          <p:cNvSpPr>
            <a:spLocks noGrp="1"/>
          </p:cNvSpPr>
          <p:nvPr>
            <p:ph type="pic" sz="quarter" idx="22"/>
          </p:nvPr>
        </p:nvSpPr>
        <p:spPr>
          <a:xfrm>
            <a:off x="2932687" y="1585806"/>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27" name="Text Placeholder 7">
            <a:extLst>
              <a:ext uri="{FF2B5EF4-FFF2-40B4-BE49-F238E27FC236}">
                <a16:creationId xmlns:a16="http://schemas.microsoft.com/office/drawing/2014/main" id="{C622DE9D-3266-F3A3-7FCF-685ED50EA311}"/>
              </a:ext>
            </a:extLst>
          </p:cNvPr>
          <p:cNvSpPr>
            <a:spLocks noGrp="1"/>
          </p:cNvSpPr>
          <p:nvPr>
            <p:ph type="body" sz="quarter" idx="23" hasCustomPrompt="1"/>
          </p:nvPr>
        </p:nvSpPr>
        <p:spPr>
          <a:xfrm>
            <a:off x="4256147" y="2295065"/>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28" name="Picture Placeholder 13">
            <a:extLst>
              <a:ext uri="{FF2B5EF4-FFF2-40B4-BE49-F238E27FC236}">
                <a16:creationId xmlns:a16="http://schemas.microsoft.com/office/drawing/2014/main" id="{AFB329DD-35F4-5D4B-DBC5-29003C260D77}"/>
              </a:ext>
            </a:extLst>
          </p:cNvPr>
          <p:cNvSpPr>
            <a:spLocks noGrp="1"/>
          </p:cNvSpPr>
          <p:nvPr>
            <p:ph type="pic" sz="quarter" idx="24"/>
          </p:nvPr>
        </p:nvSpPr>
        <p:spPr>
          <a:xfrm>
            <a:off x="4256144" y="1585806"/>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29" name="Text Placeholder 7">
            <a:extLst>
              <a:ext uri="{FF2B5EF4-FFF2-40B4-BE49-F238E27FC236}">
                <a16:creationId xmlns:a16="http://schemas.microsoft.com/office/drawing/2014/main" id="{0C41C3E8-358A-4803-332F-76328084B6B6}"/>
              </a:ext>
            </a:extLst>
          </p:cNvPr>
          <p:cNvSpPr>
            <a:spLocks noGrp="1"/>
          </p:cNvSpPr>
          <p:nvPr>
            <p:ph type="body" sz="quarter" idx="25" hasCustomPrompt="1"/>
          </p:nvPr>
        </p:nvSpPr>
        <p:spPr>
          <a:xfrm>
            <a:off x="5577674" y="2295065"/>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30" name="Picture Placeholder 13">
            <a:extLst>
              <a:ext uri="{FF2B5EF4-FFF2-40B4-BE49-F238E27FC236}">
                <a16:creationId xmlns:a16="http://schemas.microsoft.com/office/drawing/2014/main" id="{2EB24D95-1BE2-3628-A47E-B39757685CB6}"/>
              </a:ext>
            </a:extLst>
          </p:cNvPr>
          <p:cNvSpPr>
            <a:spLocks noGrp="1"/>
          </p:cNvSpPr>
          <p:nvPr>
            <p:ph type="pic" sz="quarter" idx="26"/>
          </p:nvPr>
        </p:nvSpPr>
        <p:spPr>
          <a:xfrm>
            <a:off x="5577673" y="1585806"/>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31" name="Text Placeholder 7">
            <a:extLst>
              <a:ext uri="{FF2B5EF4-FFF2-40B4-BE49-F238E27FC236}">
                <a16:creationId xmlns:a16="http://schemas.microsoft.com/office/drawing/2014/main" id="{1B9FDAF9-431A-DD68-6510-B7BBA49BAF9D}"/>
              </a:ext>
            </a:extLst>
          </p:cNvPr>
          <p:cNvSpPr>
            <a:spLocks noGrp="1"/>
          </p:cNvSpPr>
          <p:nvPr>
            <p:ph type="body" sz="quarter" idx="27" hasCustomPrompt="1"/>
          </p:nvPr>
        </p:nvSpPr>
        <p:spPr>
          <a:xfrm>
            <a:off x="6901133" y="2295065"/>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32" name="Picture Placeholder 13">
            <a:extLst>
              <a:ext uri="{FF2B5EF4-FFF2-40B4-BE49-F238E27FC236}">
                <a16:creationId xmlns:a16="http://schemas.microsoft.com/office/drawing/2014/main" id="{018E6DFD-602D-2D50-0F21-2C64FA0ED114}"/>
              </a:ext>
            </a:extLst>
          </p:cNvPr>
          <p:cNvSpPr>
            <a:spLocks noGrp="1"/>
          </p:cNvSpPr>
          <p:nvPr>
            <p:ph type="pic" sz="quarter" idx="28"/>
          </p:nvPr>
        </p:nvSpPr>
        <p:spPr>
          <a:xfrm>
            <a:off x="6901133" y="1585806"/>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33" name="Text Placeholder 7">
            <a:extLst>
              <a:ext uri="{FF2B5EF4-FFF2-40B4-BE49-F238E27FC236}">
                <a16:creationId xmlns:a16="http://schemas.microsoft.com/office/drawing/2014/main" id="{840CA4ED-D7FB-568C-31DE-810ACBDBBC90}"/>
              </a:ext>
            </a:extLst>
          </p:cNvPr>
          <p:cNvSpPr>
            <a:spLocks noGrp="1"/>
          </p:cNvSpPr>
          <p:nvPr>
            <p:ph type="body" sz="quarter" idx="29" hasCustomPrompt="1"/>
          </p:nvPr>
        </p:nvSpPr>
        <p:spPr>
          <a:xfrm>
            <a:off x="8224591" y="2295065"/>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34" name="Picture Placeholder 13">
            <a:extLst>
              <a:ext uri="{FF2B5EF4-FFF2-40B4-BE49-F238E27FC236}">
                <a16:creationId xmlns:a16="http://schemas.microsoft.com/office/drawing/2014/main" id="{16FD8EEB-D587-2D43-714E-BE953B29A8C0}"/>
              </a:ext>
            </a:extLst>
          </p:cNvPr>
          <p:cNvSpPr>
            <a:spLocks noGrp="1"/>
          </p:cNvSpPr>
          <p:nvPr>
            <p:ph type="pic" sz="quarter" idx="30"/>
          </p:nvPr>
        </p:nvSpPr>
        <p:spPr>
          <a:xfrm>
            <a:off x="8224591" y="1585806"/>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77" name="Text Placeholder 7">
            <a:extLst>
              <a:ext uri="{FF2B5EF4-FFF2-40B4-BE49-F238E27FC236}">
                <a16:creationId xmlns:a16="http://schemas.microsoft.com/office/drawing/2014/main" id="{318929D2-E300-A1B4-7E2B-4E5AD3BCEF35}"/>
              </a:ext>
            </a:extLst>
          </p:cNvPr>
          <p:cNvSpPr>
            <a:spLocks noGrp="1"/>
          </p:cNvSpPr>
          <p:nvPr>
            <p:ph type="body" sz="quarter" idx="31" hasCustomPrompt="1"/>
          </p:nvPr>
        </p:nvSpPr>
        <p:spPr>
          <a:xfrm>
            <a:off x="9546121" y="2295065"/>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78" name="Picture Placeholder 13">
            <a:extLst>
              <a:ext uri="{FF2B5EF4-FFF2-40B4-BE49-F238E27FC236}">
                <a16:creationId xmlns:a16="http://schemas.microsoft.com/office/drawing/2014/main" id="{734340CC-EC24-72FB-67F8-AC5DD9FD6305}"/>
              </a:ext>
            </a:extLst>
          </p:cNvPr>
          <p:cNvSpPr>
            <a:spLocks noGrp="1"/>
          </p:cNvSpPr>
          <p:nvPr>
            <p:ph type="pic" sz="quarter" idx="32"/>
          </p:nvPr>
        </p:nvSpPr>
        <p:spPr>
          <a:xfrm>
            <a:off x="9546121" y="1585806"/>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79" name="Text Placeholder 7">
            <a:extLst>
              <a:ext uri="{FF2B5EF4-FFF2-40B4-BE49-F238E27FC236}">
                <a16:creationId xmlns:a16="http://schemas.microsoft.com/office/drawing/2014/main" id="{1023754A-C347-CD77-7C3A-6CE1DAEB70E0}"/>
              </a:ext>
            </a:extLst>
          </p:cNvPr>
          <p:cNvSpPr>
            <a:spLocks noGrp="1"/>
          </p:cNvSpPr>
          <p:nvPr>
            <p:ph type="body" sz="quarter" idx="33" hasCustomPrompt="1"/>
          </p:nvPr>
        </p:nvSpPr>
        <p:spPr>
          <a:xfrm>
            <a:off x="10869580" y="2295065"/>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80" name="Picture Placeholder 13">
            <a:extLst>
              <a:ext uri="{FF2B5EF4-FFF2-40B4-BE49-F238E27FC236}">
                <a16:creationId xmlns:a16="http://schemas.microsoft.com/office/drawing/2014/main" id="{624F5D59-3459-204A-7A31-7F2736C1413A}"/>
              </a:ext>
            </a:extLst>
          </p:cNvPr>
          <p:cNvSpPr>
            <a:spLocks noGrp="1"/>
          </p:cNvSpPr>
          <p:nvPr>
            <p:ph type="pic" sz="quarter" idx="34"/>
          </p:nvPr>
        </p:nvSpPr>
        <p:spPr>
          <a:xfrm>
            <a:off x="10869578" y="1585806"/>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4" name="Text Placeholder 7">
            <a:extLst>
              <a:ext uri="{FF2B5EF4-FFF2-40B4-BE49-F238E27FC236}">
                <a16:creationId xmlns:a16="http://schemas.microsoft.com/office/drawing/2014/main" id="{3E232084-D1BE-49CF-D745-9B8A8FC614CB}"/>
              </a:ext>
            </a:extLst>
          </p:cNvPr>
          <p:cNvSpPr>
            <a:spLocks noGrp="1"/>
          </p:cNvSpPr>
          <p:nvPr>
            <p:ph type="body" sz="quarter" idx="17"/>
          </p:nvPr>
        </p:nvSpPr>
        <p:spPr>
          <a:xfrm>
            <a:off x="287685" y="6436803"/>
            <a:ext cx="5665038" cy="206847"/>
          </a:xfrm>
        </p:spPr>
        <p:txBody>
          <a:bodyPr anchor="b"/>
          <a:lstStyle>
            <a:lvl1pPr>
              <a:lnSpc>
                <a:spcPct val="98000"/>
              </a:lnSpc>
              <a:defRPr sz="686" b="0" spc="-8" baseline="0">
                <a:solidFill>
                  <a:srgbClr val="323E48"/>
                </a:solidFill>
                <a:latin typeface="+mn-lt"/>
              </a:defRPr>
            </a:lvl1pPr>
            <a:lvl2pPr>
              <a:lnSpc>
                <a:spcPct val="98000"/>
              </a:lnSpc>
              <a:defRPr sz="686" b="0" spc="-8" baseline="0">
                <a:solidFill>
                  <a:srgbClr val="323E48"/>
                </a:solidFill>
                <a:latin typeface="+mn-lt"/>
              </a:defRPr>
            </a:lvl2pPr>
          </a:lstStyle>
          <a:p>
            <a:pPr lvl="0"/>
            <a:r>
              <a:rPr lang="en-US"/>
              <a:t>Click to edit Master text styles</a:t>
            </a:r>
          </a:p>
          <a:p>
            <a:pPr lvl="1"/>
            <a:r>
              <a:rPr lang="en-US"/>
              <a:t>Second level</a:t>
            </a:r>
          </a:p>
        </p:txBody>
      </p:sp>
      <p:sp>
        <p:nvSpPr>
          <p:cNvPr id="15" name="Subtitle 2">
            <a:extLst>
              <a:ext uri="{FF2B5EF4-FFF2-40B4-BE49-F238E27FC236}">
                <a16:creationId xmlns:a16="http://schemas.microsoft.com/office/drawing/2014/main" id="{895B306A-7BD6-F58D-A4DC-02CC80ECED73}"/>
              </a:ext>
            </a:extLst>
          </p:cNvPr>
          <p:cNvSpPr>
            <a:spLocks noGrp="1"/>
          </p:cNvSpPr>
          <p:nvPr>
            <p:ph type="subTitle" idx="1"/>
          </p:nvPr>
        </p:nvSpPr>
        <p:spPr>
          <a:xfrm>
            <a:off x="285772" y="1189488"/>
            <a:ext cx="7649867" cy="213456"/>
          </a:xfrm>
        </p:spPr>
        <p:txBody>
          <a:bodyPr/>
          <a:lstStyle>
            <a:lvl1pPr marL="0" indent="0" algn="l">
              <a:lnSpc>
                <a:spcPct val="102000"/>
              </a:lnSpc>
              <a:buNone/>
              <a:defRPr sz="1400" b="0" i="0">
                <a:solidFill>
                  <a:schemeClr val="bg2"/>
                </a:solidFill>
                <a:latin typeface="Rathbones Sans" pitchFamily="2" charset="0"/>
              </a:defRPr>
            </a:lvl1pPr>
            <a:lvl2pPr marL="355957" indent="0" algn="ctr">
              <a:buNone/>
              <a:defRPr sz="1557"/>
            </a:lvl2pPr>
            <a:lvl3pPr marL="711913" indent="0" algn="ctr">
              <a:buNone/>
              <a:defRPr sz="1401"/>
            </a:lvl3pPr>
            <a:lvl4pPr marL="1067871" indent="0" algn="ctr">
              <a:buNone/>
              <a:defRPr sz="1246"/>
            </a:lvl4pPr>
            <a:lvl5pPr marL="1423829" indent="0" algn="ctr">
              <a:buNone/>
              <a:defRPr sz="1246"/>
            </a:lvl5pPr>
            <a:lvl6pPr marL="1779786" indent="0" algn="ctr">
              <a:buNone/>
              <a:defRPr sz="1246"/>
            </a:lvl6pPr>
            <a:lvl7pPr marL="2135743" indent="0" algn="ctr">
              <a:buNone/>
              <a:defRPr sz="1246"/>
            </a:lvl7pPr>
            <a:lvl8pPr marL="2491700" indent="0" algn="ctr">
              <a:buNone/>
              <a:defRPr sz="1246"/>
            </a:lvl8pPr>
            <a:lvl9pPr marL="2847657" indent="0" algn="ctr">
              <a:buNone/>
              <a:defRPr sz="1246"/>
            </a:lvl9pPr>
          </a:lstStyle>
          <a:p>
            <a:r>
              <a:rPr lang="en-US"/>
              <a:t>Click to edit Master subtitle style</a:t>
            </a:r>
            <a:endParaRPr lang="en-US" dirty="0"/>
          </a:p>
        </p:txBody>
      </p:sp>
      <p:sp>
        <p:nvSpPr>
          <p:cNvPr id="16" name="Text Placeholder 7">
            <a:extLst>
              <a:ext uri="{FF2B5EF4-FFF2-40B4-BE49-F238E27FC236}">
                <a16:creationId xmlns:a16="http://schemas.microsoft.com/office/drawing/2014/main" id="{8CB345FD-AE1C-951E-0710-5DE668EA664F}"/>
              </a:ext>
            </a:extLst>
          </p:cNvPr>
          <p:cNvSpPr>
            <a:spLocks noGrp="1"/>
          </p:cNvSpPr>
          <p:nvPr>
            <p:ph type="body" sz="quarter" idx="18"/>
          </p:nvPr>
        </p:nvSpPr>
        <p:spPr>
          <a:xfrm>
            <a:off x="287684" y="483384"/>
            <a:ext cx="7647953" cy="150811"/>
          </a:xfrm>
        </p:spPr>
        <p:txBody>
          <a:bodyPr>
            <a:spAutoFit/>
          </a:bodyPr>
          <a:lstStyle>
            <a:lvl1pPr>
              <a:lnSpc>
                <a:spcPct val="98000"/>
              </a:lnSpc>
              <a:defRPr sz="1000" b="0" i="0" cap="all" baseline="0">
                <a:solidFill>
                  <a:schemeClr val="bg2"/>
                </a:solidFill>
                <a:latin typeface="Rathbones Sans" pitchFamily="2" charset="0"/>
              </a:defRPr>
            </a:lvl1pPr>
          </a:lstStyle>
          <a:p>
            <a:pPr lvl="0"/>
            <a:r>
              <a:rPr lang="en-US"/>
              <a:t>Click to edit Master text styles</a:t>
            </a:r>
          </a:p>
        </p:txBody>
      </p:sp>
      <p:sp>
        <p:nvSpPr>
          <p:cNvPr id="19" name="Title 18">
            <a:extLst>
              <a:ext uri="{FF2B5EF4-FFF2-40B4-BE49-F238E27FC236}">
                <a16:creationId xmlns:a16="http://schemas.microsoft.com/office/drawing/2014/main" id="{9950433D-CC72-4F16-DA51-1E37E607EC9B}"/>
              </a:ext>
            </a:extLst>
          </p:cNvPr>
          <p:cNvSpPr>
            <a:spLocks noGrp="1"/>
          </p:cNvSpPr>
          <p:nvPr>
            <p:ph type="title"/>
          </p:nvPr>
        </p:nvSpPr>
        <p:spPr>
          <a:xfrm>
            <a:off x="282744" y="640924"/>
            <a:ext cx="7649867" cy="283154"/>
          </a:xfrm>
          <a:prstGeom prst="rect">
            <a:avLst/>
          </a:prstGeom>
        </p:spPr>
        <p:txBody>
          <a:bodyPr/>
          <a:lstStyle/>
          <a:p>
            <a:r>
              <a:rPr lang="en-US"/>
              <a:t>Click to edit Master title style</a:t>
            </a:r>
            <a:endParaRPr lang="en-GB" dirty="0"/>
          </a:p>
        </p:txBody>
      </p:sp>
      <p:sp>
        <p:nvSpPr>
          <p:cNvPr id="22" name="Text Placeholder 7">
            <a:extLst>
              <a:ext uri="{FF2B5EF4-FFF2-40B4-BE49-F238E27FC236}">
                <a16:creationId xmlns:a16="http://schemas.microsoft.com/office/drawing/2014/main" id="{39EEA536-7F2D-1C05-E601-1B036C9A1EF4}"/>
              </a:ext>
            </a:extLst>
          </p:cNvPr>
          <p:cNvSpPr>
            <a:spLocks noGrp="1"/>
          </p:cNvSpPr>
          <p:nvPr>
            <p:ph type="body" sz="quarter" idx="35" hasCustomPrompt="1"/>
          </p:nvPr>
        </p:nvSpPr>
        <p:spPr>
          <a:xfrm>
            <a:off x="285770" y="3472826"/>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23" name="Picture Placeholder 13">
            <a:extLst>
              <a:ext uri="{FF2B5EF4-FFF2-40B4-BE49-F238E27FC236}">
                <a16:creationId xmlns:a16="http://schemas.microsoft.com/office/drawing/2014/main" id="{E5794378-B864-A266-B607-D76F73A0AD2C}"/>
              </a:ext>
            </a:extLst>
          </p:cNvPr>
          <p:cNvSpPr>
            <a:spLocks noGrp="1"/>
          </p:cNvSpPr>
          <p:nvPr>
            <p:ph type="pic" sz="quarter" idx="36"/>
          </p:nvPr>
        </p:nvSpPr>
        <p:spPr>
          <a:xfrm>
            <a:off x="285769" y="2763566"/>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24" name="Text Placeholder 7">
            <a:extLst>
              <a:ext uri="{FF2B5EF4-FFF2-40B4-BE49-F238E27FC236}">
                <a16:creationId xmlns:a16="http://schemas.microsoft.com/office/drawing/2014/main" id="{02E315E3-DF45-4D52-38CD-DC686924CB2F}"/>
              </a:ext>
            </a:extLst>
          </p:cNvPr>
          <p:cNvSpPr>
            <a:spLocks noGrp="1"/>
          </p:cNvSpPr>
          <p:nvPr>
            <p:ph type="body" sz="quarter" idx="37" hasCustomPrompt="1"/>
          </p:nvPr>
        </p:nvSpPr>
        <p:spPr>
          <a:xfrm>
            <a:off x="1609229" y="3472826"/>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25" name="Picture Placeholder 13">
            <a:extLst>
              <a:ext uri="{FF2B5EF4-FFF2-40B4-BE49-F238E27FC236}">
                <a16:creationId xmlns:a16="http://schemas.microsoft.com/office/drawing/2014/main" id="{749B6A0D-88DE-0283-DA20-9A5D0EAD3FD6}"/>
              </a:ext>
            </a:extLst>
          </p:cNvPr>
          <p:cNvSpPr>
            <a:spLocks noGrp="1"/>
          </p:cNvSpPr>
          <p:nvPr>
            <p:ph type="pic" sz="quarter" idx="38"/>
          </p:nvPr>
        </p:nvSpPr>
        <p:spPr>
          <a:xfrm>
            <a:off x="1609228" y="2763566"/>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26" name="Text Placeholder 7">
            <a:extLst>
              <a:ext uri="{FF2B5EF4-FFF2-40B4-BE49-F238E27FC236}">
                <a16:creationId xmlns:a16="http://schemas.microsoft.com/office/drawing/2014/main" id="{A023BA38-6CD3-640F-DB6E-86661D28C600}"/>
              </a:ext>
            </a:extLst>
          </p:cNvPr>
          <p:cNvSpPr>
            <a:spLocks noGrp="1"/>
          </p:cNvSpPr>
          <p:nvPr>
            <p:ph type="body" sz="quarter" idx="39" hasCustomPrompt="1"/>
          </p:nvPr>
        </p:nvSpPr>
        <p:spPr>
          <a:xfrm>
            <a:off x="2932687" y="3472826"/>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35" name="Picture Placeholder 13">
            <a:extLst>
              <a:ext uri="{FF2B5EF4-FFF2-40B4-BE49-F238E27FC236}">
                <a16:creationId xmlns:a16="http://schemas.microsoft.com/office/drawing/2014/main" id="{FDE63C1F-CCC7-3863-DCF5-5D8B8D7B01D0}"/>
              </a:ext>
            </a:extLst>
          </p:cNvPr>
          <p:cNvSpPr>
            <a:spLocks noGrp="1"/>
          </p:cNvSpPr>
          <p:nvPr>
            <p:ph type="pic" sz="quarter" idx="40"/>
          </p:nvPr>
        </p:nvSpPr>
        <p:spPr>
          <a:xfrm>
            <a:off x="2932687" y="2763566"/>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36" name="Text Placeholder 7">
            <a:extLst>
              <a:ext uri="{FF2B5EF4-FFF2-40B4-BE49-F238E27FC236}">
                <a16:creationId xmlns:a16="http://schemas.microsoft.com/office/drawing/2014/main" id="{8C26C8F9-0E41-013A-C953-F7444B13DC12}"/>
              </a:ext>
            </a:extLst>
          </p:cNvPr>
          <p:cNvSpPr>
            <a:spLocks noGrp="1"/>
          </p:cNvSpPr>
          <p:nvPr>
            <p:ph type="body" sz="quarter" idx="41" hasCustomPrompt="1"/>
          </p:nvPr>
        </p:nvSpPr>
        <p:spPr>
          <a:xfrm>
            <a:off x="4256147" y="3472826"/>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37" name="Picture Placeholder 13">
            <a:extLst>
              <a:ext uri="{FF2B5EF4-FFF2-40B4-BE49-F238E27FC236}">
                <a16:creationId xmlns:a16="http://schemas.microsoft.com/office/drawing/2014/main" id="{720239EC-820A-8692-AB58-2ED703A2A286}"/>
              </a:ext>
            </a:extLst>
          </p:cNvPr>
          <p:cNvSpPr>
            <a:spLocks noGrp="1"/>
          </p:cNvSpPr>
          <p:nvPr>
            <p:ph type="pic" sz="quarter" idx="42"/>
          </p:nvPr>
        </p:nvSpPr>
        <p:spPr>
          <a:xfrm>
            <a:off x="4256144" y="2763566"/>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38" name="Text Placeholder 7">
            <a:extLst>
              <a:ext uri="{FF2B5EF4-FFF2-40B4-BE49-F238E27FC236}">
                <a16:creationId xmlns:a16="http://schemas.microsoft.com/office/drawing/2014/main" id="{D648DB21-5C31-2B95-B9CE-8E9E23648A07}"/>
              </a:ext>
            </a:extLst>
          </p:cNvPr>
          <p:cNvSpPr>
            <a:spLocks noGrp="1"/>
          </p:cNvSpPr>
          <p:nvPr>
            <p:ph type="body" sz="quarter" idx="43" hasCustomPrompt="1"/>
          </p:nvPr>
        </p:nvSpPr>
        <p:spPr>
          <a:xfrm>
            <a:off x="5577674" y="3472826"/>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39" name="Picture Placeholder 13">
            <a:extLst>
              <a:ext uri="{FF2B5EF4-FFF2-40B4-BE49-F238E27FC236}">
                <a16:creationId xmlns:a16="http://schemas.microsoft.com/office/drawing/2014/main" id="{450FB586-7E30-DC9A-4005-7B5769DB97B6}"/>
              </a:ext>
            </a:extLst>
          </p:cNvPr>
          <p:cNvSpPr>
            <a:spLocks noGrp="1"/>
          </p:cNvSpPr>
          <p:nvPr>
            <p:ph type="pic" sz="quarter" idx="44"/>
          </p:nvPr>
        </p:nvSpPr>
        <p:spPr>
          <a:xfrm>
            <a:off x="5577673" y="2763566"/>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40" name="Text Placeholder 7">
            <a:extLst>
              <a:ext uri="{FF2B5EF4-FFF2-40B4-BE49-F238E27FC236}">
                <a16:creationId xmlns:a16="http://schemas.microsoft.com/office/drawing/2014/main" id="{12BE3A00-A706-A113-D7A1-C20F098494C4}"/>
              </a:ext>
            </a:extLst>
          </p:cNvPr>
          <p:cNvSpPr>
            <a:spLocks noGrp="1"/>
          </p:cNvSpPr>
          <p:nvPr>
            <p:ph type="body" sz="quarter" idx="45" hasCustomPrompt="1"/>
          </p:nvPr>
        </p:nvSpPr>
        <p:spPr>
          <a:xfrm>
            <a:off x="6901133" y="3472826"/>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41" name="Picture Placeholder 13">
            <a:extLst>
              <a:ext uri="{FF2B5EF4-FFF2-40B4-BE49-F238E27FC236}">
                <a16:creationId xmlns:a16="http://schemas.microsoft.com/office/drawing/2014/main" id="{FC9F7AB0-DB43-CEE6-9167-78DC533D02EB}"/>
              </a:ext>
            </a:extLst>
          </p:cNvPr>
          <p:cNvSpPr>
            <a:spLocks noGrp="1"/>
          </p:cNvSpPr>
          <p:nvPr>
            <p:ph type="pic" sz="quarter" idx="46"/>
          </p:nvPr>
        </p:nvSpPr>
        <p:spPr>
          <a:xfrm>
            <a:off x="6901133" y="2763566"/>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42" name="Text Placeholder 7">
            <a:extLst>
              <a:ext uri="{FF2B5EF4-FFF2-40B4-BE49-F238E27FC236}">
                <a16:creationId xmlns:a16="http://schemas.microsoft.com/office/drawing/2014/main" id="{07E121C5-7CD8-8951-26E1-815B30689DE4}"/>
              </a:ext>
            </a:extLst>
          </p:cNvPr>
          <p:cNvSpPr>
            <a:spLocks noGrp="1"/>
          </p:cNvSpPr>
          <p:nvPr>
            <p:ph type="body" sz="quarter" idx="47" hasCustomPrompt="1"/>
          </p:nvPr>
        </p:nvSpPr>
        <p:spPr>
          <a:xfrm>
            <a:off x="8224591" y="3472826"/>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43" name="Picture Placeholder 13">
            <a:extLst>
              <a:ext uri="{FF2B5EF4-FFF2-40B4-BE49-F238E27FC236}">
                <a16:creationId xmlns:a16="http://schemas.microsoft.com/office/drawing/2014/main" id="{08BDF20E-E71D-9939-112D-34A7102BED61}"/>
              </a:ext>
            </a:extLst>
          </p:cNvPr>
          <p:cNvSpPr>
            <a:spLocks noGrp="1"/>
          </p:cNvSpPr>
          <p:nvPr>
            <p:ph type="pic" sz="quarter" idx="48"/>
          </p:nvPr>
        </p:nvSpPr>
        <p:spPr>
          <a:xfrm>
            <a:off x="8224591" y="2763566"/>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44" name="Text Placeholder 7">
            <a:extLst>
              <a:ext uri="{FF2B5EF4-FFF2-40B4-BE49-F238E27FC236}">
                <a16:creationId xmlns:a16="http://schemas.microsoft.com/office/drawing/2014/main" id="{258CF654-168A-70BE-2F6A-606131CFE552}"/>
              </a:ext>
            </a:extLst>
          </p:cNvPr>
          <p:cNvSpPr>
            <a:spLocks noGrp="1"/>
          </p:cNvSpPr>
          <p:nvPr>
            <p:ph type="body" sz="quarter" idx="49" hasCustomPrompt="1"/>
          </p:nvPr>
        </p:nvSpPr>
        <p:spPr>
          <a:xfrm>
            <a:off x="9546121" y="3472826"/>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45" name="Picture Placeholder 13">
            <a:extLst>
              <a:ext uri="{FF2B5EF4-FFF2-40B4-BE49-F238E27FC236}">
                <a16:creationId xmlns:a16="http://schemas.microsoft.com/office/drawing/2014/main" id="{3B424FBE-3200-345B-8326-EC5FC0FC133A}"/>
              </a:ext>
            </a:extLst>
          </p:cNvPr>
          <p:cNvSpPr>
            <a:spLocks noGrp="1"/>
          </p:cNvSpPr>
          <p:nvPr>
            <p:ph type="pic" sz="quarter" idx="50"/>
          </p:nvPr>
        </p:nvSpPr>
        <p:spPr>
          <a:xfrm>
            <a:off x="9546121" y="2763566"/>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46" name="Text Placeholder 7">
            <a:extLst>
              <a:ext uri="{FF2B5EF4-FFF2-40B4-BE49-F238E27FC236}">
                <a16:creationId xmlns:a16="http://schemas.microsoft.com/office/drawing/2014/main" id="{58E90B01-B28D-473D-DE26-2C0E16C30B10}"/>
              </a:ext>
            </a:extLst>
          </p:cNvPr>
          <p:cNvSpPr>
            <a:spLocks noGrp="1"/>
          </p:cNvSpPr>
          <p:nvPr>
            <p:ph type="body" sz="quarter" idx="51" hasCustomPrompt="1"/>
          </p:nvPr>
        </p:nvSpPr>
        <p:spPr>
          <a:xfrm>
            <a:off x="10869580" y="3472826"/>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47" name="Picture Placeholder 13">
            <a:extLst>
              <a:ext uri="{FF2B5EF4-FFF2-40B4-BE49-F238E27FC236}">
                <a16:creationId xmlns:a16="http://schemas.microsoft.com/office/drawing/2014/main" id="{60D2CC06-B432-7932-1B4D-01D844DF1EF1}"/>
              </a:ext>
            </a:extLst>
          </p:cNvPr>
          <p:cNvSpPr>
            <a:spLocks noGrp="1"/>
          </p:cNvSpPr>
          <p:nvPr>
            <p:ph type="pic" sz="quarter" idx="52"/>
          </p:nvPr>
        </p:nvSpPr>
        <p:spPr>
          <a:xfrm>
            <a:off x="10869578" y="2763566"/>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48" name="Text Placeholder 7">
            <a:extLst>
              <a:ext uri="{FF2B5EF4-FFF2-40B4-BE49-F238E27FC236}">
                <a16:creationId xmlns:a16="http://schemas.microsoft.com/office/drawing/2014/main" id="{2B096214-D122-C16E-B4DA-648AC5A71A4A}"/>
              </a:ext>
            </a:extLst>
          </p:cNvPr>
          <p:cNvSpPr>
            <a:spLocks noGrp="1"/>
          </p:cNvSpPr>
          <p:nvPr>
            <p:ph type="body" sz="quarter" idx="53" hasCustomPrompt="1"/>
          </p:nvPr>
        </p:nvSpPr>
        <p:spPr>
          <a:xfrm>
            <a:off x="285770" y="4651837"/>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49" name="Picture Placeholder 13">
            <a:extLst>
              <a:ext uri="{FF2B5EF4-FFF2-40B4-BE49-F238E27FC236}">
                <a16:creationId xmlns:a16="http://schemas.microsoft.com/office/drawing/2014/main" id="{A2835C13-8F60-0878-3890-FAC68862F850}"/>
              </a:ext>
            </a:extLst>
          </p:cNvPr>
          <p:cNvSpPr>
            <a:spLocks noGrp="1"/>
          </p:cNvSpPr>
          <p:nvPr>
            <p:ph type="pic" sz="quarter" idx="54"/>
          </p:nvPr>
        </p:nvSpPr>
        <p:spPr>
          <a:xfrm>
            <a:off x="285769" y="3942578"/>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50" name="Text Placeholder 7">
            <a:extLst>
              <a:ext uri="{FF2B5EF4-FFF2-40B4-BE49-F238E27FC236}">
                <a16:creationId xmlns:a16="http://schemas.microsoft.com/office/drawing/2014/main" id="{DF70F1F2-5E3C-F981-F606-0DA345CAD9BA}"/>
              </a:ext>
            </a:extLst>
          </p:cNvPr>
          <p:cNvSpPr>
            <a:spLocks noGrp="1"/>
          </p:cNvSpPr>
          <p:nvPr>
            <p:ph type="body" sz="quarter" idx="55" hasCustomPrompt="1"/>
          </p:nvPr>
        </p:nvSpPr>
        <p:spPr>
          <a:xfrm>
            <a:off x="1609229" y="4651837"/>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51" name="Picture Placeholder 13">
            <a:extLst>
              <a:ext uri="{FF2B5EF4-FFF2-40B4-BE49-F238E27FC236}">
                <a16:creationId xmlns:a16="http://schemas.microsoft.com/office/drawing/2014/main" id="{3706EC95-FCF2-843D-9A92-AA686BE84460}"/>
              </a:ext>
            </a:extLst>
          </p:cNvPr>
          <p:cNvSpPr>
            <a:spLocks noGrp="1"/>
          </p:cNvSpPr>
          <p:nvPr>
            <p:ph type="pic" sz="quarter" idx="56"/>
          </p:nvPr>
        </p:nvSpPr>
        <p:spPr>
          <a:xfrm>
            <a:off x="1609228" y="3942578"/>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52" name="Text Placeholder 7">
            <a:extLst>
              <a:ext uri="{FF2B5EF4-FFF2-40B4-BE49-F238E27FC236}">
                <a16:creationId xmlns:a16="http://schemas.microsoft.com/office/drawing/2014/main" id="{3EE67663-94FB-11F1-80E0-44782AD95D06}"/>
              </a:ext>
            </a:extLst>
          </p:cNvPr>
          <p:cNvSpPr>
            <a:spLocks noGrp="1"/>
          </p:cNvSpPr>
          <p:nvPr>
            <p:ph type="body" sz="quarter" idx="57" hasCustomPrompt="1"/>
          </p:nvPr>
        </p:nvSpPr>
        <p:spPr>
          <a:xfrm>
            <a:off x="2932687" y="4651837"/>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53" name="Picture Placeholder 13">
            <a:extLst>
              <a:ext uri="{FF2B5EF4-FFF2-40B4-BE49-F238E27FC236}">
                <a16:creationId xmlns:a16="http://schemas.microsoft.com/office/drawing/2014/main" id="{C314C4EA-72CF-08D2-D37E-0CA9E00A116E}"/>
              </a:ext>
            </a:extLst>
          </p:cNvPr>
          <p:cNvSpPr>
            <a:spLocks noGrp="1"/>
          </p:cNvSpPr>
          <p:nvPr>
            <p:ph type="pic" sz="quarter" idx="58"/>
          </p:nvPr>
        </p:nvSpPr>
        <p:spPr>
          <a:xfrm>
            <a:off x="2932687" y="3942578"/>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54" name="Text Placeholder 7">
            <a:extLst>
              <a:ext uri="{FF2B5EF4-FFF2-40B4-BE49-F238E27FC236}">
                <a16:creationId xmlns:a16="http://schemas.microsoft.com/office/drawing/2014/main" id="{F5E7B22B-ECE2-A4D0-E8A3-1E42EFBEF2B7}"/>
              </a:ext>
            </a:extLst>
          </p:cNvPr>
          <p:cNvSpPr>
            <a:spLocks noGrp="1"/>
          </p:cNvSpPr>
          <p:nvPr>
            <p:ph type="body" sz="quarter" idx="59" hasCustomPrompt="1"/>
          </p:nvPr>
        </p:nvSpPr>
        <p:spPr>
          <a:xfrm>
            <a:off x="4256147" y="4651837"/>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55" name="Picture Placeholder 13">
            <a:extLst>
              <a:ext uri="{FF2B5EF4-FFF2-40B4-BE49-F238E27FC236}">
                <a16:creationId xmlns:a16="http://schemas.microsoft.com/office/drawing/2014/main" id="{6BF40DB6-CBA0-7386-8BA8-663CC3914539}"/>
              </a:ext>
            </a:extLst>
          </p:cNvPr>
          <p:cNvSpPr>
            <a:spLocks noGrp="1"/>
          </p:cNvSpPr>
          <p:nvPr>
            <p:ph type="pic" sz="quarter" idx="60"/>
          </p:nvPr>
        </p:nvSpPr>
        <p:spPr>
          <a:xfrm>
            <a:off x="4256144" y="3942578"/>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56" name="Text Placeholder 7">
            <a:extLst>
              <a:ext uri="{FF2B5EF4-FFF2-40B4-BE49-F238E27FC236}">
                <a16:creationId xmlns:a16="http://schemas.microsoft.com/office/drawing/2014/main" id="{424083B3-EE30-639A-7A15-0E0C748D7062}"/>
              </a:ext>
            </a:extLst>
          </p:cNvPr>
          <p:cNvSpPr>
            <a:spLocks noGrp="1"/>
          </p:cNvSpPr>
          <p:nvPr>
            <p:ph type="body" sz="quarter" idx="61" hasCustomPrompt="1"/>
          </p:nvPr>
        </p:nvSpPr>
        <p:spPr>
          <a:xfrm>
            <a:off x="5577674" y="4651837"/>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57" name="Picture Placeholder 13">
            <a:extLst>
              <a:ext uri="{FF2B5EF4-FFF2-40B4-BE49-F238E27FC236}">
                <a16:creationId xmlns:a16="http://schemas.microsoft.com/office/drawing/2014/main" id="{7E364B63-2848-D86E-1DE0-C4C4C4B3FAF2}"/>
              </a:ext>
            </a:extLst>
          </p:cNvPr>
          <p:cNvSpPr>
            <a:spLocks noGrp="1"/>
          </p:cNvSpPr>
          <p:nvPr>
            <p:ph type="pic" sz="quarter" idx="62"/>
          </p:nvPr>
        </p:nvSpPr>
        <p:spPr>
          <a:xfrm>
            <a:off x="5577673" y="3942578"/>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58" name="Text Placeholder 7">
            <a:extLst>
              <a:ext uri="{FF2B5EF4-FFF2-40B4-BE49-F238E27FC236}">
                <a16:creationId xmlns:a16="http://schemas.microsoft.com/office/drawing/2014/main" id="{77C1E025-E6DD-72C6-1790-CC5F7467FC82}"/>
              </a:ext>
            </a:extLst>
          </p:cNvPr>
          <p:cNvSpPr>
            <a:spLocks noGrp="1"/>
          </p:cNvSpPr>
          <p:nvPr>
            <p:ph type="body" sz="quarter" idx="63" hasCustomPrompt="1"/>
          </p:nvPr>
        </p:nvSpPr>
        <p:spPr>
          <a:xfrm>
            <a:off x="6901133" y="4651837"/>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59" name="Picture Placeholder 13">
            <a:extLst>
              <a:ext uri="{FF2B5EF4-FFF2-40B4-BE49-F238E27FC236}">
                <a16:creationId xmlns:a16="http://schemas.microsoft.com/office/drawing/2014/main" id="{F56D6B17-092D-A9E6-5529-32DA59C28168}"/>
              </a:ext>
            </a:extLst>
          </p:cNvPr>
          <p:cNvSpPr>
            <a:spLocks noGrp="1"/>
          </p:cNvSpPr>
          <p:nvPr>
            <p:ph type="pic" sz="quarter" idx="64"/>
          </p:nvPr>
        </p:nvSpPr>
        <p:spPr>
          <a:xfrm>
            <a:off x="6901133" y="3942578"/>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60" name="Text Placeholder 7">
            <a:extLst>
              <a:ext uri="{FF2B5EF4-FFF2-40B4-BE49-F238E27FC236}">
                <a16:creationId xmlns:a16="http://schemas.microsoft.com/office/drawing/2014/main" id="{E1E01024-8F2C-0A7D-F26A-E1631061D38F}"/>
              </a:ext>
            </a:extLst>
          </p:cNvPr>
          <p:cNvSpPr>
            <a:spLocks noGrp="1"/>
          </p:cNvSpPr>
          <p:nvPr>
            <p:ph type="body" sz="quarter" idx="65" hasCustomPrompt="1"/>
          </p:nvPr>
        </p:nvSpPr>
        <p:spPr>
          <a:xfrm>
            <a:off x="8224591" y="4651837"/>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61" name="Picture Placeholder 13">
            <a:extLst>
              <a:ext uri="{FF2B5EF4-FFF2-40B4-BE49-F238E27FC236}">
                <a16:creationId xmlns:a16="http://schemas.microsoft.com/office/drawing/2014/main" id="{17D3747D-B8AB-96F5-7D9C-DE1BAB819B36}"/>
              </a:ext>
            </a:extLst>
          </p:cNvPr>
          <p:cNvSpPr>
            <a:spLocks noGrp="1"/>
          </p:cNvSpPr>
          <p:nvPr>
            <p:ph type="pic" sz="quarter" idx="66"/>
          </p:nvPr>
        </p:nvSpPr>
        <p:spPr>
          <a:xfrm>
            <a:off x="8224591" y="3942578"/>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62" name="Text Placeholder 7">
            <a:extLst>
              <a:ext uri="{FF2B5EF4-FFF2-40B4-BE49-F238E27FC236}">
                <a16:creationId xmlns:a16="http://schemas.microsoft.com/office/drawing/2014/main" id="{B33D3D7C-6DB3-CB69-3497-305D4C6B6438}"/>
              </a:ext>
            </a:extLst>
          </p:cNvPr>
          <p:cNvSpPr>
            <a:spLocks noGrp="1"/>
          </p:cNvSpPr>
          <p:nvPr>
            <p:ph type="body" sz="quarter" idx="67" hasCustomPrompt="1"/>
          </p:nvPr>
        </p:nvSpPr>
        <p:spPr>
          <a:xfrm>
            <a:off x="9546121" y="4651837"/>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63" name="Picture Placeholder 13">
            <a:extLst>
              <a:ext uri="{FF2B5EF4-FFF2-40B4-BE49-F238E27FC236}">
                <a16:creationId xmlns:a16="http://schemas.microsoft.com/office/drawing/2014/main" id="{6970A350-FAE0-2E7E-3407-78FA0742F56C}"/>
              </a:ext>
            </a:extLst>
          </p:cNvPr>
          <p:cNvSpPr>
            <a:spLocks noGrp="1"/>
          </p:cNvSpPr>
          <p:nvPr>
            <p:ph type="pic" sz="quarter" idx="68"/>
          </p:nvPr>
        </p:nvSpPr>
        <p:spPr>
          <a:xfrm>
            <a:off x="9546121" y="3942578"/>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64" name="Text Placeholder 7">
            <a:extLst>
              <a:ext uri="{FF2B5EF4-FFF2-40B4-BE49-F238E27FC236}">
                <a16:creationId xmlns:a16="http://schemas.microsoft.com/office/drawing/2014/main" id="{5504AF58-78F0-B6E3-CEA6-637F144852FA}"/>
              </a:ext>
            </a:extLst>
          </p:cNvPr>
          <p:cNvSpPr>
            <a:spLocks noGrp="1"/>
          </p:cNvSpPr>
          <p:nvPr>
            <p:ph type="body" sz="quarter" idx="69" hasCustomPrompt="1"/>
          </p:nvPr>
        </p:nvSpPr>
        <p:spPr>
          <a:xfrm>
            <a:off x="10869580" y="4651837"/>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65" name="Picture Placeholder 13">
            <a:extLst>
              <a:ext uri="{FF2B5EF4-FFF2-40B4-BE49-F238E27FC236}">
                <a16:creationId xmlns:a16="http://schemas.microsoft.com/office/drawing/2014/main" id="{56C9613B-A744-3545-FFB2-80CD28070483}"/>
              </a:ext>
            </a:extLst>
          </p:cNvPr>
          <p:cNvSpPr>
            <a:spLocks noGrp="1"/>
          </p:cNvSpPr>
          <p:nvPr>
            <p:ph type="pic" sz="quarter" idx="70"/>
          </p:nvPr>
        </p:nvSpPr>
        <p:spPr>
          <a:xfrm>
            <a:off x="10869578" y="3942578"/>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66" name="Text Placeholder 7">
            <a:extLst>
              <a:ext uri="{FF2B5EF4-FFF2-40B4-BE49-F238E27FC236}">
                <a16:creationId xmlns:a16="http://schemas.microsoft.com/office/drawing/2014/main" id="{216EFDE9-A6BE-BA58-1FC3-ED185DC53F56}"/>
              </a:ext>
            </a:extLst>
          </p:cNvPr>
          <p:cNvSpPr>
            <a:spLocks noGrp="1"/>
          </p:cNvSpPr>
          <p:nvPr>
            <p:ph type="body" sz="quarter" idx="71" hasCustomPrompt="1"/>
          </p:nvPr>
        </p:nvSpPr>
        <p:spPr>
          <a:xfrm>
            <a:off x="285770" y="5828252"/>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67" name="Picture Placeholder 13">
            <a:extLst>
              <a:ext uri="{FF2B5EF4-FFF2-40B4-BE49-F238E27FC236}">
                <a16:creationId xmlns:a16="http://schemas.microsoft.com/office/drawing/2014/main" id="{EF485A49-D9F5-A422-C051-C92267A464BD}"/>
              </a:ext>
            </a:extLst>
          </p:cNvPr>
          <p:cNvSpPr>
            <a:spLocks noGrp="1"/>
          </p:cNvSpPr>
          <p:nvPr>
            <p:ph type="pic" sz="quarter" idx="72"/>
          </p:nvPr>
        </p:nvSpPr>
        <p:spPr>
          <a:xfrm>
            <a:off x="285769" y="5118992"/>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68" name="Text Placeholder 7">
            <a:extLst>
              <a:ext uri="{FF2B5EF4-FFF2-40B4-BE49-F238E27FC236}">
                <a16:creationId xmlns:a16="http://schemas.microsoft.com/office/drawing/2014/main" id="{E1241B87-0551-23D2-7BAC-773BFAF33DDB}"/>
              </a:ext>
            </a:extLst>
          </p:cNvPr>
          <p:cNvSpPr>
            <a:spLocks noGrp="1"/>
          </p:cNvSpPr>
          <p:nvPr>
            <p:ph type="body" sz="quarter" idx="73" hasCustomPrompt="1"/>
          </p:nvPr>
        </p:nvSpPr>
        <p:spPr>
          <a:xfrm>
            <a:off x="1609229" y="5828252"/>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69" name="Picture Placeholder 13">
            <a:extLst>
              <a:ext uri="{FF2B5EF4-FFF2-40B4-BE49-F238E27FC236}">
                <a16:creationId xmlns:a16="http://schemas.microsoft.com/office/drawing/2014/main" id="{566C0A62-D774-4DA1-B8DE-4C316B908BDD}"/>
              </a:ext>
            </a:extLst>
          </p:cNvPr>
          <p:cNvSpPr>
            <a:spLocks noGrp="1"/>
          </p:cNvSpPr>
          <p:nvPr>
            <p:ph type="pic" sz="quarter" idx="74"/>
          </p:nvPr>
        </p:nvSpPr>
        <p:spPr>
          <a:xfrm>
            <a:off x="1609228" y="5118992"/>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70" name="Text Placeholder 7">
            <a:extLst>
              <a:ext uri="{FF2B5EF4-FFF2-40B4-BE49-F238E27FC236}">
                <a16:creationId xmlns:a16="http://schemas.microsoft.com/office/drawing/2014/main" id="{C48D494E-330F-7ED1-121F-E34764C2B83C}"/>
              </a:ext>
            </a:extLst>
          </p:cNvPr>
          <p:cNvSpPr>
            <a:spLocks noGrp="1"/>
          </p:cNvSpPr>
          <p:nvPr>
            <p:ph type="body" sz="quarter" idx="75" hasCustomPrompt="1"/>
          </p:nvPr>
        </p:nvSpPr>
        <p:spPr>
          <a:xfrm>
            <a:off x="2932687" y="5828252"/>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71" name="Picture Placeholder 13">
            <a:extLst>
              <a:ext uri="{FF2B5EF4-FFF2-40B4-BE49-F238E27FC236}">
                <a16:creationId xmlns:a16="http://schemas.microsoft.com/office/drawing/2014/main" id="{31E43968-F072-514B-F18F-087B49D3E8F5}"/>
              </a:ext>
            </a:extLst>
          </p:cNvPr>
          <p:cNvSpPr>
            <a:spLocks noGrp="1"/>
          </p:cNvSpPr>
          <p:nvPr>
            <p:ph type="pic" sz="quarter" idx="76"/>
          </p:nvPr>
        </p:nvSpPr>
        <p:spPr>
          <a:xfrm>
            <a:off x="2932687" y="5118992"/>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72" name="Text Placeholder 7">
            <a:extLst>
              <a:ext uri="{FF2B5EF4-FFF2-40B4-BE49-F238E27FC236}">
                <a16:creationId xmlns:a16="http://schemas.microsoft.com/office/drawing/2014/main" id="{58EF68F5-8BD9-C59F-A56E-FC7A8BCA0B43}"/>
              </a:ext>
            </a:extLst>
          </p:cNvPr>
          <p:cNvSpPr>
            <a:spLocks noGrp="1"/>
          </p:cNvSpPr>
          <p:nvPr>
            <p:ph type="body" sz="quarter" idx="77" hasCustomPrompt="1"/>
          </p:nvPr>
        </p:nvSpPr>
        <p:spPr>
          <a:xfrm>
            <a:off x="4256147" y="5828252"/>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73" name="Picture Placeholder 13">
            <a:extLst>
              <a:ext uri="{FF2B5EF4-FFF2-40B4-BE49-F238E27FC236}">
                <a16:creationId xmlns:a16="http://schemas.microsoft.com/office/drawing/2014/main" id="{E79967AB-5050-9327-C608-2112BBEE0C1D}"/>
              </a:ext>
            </a:extLst>
          </p:cNvPr>
          <p:cNvSpPr>
            <a:spLocks noGrp="1"/>
          </p:cNvSpPr>
          <p:nvPr>
            <p:ph type="pic" sz="quarter" idx="78"/>
          </p:nvPr>
        </p:nvSpPr>
        <p:spPr>
          <a:xfrm>
            <a:off x="4256144" y="5118992"/>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74" name="Text Placeholder 7">
            <a:extLst>
              <a:ext uri="{FF2B5EF4-FFF2-40B4-BE49-F238E27FC236}">
                <a16:creationId xmlns:a16="http://schemas.microsoft.com/office/drawing/2014/main" id="{51E6D9CB-52D6-E5B9-679A-EB24D60B910A}"/>
              </a:ext>
            </a:extLst>
          </p:cNvPr>
          <p:cNvSpPr>
            <a:spLocks noGrp="1"/>
          </p:cNvSpPr>
          <p:nvPr>
            <p:ph type="body" sz="quarter" idx="79" hasCustomPrompt="1"/>
          </p:nvPr>
        </p:nvSpPr>
        <p:spPr>
          <a:xfrm>
            <a:off x="5577674" y="5828252"/>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75" name="Picture Placeholder 13">
            <a:extLst>
              <a:ext uri="{FF2B5EF4-FFF2-40B4-BE49-F238E27FC236}">
                <a16:creationId xmlns:a16="http://schemas.microsoft.com/office/drawing/2014/main" id="{E57E0327-40FD-8016-9B7A-B1AB7053E6A3}"/>
              </a:ext>
            </a:extLst>
          </p:cNvPr>
          <p:cNvSpPr>
            <a:spLocks noGrp="1"/>
          </p:cNvSpPr>
          <p:nvPr>
            <p:ph type="pic" sz="quarter" idx="80"/>
          </p:nvPr>
        </p:nvSpPr>
        <p:spPr>
          <a:xfrm>
            <a:off x="5577673" y="5118992"/>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76" name="Text Placeholder 7">
            <a:extLst>
              <a:ext uri="{FF2B5EF4-FFF2-40B4-BE49-F238E27FC236}">
                <a16:creationId xmlns:a16="http://schemas.microsoft.com/office/drawing/2014/main" id="{397BF337-3939-40F7-089B-69932546E5ED}"/>
              </a:ext>
            </a:extLst>
          </p:cNvPr>
          <p:cNvSpPr>
            <a:spLocks noGrp="1"/>
          </p:cNvSpPr>
          <p:nvPr>
            <p:ph type="body" sz="quarter" idx="81" hasCustomPrompt="1"/>
          </p:nvPr>
        </p:nvSpPr>
        <p:spPr>
          <a:xfrm>
            <a:off x="6901133" y="5828252"/>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81" name="Picture Placeholder 13">
            <a:extLst>
              <a:ext uri="{FF2B5EF4-FFF2-40B4-BE49-F238E27FC236}">
                <a16:creationId xmlns:a16="http://schemas.microsoft.com/office/drawing/2014/main" id="{38B8F4F9-02D6-00DC-528D-3C5906021937}"/>
              </a:ext>
            </a:extLst>
          </p:cNvPr>
          <p:cNvSpPr>
            <a:spLocks noGrp="1"/>
          </p:cNvSpPr>
          <p:nvPr>
            <p:ph type="pic" sz="quarter" idx="82"/>
          </p:nvPr>
        </p:nvSpPr>
        <p:spPr>
          <a:xfrm>
            <a:off x="6901133" y="5118992"/>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83" name="Text Placeholder 7">
            <a:extLst>
              <a:ext uri="{FF2B5EF4-FFF2-40B4-BE49-F238E27FC236}">
                <a16:creationId xmlns:a16="http://schemas.microsoft.com/office/drawing/2014/main" id="{AC27E6C2-4B32-5A19-66D7-AA57FED6F8A8}"/>
              </a:ext>
            </a:extLst>
          </p:cNvPr>
          <p:cNvSpPr>
            <a:spLocks noGrp="1"/>
          </p:cNvSpPr>
          <p:nvPr>
            <p:ph type="body" sz="quarter" idx="83" hasCustomPrompt="1"/>
          </p:nvPr>
        </p:nvSpPr>
        <p:spPr>
          <a:xfrm>
            <a:off x="8224591" y="5828252"/>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85" name="Picture Placeholder 13">
            <a:extLst>
              <a:ext uri="{FF2B5EF4-FFF2-40B4-BE49-F238E27FC236}">
                <a16:creationId xmlns:a16="http://schemas.microsoft.com/office/drawing/2014/main" id="{D0020C29-3EBB-0607-B8C0-7F1175F18F1A}"/>
              </a:ext>
            </a:extLst>
          </p:cNvPr>
          <p:cNvSpPr>
            <a:spLocks noGrp="1"/>
          </p:cNvSpPr>
          <p:nvPr>
            <p:ph type="pic" sz="quarter" idx="84"/>
          </p:nvPr>
        </p:nvSpPr>
        <p:spPr>
          <a:xfrm>
            <a:off x="8224591" y="5118992"/>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87" name="Text Placeholder 7">
            <a:extLst>
              <a:ext uri="{FF2B5EF4-FFF2-40B4-BE49-F238E27FC236}">
                <a16:creationId xmlns:a16="http://schemas.microsoft.com/office/drawing/2014/main" id="{A11220EC-6796-40DA-1C7A-3E0CB11493AE}"/>
              </a:ext>
            </a:extLst>
          </p:cNvPr>
          <p:cNvSpPr>
            <a:spLocks noGrp="1"/>
          </p:cNvSpPr>
          <p:nvPr>
            <p:ph type="body" sz="quarter" idx="85" hasCustomPrompt="1"/>
          </p:nvPr>
        </p:nvSpPr>
        <p:spPr>
          <a:xfrm>
            <a:off x="9546121" y="5828252"/>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89" name="Picture Placeholder 13">
            <a:extLst>
              <a:ext uri="{FF2B5EF4-FFF2-40B4-BE49-F238E27FC236}">
                <a16:creationId xmlns:a16="http://schemas.microsoft.com/office/drawing/2014/main" id="{D548279E-421E-5004-5BC9-15F01DDCE62B}"/>
              </a:ext>
            </a:extLst>
          </p:cNvPr>
          <p:cNvSpPr>
            <a:spLocks noGrp="1"/>
          </p:cNvSpPr>
          <p:nvPr>
            <p:ph type="pic" sz="quarter" idx="86"/>
          </p:nvPr>
        </p:nvSpPr>
        <p:spPr>
          <a:xfrm>
            <a:off x="9546121" y="5118992"/>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sp>
        <p:nvSpPr>
          <p:cNvPr id="91" name="Text Placeholder 7">
            <a:extLst>
              <a:ext uri="{FF2B5EF4-FFF2-40B4-BE49-F238E27FC236}">
                <a16:creationId xmlns:a16="http://schemas.microsoft.com/office/drawing/2014/main" id="{7BC33C96-537B-5FAB-4E7A-19E620DB1ADA}"/>
              </a:ext>
            </a:extLst>
          </p:cNvPr>
          <p:cNvSpPr>
            <a:spLocks noGrp="1"/>
          </p:cNvSpPr>
          <p:nvPr>
            <p:ph type="body" sz="quarter" idx="87" hasCustomPrompt="1"/>
          </p:nvPr>
        </p:nvSpPr>
        <p:spPr>
          <a:xfrm>
            <a:off x="10869580" y="5828252"/>
            <a:ext cx="1037508" cy="212142"/>
          </a:xfrm>
        </p:spPr>
        <p:txBody>
          <a:bodyPr/>
          <a:lstStyle>
            <a:lvl1pPr>
              <a:lnSpc>
                <a:spcPct val="102000"/>
              </a:lnSpc>
              <a:defRPr sz="686" b="0">
                <a:solidFill>
                  <a:schemeClr val="tx1"/>
                </a:solidFill>
              </a:defRPr>
            </a:lvl1pPr>
            <a:lvl2pPr>
              <a:lnSpc>
                <a:spcPct val="102000"/>
              </a:lnSpc>
              <a:spcAft>
                <a:spcPts val="701"/>
              </a:spcAft>
              <a:defRPr sz="686">
                <a:solidFill>
                  <a:schemeClr val="tx1"/>
                </a:solidFill>
              </a:defRPr>
            </a:lvl2pPr>
            <a:lvl3pPr>
              <a:lnSpc>
                <a:spcPct val="100000"/>
              </a:lnSpc>
              <a:defRPr sz="622" b="0" spc="-8" baseline="0">
                <a:solidFill>
                  <a:schemeClr val="tx1"/>
                </a:solidFill>
                <a:latin typeface="+mn-lt"/>
              </a:defRPr>
            </a:lvl3pPr>
            <a:lvl4pPr>
              <a:lnSpc>
                <a:spcPct val="100000"/>
              </a:lnSpc>
              <a:defRPr sz="622" u="sng">
                <a:solidFill>
                  <a:schemeClr val="tx1"/>
                </a:solidFill>
                <a:latin typeface="+mj-lt"/>
              </a:defRPr>
            </a:lvl4pPr>
            <a:lvl5pPr>
              <a:lnSpc>
                <a:spcPct val="100000"/>
              </a:lnSpc>
              <a:defRPr sz="622">
                <a:solidFill>
                  <a:schemeClr val="tx1"/>
                </a:solidFill>
              </a:defRPr>
            </a:lvl5pPr>
          </a:lstStyle>
          <a:p>
            <a:pPr lvl="0"/>
            <a:r>
              <a:rPr lang="en-US" dirty="0"/>
              <a:t>Edit text</a:t>
            </a:r>
          </a:p>
          <a:p>
            <a:pPr lvl="1"/>
            <a:r>
              <a:rPr lang="en-US" dirty="0"/>
              <a:t>Second level</a:t>
            </a:r>
          </a:p>
        </p:txBody>
      </p:sp>
      <p:sp>
        <p:nvSpPr>
          <p:cNvPr id="93" name="Picture Placeholder 13">
            <a:extLst>
              <a:ext uri="{FF2B5EF4-FFF2-40B4-BE49-F238E27FC236}">
                <a16:creationId xmlns:a16="http://schemas.microsoft.com/office/drawing/2014/main" id="{BDCDBDB0-9B05-1009-295F-2FAB87883D8A}"/>
              </a:ext>
            </a:extLst>
          </p:cNvPr>
          <p:cNvSpPr>
            <a:spLocks noGrp="1"/>
          </p:cNvSpPr>
          <p:nvPr>
            <p:ph type="pic" sz="quarter" idx="88"/>
          </p:nvPr>
        </p:nvSpPr>
        <p:spPr>
          <a:xfrm>
            <a:off x="10869578" y="5118992"/>
            <a:ext cx="1037508" cy="636022"/>
          </a:xfrm>
          <a:solidFill>
            <a:schemeClr val="bg1">
              <a:lumMod val="95000"/>
            </a:schemeClr>
          </a:solidFill>
          <a:ln>
            <a:noFill/>
          </a:ln>
        </p:spPr>
        <p:txBody>
          <a:bodyPr>
            <a:noAutofit/>
          </a:bodyPr>
          <a:lstStyle>
            <a:lvl1pPr>
              <a:defRPr sz="588"/>
            </a:lvl1pPr>
          </a:lstStyle>
          <a:p>
            <a:r>
              <a:rPr lang="en-US"/>
              <a:t>Click icon to add picture</a:t>
            </a:r>
            <a:endParaRPr lang="en-GB" dirty="0"/>
          </a:p>
        </p:txBody>
      </p:sp>
      <p:pic>
        <p:nvPicPr>
          <p:cNvPr id="82" name="Picture Placeholder 6">
            <a:extLst>
              <a:ext uri="{FF2B5EF4-FFF2-40B4-BE49-F238E27FC236}">
                <a16:creationId xmlns:a16="http://schemas.microsoft.com/office/drawing/2014/main" id="{037AE528-AEA8-4F13-9FF5-8F68C67A34EA}"/>
              </a:ext>
            </a:extLst>
          </p:cNvPr>
          <p:cNvPicPr>
            <a:picLocks noChangeAspect="1"/>
          </p:cNvPicPr>
          <p:nvPr userDrawn="1"/>
        </p:nvPicPr>
        <p:blipFill>
          <a:blip r:embed="rId2">
            <a:alphaModFix amt="20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11391" y="6419469"/>
            <a:ext cx="1694051" cy="190581"/>
          </a:xfrm>
          <a:prstGeom prst="rect">
            <a:avLst/>
          </a:prstGeom>
        </p:spPr>
      </p:pic>
    </p:spTree>
    <p:extLst>
      <p:ext uri="{BB962C8B-B14F-4D97-AF65-F5344CB8AC3E}">
        <p14:creationId xmlns:p14="http://schemas.microsoft.com/office/powerpoint/2010/main" val="1214956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CDC5515-4FFF-DF9D-8639-AA2729C9D9FE}"/>
              </a:ext>
            </a:extLst>
          </p:cNvPr>
          <p:cNvSpPr>
            <a:spLocks noGrp="1"/>
          </p:cNvSpPr>
          <p:nvPr>
            <p:ph type="ctrTitle" hasCustomPrompt="1"/>
          </p:nvPr>
        </p:nvSpPr>
        <p:spPr>
          <a:xfrm>
            <a:off x="1524000" y="2995723"/>
            <a:ext cx="9144000" cy="886718"/>
          </a:xfrm>
          <a:prstGeom prst="rect">
            <a:avLst/>
          </a:prstGeom>
        </p:spPr>
        <p:txBody>
          <a:bodyPr anchor="ctr"/>
          <a:lstStyle>
            <a:lvl1pPr algn="ctr">
              <a:lnSpc>
                <a:spcPct val="90000"/>
              </a:lnSpc>
              <a:defRPr sz="3200">
                <a:solidFill>
                  <a:schemeClr val="bg1"/>
                </a:solidFill>
              </a:defRPr>
            </a:lvl1pPr>
          </a:lstStyle>
          <a:p>
            <a:r>
              <a:rPr lang="en-US" dirty="0"/>
              <a:t>Click to edit </a:t>
            </a:r>
            <a:br>
              <a:rPr lang="en-US" dirty="0"/>
            </a:br>
            <a:r>
              <a:rPr lang="en-US" dirty="0"/>
              <a:t>Master title style</a:t>
            </a:r>
          </a:p>
        </p:txBody>
      </p:sp>
      <p:pic>
        <p:nvPicPr>
          <p:cNvPr id="2" name="Graphic 1">
            <a:extLst>
              <a:ext uri="{FF2B5EF4-FFF2-40B4-BE49-F238E27FC236}">
                <a16:creationId xmlns:a16="http://schemas.microsoft.com/office/drawing/2014/main" id="{4258ECC2-99D5-3BC1-3AE1-5EEC0D5598C9}"/>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44471" y="362841"/>
            <a:ext cx="2698806" cy="238443"/>
          </a:xfrm>
          <a:prstGeom prst="rect">
            <a:avLst/>
          </a:prstGeom>
        </p:spPr>
      </p:pic>
      <p:pic>
        <p:nvPicPr>
          <p:cNvPr id="3" name="Graphic 2">
            <a:extLst>
              <a:ext uri="{FF2B5EF4-FFF2-40B4-BE49-F238E27FC236}">
                <a16:creationId xmlns:a16="http://schemas.microsoft.com/office/drawing/2014/main" id="{EA7CAFAB-6CA0-2F7F-D2DB-300C2733ECBF}"/>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871135" y="5780252"/>
            <a:ext cx="452206" cy="359576"/>
          </a:xfrm>
          <a:prstGeom prst="rect">
            <a:avLst/>
          </a:prstGeom>
        </p:spPr>
      </p:pic>
      <p:sp>
        <p:nvSpPr>
          <p:cNvPr id="4" name="Subtitle 2">
            <a:extLst>
              <a:ext uri="{FF2B5EF4-FFF2-40B4-BE49-F238E27FC236}">
                <a16:creationId xmlns:a16="http://schemas.microsoft.com/office/drawing/2014/main" id="{2C85BE0A-439A-57A9-9394-9EE9D507DB17}"/>
              </a:ext>
            </a:extLst>
          </p:cNvPr>
          <p:cNvSpPr>
            <a:spLocks noGrp="1"/>
          </p:cNvSpPr>
          <p:nvPr>
            <p:ph type="subTitle" idx="1" hasCustomPrompt="1"/>
          </p:nvPr>
        </p:nvSpPr>
        <p:spPr>
          <a:xfrm>
            <a:off x="287751" y="5966664"/>
            <a:ext cx="4671925" cy="307777"/>
          </a:xfrm>
        </p:spPr>
        <p:txBody>
          <a:bodyPr anchor="b"/>
          <a:lstStyle>
            <a:lvl1pPr marL="0" indent="0" algn="l">
              <a:lnSpc>
                <a:spcPct val="100000"/>
              </a:lnSpc>
              <a:buNone/>
              <a:defRPr sz="1000" b="0" i="0" spc="-27" baseline="0">
                <a:solidFill>
                  <a:schemeClr val="bg1"/>
                </a:solidFill>
                <a:latin typeface="Rathbones Sans" pitchFamily="2" charset="0"/>
              </a:defRPr>
            </a:lvl1pPr>
            <a:lvl2pPr marL="355957" indent="0" algn="ctr">
              <a:buNone/>
              <a:defRPr sz="1557"/>
            </a:lvl2pPr>
            <a:lvl3pPr marL="711913" indent="0" algn="ctr">
              <a:buNone/>
              <a:defRPr sz="1401"/>
            </a:lvl3pPr>
            <a:lvl4pPr marL="1067871" indent="0" algn="ctr">
              <a:buNone/>
              <a:defRPr sz="1246"/>
            </a:lvl4pPr>
            <a:lvl5pPr marL="1423829" indent="0" algn="ctr">
              <a:buNone/>
              <a:defRPr sz="1246"/>
            </a:lvl5pPr>
            <a:lvl6pPr marL="1779786" indent="0" algn="ctr">
              <a:buNone/>
              <a:defRPr sz="1246"/>
            </a:lvl6pPr>
            <a:lvl7pPr marL="2135743" indent="0" algn="ctr">
              <a:buNone/>
              <a:defRPr sz="1246"/>
            </a:lvl7pPr>
            <a:lvl8pPr marL="2491700" indent="0" algn="ctr">
              <a:buNone/>
              <a:defRPr sz="1246"/>
            </a:lvl8pPr>
            <a:lvl9pPr marL="2847657" indent="0" algn="ctr">
              <a:buNone/>
              <a:defRPr sz="1246"/>
            </a:lvl9pPr>
          </a:lstStyle>
          <a:p>
            <a:r>
              <a:rPr lang="en-US" dirty="0"/>
              <a:t>Click to edit </a:t>
            </a:r>
            <a:br>
              <a:rPr lang="en-US" dirty="0"/>
            </a:br>
            <a:r>
              <a:rPr lang="en-US" dirty="0"/>
              <a:t>Master subtitle style</a:t>
            </a:r>
          </a:p>
        </p:txBody>
      </p:sp>
      <p:sp>
        <p:nvSpPr>
          <p:cNvPr id="9" name="Text Placeholder 7">
            <a:extLst>
              <a:ext uri="{FF2B5EF4-FFF2-40B4-BE49-F238E27FC236}">
                <a16:creationId xmlns:a16="http://schemas.microsoft.com/office/drawing/2014/main" id="{2DA993B7-A8A1-83E4-CA17-FE843DA8664C}"/>
              </a:ext>
            </a:extLst>
          </p:cNvPr>
          <p:cNvSpPr>
            <a:spLocks noGrp="1"/>
          </p:cNvSpPr>
          <p:nvPr>
            <p:ph type="body" sz="quarter" idx="14" hasCustomPrompt="1"/>
          </p:nvPr>
        </p:nvSpPr>
        <p:spPr>
          <a:xfrm>
            <a:off x="287683" y="6368200"/>
            <a:ext cx="4671926" cy="276101"/>
          </a:xfrm>
        </p:spPr>
        <p:txBody>
          <a:bodyPr anchor="b"/>
          <a:lstStyle>
            <a:lvl1pPr>
              <a:lnSpc>
                <a:spcPct val="101000"/>
              </a:lnSpc>
              <a:defRPr sz="900" b="0" cap="none" spc="-8" baseline="0">
                <a:solidFill>
                  <a:schemeClr val="bg1"/>
                </a:solidFill>
                <a:latin typeface="+mn-lt"/>
              </a:defRPr>
            </a:lvl1pPr>
            <a:lvl2pPr>
              <a:lnSpc>
                <a:spcPct val="101000"/>
              </a:lnSpc>
              <a:defRPr sz="900" b="0" cap="none" spc="-8" baseline="0">
                <a:solidFill>
                  <a:schemeClr val="bg1"/>
                </a:solidFill>
                <a:latin typeface="+mn-lt"/>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2458495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1 col">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a:t>Rathbones Group Plc | Technology – the magnificent seven and beyond</a:t>
            </a:r>
          </a:p>
        </p:txBody>
      </p:sp>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8" name="Text Placeholder 7">
            <a:extLst>
              <a:ext uri="{FF2B5EF4-FFF2-40B4-BE49-F238E27FC236}">
                <a16:creationId xmlns:a16="http://schemas.microsoft.com/office/drawing/2014/main" id="{705A57A8-9C75-635B-54CE-832A39FE4B0B}"/>
              </a:ext>
            </a:extLst>
          </p:cNvPr>
          <p:cNvSpPr>
            <a:spLocks noGrp="1"/>
          </p:cNvSpPr>
          <p:nvPr>
            <p:ph type="body" sz="quarter" idx="13"/>
          </p:nvPr>
        </p:nvSpPr>
        <p:spPr>
          <a:xfrm>
            <a:off x="287681" y="1591365"/>
            <a:ext cx="7817755" cy="837793"/>
          </a:xfrm>
        </p:spPr>
        <p:txBody>
          <a:bodyPr/>
          <a:lstStyle>
            <a:lvl1pPr>
              <a:lnSpc>
                <a:spcPct val="101000"/>
              </a:lnSpc>
              <a:defRPr sz="1000" b="1" i="0" spc="-15" baseline="0">
                <a:latin typeface="Rathbones Sans" pitchFamily="2" charset="0"/>
              </a:defRPr>
            </a:lvl1pPr>
            <a:lvl2pPr>
              <a:lnSpc>
                <a:spcPct val="101000"/>
              </a:lnSpc>
              <a:spcAft>
                <a:spcPts val="1324"/>
              </a:spcAft>
              <a:defRPr sz="1100" spc="-15" baseline="0"/>
            </a:lvl2pPr>
            <a:lvl3pPr>
              <a:defRPr sz="700"/>
            </a:lvl3pPr>
            <a:lvl4pPr>
              <a:defRPr sz="700"/>
            </a:lvl4pPr>
            <a:lvl5pPr>
              <a:defRPr sz="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Text Placeholder 7">
            <a:extLst>
              <a:ext uri="{FF2B5EF4-FFF2-40B4-BE49-F238E27FC236}">
                <a16:creationId xmlns:a16="http://schemas.microsoft.com/office/drawing/2014/main" id="{5178FB3C-FEF2-BE24-C5AD-6D8C4818EE93}"/>
              </a:ext>
            </a:extLst>
          </p:cNvPr>
          <p:cNvSpPr>
            <a:spLocks noGrp="1"/>
          </p:cNvSpPr>
          <p:nvPr>
            <p:ph type="body" sz="quarter" idx="17"/>
          </p:nvPr>
        </p:nvSpPr>
        <p:spPr>
          <a:xfrm>
            <a:off x="287685" y="6402301"/>
            <a:ext cx="5665038" cy="241348"/>
          </a:xfrm>
        </p:spPr>
        <p:txBody>
          <a:bodyPr anchor="b"/>
          <a:lstStyle>
            <a:lvl1pPr>
              <a:lnSpc>
                <a:spcPct val="98000"/>
              </a:lnSpc>
              <a:defRPr sz="800" b="0" spc="-8" baseline="0">
                <a:solidFill>
                  <a:srgbClr val="323E48"/>
                </a:solidFill>
                <a:latin typeface="+mn-lt"/>
              </a:defRPr>
            </a:lvl1pPr>
            <a:lvl2pPr>
              <a:lnSpc>
                <a:spcPct val="98000"/>
              </a:lnSpc>
              <a:defRPr sz="800" b="0" spc="-8" baseline="0">
                <a:solidFill>
                  <a:srgbClr val="323E48"/>
                </a:solidFill>
                <a:latin typeface="+mn-lt"/>
              </a:defRPr>
            </a:lvl2pPr>
          </a:lstStyle>
          <a:p>
            <a:pPr lvl="0"/>
            <a:r>
              <a:rPr lang="en-US"/>
              <a:t>Click to edit Master text styles</a:t>
            </a:r>
          </a:p>
          <a:p>
            <a:pPr lvl="1"/>
            <a:r>
              <a:rPr lang="en-US"/>
              <a:t>Second level</a:t>
            </a:r>
          </a:p>
        </p:txBody>
      </p:sp>
      <p:sp>
        <p:nvSpPr>
          <p:cNvPr id="9" name="Subtitle 2">
            <a:extLst>
              <a:ext uri="{FF2B5EF4-FFF2-40B4-BE49-F238E27FC236}">
                <a16:creationId xmlns:a16="http://schemas.microsoft.com/office/drawing/2014/main" id="{12A1E7B6-2B22-28B3-9FC7-AE93823E3FFA}"/>
              </a:ext>
            </a:extLst>
          </p:cNvPr>
          <p:cNvSpPr>
            <a:spLocks noGrp="1"/>
          </p:cNvSpPr>
          <p:nvPr>
            <p:ph type="subTitle" idx="1"/>
          </p:nvPr>
        </p:nvSpPr>
        <p:spPr>
          <a:xfrm>
            <a:off x="282744" y="1205601"/>
            <a:ext cx="7649867" cy="221332"/>
          </a:xfrm>
        </p:spPr>
        <p:txBody>
          <a:bodyPr/>
          <a:lstStyle>
            <a:lvl1pPr marL="0" indent="0" algn="l">
              <a:lnSpc>
                <a:spcPct val="102000"/>
              </a:lnSpc>
              <a:buNone/>
              <a:defRPr sz="1400" b="0" i="0">
                <a:solidFill>
                  <a:schemeClr val="bg2"/>
                </a:solidFill>
                <a:latin typeface="Rathbones Sans" pitchFamily="2" charset="0"/>
              </a:defRPr>
            </a:lvl1pPr>
            <a:lvl2pPr marL="355957" indent="0" algn="ctr">
              <a:buNone/>
              <a:defRPr sz="1557"/>
            </a:lvl2pPr>
            <a:lvl3pPr marL="711913" indent="0" algn="ctr">
              <a:buNone/>
              <a:defRPr sz="1401"/>
            </a:lvl3pPr>
            <a:lvl4pPr marL="1067871" indent="0" algn="ctr">
              <a:buNone/>
              <a:defRPr sz="1246"/>
            </a:lvl4pPr>
            <a:lvl5pPr marL="1423829" indent="0" algn="ctr">
              <a:buNone/>
              <a:defRPr sz="1246"/>
            </a:lvl5pPr>
            <a:lvl6pPr marL="1779786" indent="0" algn="ctr">
              <a:buNone/>
              <a:defRPr sz="1246"/>
            </a:lvl6pPr>
            <a:lvl7pPr marL="2135743" indent="0" algn="ctr">
              <a:buNone/>
              <a:defRPr sz="1246"/>
            </a:lvl7pPr>
            <a:lvl8pPr marL="2491700" indent="0" algn="ctr">
              <a:buNone/>
              <a:defRPr sz="1246"/>
            </a:lvl8pPr>
            <a:lvl9pPr marL="2847657" indent="0" algn="ctr">
              <a:buNone/>
              <a:defRPr sz="1246"/>
            </a:lvl9pPr>
          </a:lstStyle>
          <a:p>
            <a:r>
              <a:rPr lang="en-US"/>
              <a:t>Click to edit Master subtitle style</a:t>
            </a:r>
            <a:endParaRPr lang="en-US" dirty="0"/>
          </a:p>
        </p:txBody>
      </p:sp>
      <p:sp>
        <p:nvSpPr>
          <p:cNvPr id="10" name="Text Placeholder 7">
            <a:extLst>
              <a:ext uri="{FF2B5EF4-FFF2-40B4-BE49-F238E27FC236}">
                <a16:creationId xmlns:a16="http://schemas.microsoft.com/office/drawing/2014/main" id="{9FFA5D6B-D127-9F2D-3CA7-70BCDCC5244F}"/>
              </a:ext>
            </a:extLst>
          </p:cNvPr>
          <p:cNvSpPr>
            <a:spLocks noGrp="1"/>
          </p:cNvSpPr>
          <p:nvPr>
            <p:ph type="body" sz="quarter" idx="18"/>
          </p:nvPr>
        </p:nvSpPr>
        <p:spPr>
          <a:xfrm>
            <a:off x="287684" y="483383"/>
            <a:ext cx="7647953" cy="150811"/>
          </a:xfrm>
        </p:spPr>
        <p:txBody>
          <a:bodyPr>
            <a:spAutoFit/>
          </a:bodyPr>
          <a:lstStyle>
            <a:lvl1pPr>
              <a:lnSpc>
                <a:spcPct val="98000"/>
              </a:lnSpc>
              <a:defRPr sz="1000" b="0" i="0" cap="all" baseline="0">
                <a:solidFill>
                  <a:schemeClr val="bg2"/>
                </a:solidFill>
                <a:latin typeface="Rathbones Sans" pitchFamily="2" charset="0"/>
              </a:defRPr>
            </a:lvl1pPr>
          </a:lstStyle>
          <a:p>
            <a:pPr lvl="0"/>
            <a:r>
              <a:rPr lang="en-US"/>
              <a:t>Click to edit Master text styles</a:t>
            </a:r>
          </a:p>
        </p:txBody>
      </p:sp>
      <p:sp>
        <p:nvSpPr>
          <p:cNvPr id="12" name="Title 11">
            <a:extLst>
              <a:ext uri="{FF2B5EF4-FFF2-40B4-BE49-F238E27FC236}">
                <a16:creationId xmlns:a16="http://schemas.microsoft.com/office/drawing/2014/main" id="{D1D615B9-11FD-342B-BB0E-5A66BAC42B3E}"/>
              </a:ext>
            </a:extLst>
          </p:cNvPr>
          <p:cNvSpPr>
            <a:spLocks noGrp="1"/>
          </p:cNvSpPr>
          <p:nvPr>
            <p:ph type="title"/>
          </p:nvPr>
        </p:nvSpPr>
        <p:spPr>
          <a:xfrm>
            <a:off x="282744" y="640924"/>
            <a:ext cx="7649867" cy="283154"/>
          </a:xfrm>
          <a:prstGeom prst="rect">
            <a:avLst/>
          </a:prstGeom>
        </p:spPr>
        <p:txBody>
          <a:bodyPr/>
          <a:lstStyle/>
          <a:p>
            <a:r>
              <a:rPr lang="en-US"/>
              <a:t>Click to edit Master title style</a:t>
            </a:r>
            <a:endParaRPr lang="en-GB" dirty="0"/>
          </a:p>
        </p:txBody>
      </p:sp>
      <p:pic>
        <p:nvPicPr>
          <p:cNvPr id="11" name="Picture Placeholder 6">
            <a:extLst>
              <a:ext uri="{FF2B5EF4-FFF2-40B4-BE49-F238E27FC236}">
                <a16:creationId xmlns:a16="http://schemas.microsoft.com/office/drawing/2014/main" id="{15334AB2-C9B5-4561-B1C9-E1253BC97465}"/>
              </a:ext>
            </a:extLst>
          </p:cNvPr>
          <p:cNvPicPr>
            <a:picLocks noChangeAspect="1"/>
          </p:cNvPicPr>
          <p:nvPr userDrawn="1"/>
        </p:nvPicPr>
        <p:blipFill>
          <a:blip r:embed="rId2">
            <a:alphaModFix amt="20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11391" y="6419469"/>
            <a:ext cx="1694051" cy="190581"/>
          </a:xfrm>
          <a:prstGeom prst="rect">
            <a:avLst/>
          </a:prstGeom>
        </p:spPr>
      </p:pic>
    </p:spTree>
    <p:extLst>
      <p:ext uri="{BB962C8B-B14F-4D97-AF65-F5344CB8AC3E}">
        <p14:creationId xmlns:p14="http://schemas.microsoft.com/office/powerpoint/2010/main" val="6050088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and stats">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a:t>Rathbones Group Plc | Technology – the magnificent seven and beyond</a:t>
            </a:r>
          </a:p>
        </p:txBody>
      </p:sp>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12" name="Text Placeholder 7">
            <a:extLst>
              <a:ext uri="{FF2B5EF4-FFF2-40B4-BE49-F238E27FC236}">
                <a16:creationId xmlns:a16="http://schemas.microsoft.com/office/drawing/2014/main" id="{5831560E-702A-E269-3796-BF35FCF8DE1C}"/>
              </a:ext>
            </a:extLst>
          </p:cNvPr>
          <p:cNvSpPr>
            <a:spLocks noGrp="1"/>
          </p:cNvSpPr>
          <p:nvPr>
            <p:ph type="body" sz="quarter" idx="19" hasCustomPrompt="1"/>
          </p:nvPr>
        </p:nvSpPr>
        <p:spPr>
          <a:xfrm>
            <a:off x="285771" y="1502260"/>
            <a:ext cx="1697148" cy="1064137"/>
          </a:xfrm>
        </p:spPr>
        <p:txBody>
          <a:bodyPr/>
          <a:lstStyle>
            <a:lvl1pPr>
              <a:lnSpc>
                <a:spcPct val="100000"/>
              </a:lnSpc>
              <a:spcAft>
                <a:spcPts val="701"/>
              </a:spcAft>
              <a:defRPr sz="3192" b="0">
                <a:solidFill>
                  <a:schemeClr val="bg2"/>
                </a:solidFill>
              </a:defRPr>
            </a:lvl1pPr>
            <a:lvl2pPr>
              <a:lnSpc>
                <a:spcPct val="102000"/>
              </a:lnSpc>
              <a:spcAft>
                <a:spcPts val="0"/>
              </a:spcAft>
              <a:defRPr sz="701" b="1" i="0" spc="-12" baseline="0">
                <a:solidFill>
                  <a:schemeClr val="tx1"/>
                </a:solidFill>
                <a:latin typeface="Rathbones Sans" pitchFamily="2" charset="0"/>
              </a:defRPr>
            </a:lvl2pPr>
            <a:lvl3pPr>
              <a:lnSpc>
                <a:spcPct val="102000"/>
              </a:lnSpc>
              <a:defRPr b="0">
                <a:solidFill>
                  <a:schemeClr val="tx1"/>
                </a:solidFill>
              </a:defRPr>
            </a:lvl3pPr>
            <a:lvl4pPr>
              <a:lnSpc>
                <a:spcPct val="102000"/>
              </a:lnSpc>
              <a:defRPr>
                <a:solidFill>
                  <a:schemeClr val="tx1"/>
                </a:solidFill>
              </a:defRPr>
            </a:lvl4pPr>
            <a:lvl5pPr>
              <a:lnSpc>
                <a:spcPct val="102000"/>
              </a:lnSpc>
              <a:defRPr>
                <a:solidFill>
                  <a:schemeClr val="tx1"/>
                </a:solidFill>
              </a:defRPr>
            </a:lvl5pPr>
          </a:lstStyle>
          <a:p>
            <a:pPr lvl="0"/>
            <a:r>
              <a:rPr lang="en-GB" dirty="0"/>
              <a:t>00%</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6" name="Text Placeholder 7">
            <a:extLst>
              <a:ext uri="{FF2B5EF4-FFF2-40B4-BE49-F238E27FC236}">
                <a16:creationId xmlns:a16="http://schemas.microsoft.com/office/drawing/2014/main" id="{A19EAE1E-4713-CE21-1BAB-5B44420001B5}"/>
              </a:ext>
            </a:extLst>
          </p:cNvPr>
          <p:cNvSpPr>
            <a:spLocks noGrp="1"/>
          </p:cNvSpPr>
          <p:nvPr>
            <p:ph type="body" sz="quarter" idx="20"/>
          </p:nvPr>
        </p:nvSpPr>
        <p:spPr>
          <a:xfrm>
            <a:off x="2270598" y="1582739"/>
            <a:ext cx="7734666" cy="811510"/>
          </a:xfrm>
        </p:spPr>
        <p:txBody>
          <a:bodyPr/>
          <a:lstStyle>
            <a:lvl1pPr>
              <a:lnSpc>
                <a:spcPct val="101000"/>
              </a:lnSpc>
              <a:defRPr sz="998" spc="-15" baseline="0"/>
            </a:lvl1pPr>
            <a:lvl2pPr>
              <a:lnSpc>
                <a:spcPct val="101000"/>
              </a:lnSpc>
              <a:spcAft>
                <a:spcPts val="1324"/>
              </a:spcAft>
              <a:defRPr sz="1089" spc="-15" baseline="0"/>
            </a:lvl2pPr>
            <a:lvl3pPr>
              <a:defRPr sz="635"/>
            </a:lvl3pPr>
            <a:lvl4pPr>
              <a:defRPr sz="635"/>
            </a:lvl4pPr>
            <a:lvl5pPr>
              <a:defRPr sz="63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Text Placeholder 7">
            <a:extLst>
              <a:ext uri="{FF2B5EF4-FFF2-40B4-BE49-F238E27FC236}">
                <a16:creationId xmlns:a16="http://schemas.microsoft.com/office/drawing/2014/main" id="{8FDDDCC7-9E82-605E-E68C-7146886B3047}"/>
              </a:ext>
            </a:extLst>
          </p:cNvPr>
          <p:cNvSpPr>
            <a:spLocks noGrp="1"/>
          </p:cNvSpPr>
          <p:nvPr>
            <p:ph type="body" sz="quarter" idx="17"/>
          </p:nvPr>
        </p:nvSpPr>
        <p:spPr>
          <a:xfrm>
            <a:off x="287685" y="6436803"/>
            <a:ext cx="5665038" cy="206847"/>
          </a:xfrm>
        </p:spPr>
        <p:txBody>
          <a:bodyPr anchor="b"/>
          <a:lstStyle>
            <a:lvl1pPr>
              <a:lnSpc>
                <a:spcPct val="98000"/>
              </a:lnSpc>
              <a:defRPr sz="686" b="0" spc="-8" baseline="0">
                <a:solidFill>
                  <a:srgbClr val="323E48"/>
                </a:solidFill>
                <a:latin typeface="+mn-lt"/>
              </a:defRPr>
            </a:lvl1pPr>
            <a:lvl2pPr>
              <a:lnSpc>
                <a:spcPct val="98000"/>
              </a:lnSpc>
              <a:defRPr sz="686" b="0" spc="-8" baseline="0">
                <a:solidFill>
                  <a:srgbClr val="323E48"/>
                </a:solidFill>
                <a:latin typeface="+mn-lt"/>
              </a:defRPr>
            </a:lvl2pPr>
          </a:lstStyle>
          <a:p>
            <a:pPr lvl="0"/>
            <a:r>
              <a:rPr lang="en-US"/>
              <a:t>Click to edit Master text styles</a:t>
            </a:r>
          </a:p>
          <a:p>
            <a:pPr lvl="1"/>
            <a:r>
              <a:rPr lang="en-US"/>
              <a:t>Second level</a:t>
            </a:r>
          </a:p>
        </p:txBody>
      </p:sp>
      <p:sp>
        <p:nvSpPr>
          <p:cNvPr id="8" name="Subtitle 2">
            <a:extLst>
              <a:ext uri="{FF2B5EF4-FFF2-40B4-BE49-F238E27FC236}">
                <a16:creationId xmlns:a16="http://schemas.microsoft.com/office/drawing/2014/main" id="{5BF7DFE6-14C4-0103-CCBC-7D8CE47ED67A}"/>
              </a:ext>
            </a:extLst>
          </p:cNvPr>
          <p:cNvSpPr>
            <a:spLocks noGrp="1"/>
          </p:cNvSpPr>
          <p:nvPr>
            <p:ph type="subTitle" idx="1"/>
          </p:nvPr>
        </p:nvSpPr>
        <p:spPr>
          <a:xfrm>
            <a:off x="285772" y="1206739"/>
            <a:ext cx="7649867" cy="221332"/>
          </a:xfrm>
        </p:spPr>
        <p:txBody>
          <a:bodyPr/>
          <a:lstStyle>
            <a:lvl1pPr marL="0" indent="0" algn="l">
              <a:lnSpc>
                <a:spcPct val="102000"/>
              </a:lnSpc>
              <a:buNone/>
              <a:defRPr sz="1452" b="0" i="0">
                <a:solidFill>
                  <a:schemeClr val="bg2"/>
                </a:solidFill>
                <a:latin typeface="Rathbones Sans" pitchFamily="2" charset="0"/>
              </a:defRPr>
            </a:lvl1pPr>
            <a:lvl2pPr marL="355957" indent="0" algn="ctr">
              <a:buNone/>
              <a:defRPr sz="1557"/>
            </a:lvl2pPr>
            <a:lvl3pPr marL="711913" indent="0" algn="ctr">
              <a:buNone/>
              <a:defRPr sz="1401"/>
            </a:lvl3pPr>
            <a:lvl4pPr marL="1067871" indent="0" algn="ctr">
              <a:buNone/>
              <a:defRPr sz="1246"/>
            </a:lvl4pPr>
            <a:lvl5pPr marL="1423829" indent="0" algn="ctr">
              <a:buNone/>
              <a:defRPr sz="1246"/>
            </a:lvl5pPr>
            <a:lvl6pPr marL="1779786" indent="0" algn="ctr">
              <a:buNone/>
              <a:defRPr sz="1246"/>
            </a:lvl6pPr>
            <a:lvl7pPr marL="2135743" indent="0" algn="ctr">
              <a:buNone/>
              <a:defRPr sz="1246"/>
            </a:lvl7pPr>
            <a:lvl8pPr marL="2491700" indent="0" algn="ctr">
              <a:buNone/>
              <a:defRPr sz="1246"/>
            </a:lvl8pPr>
            <a:lvl9pPr marL="2847657" indent="0" algn="ctr">
              <a:buNone/>
              <a:defRPr sz="1246"/>
            </a:lvl9pPr>
          </a:lstStyle>
          <a:p>
            <a:r>
              <a:rPr lang="en-US"/>
              <a:t>Click to edit Master subtitle style</a:t>
            </a:r>
            <a:endParaRPr lang="en-US" dirty="0"/>
          </a:p>
        </p:txBody>
      </p:sp>
      <p:sp>
        <p:nvSpPr>
          <p:cNvPr id="9" name="Text Placeholder 7">
            <a:extLst>
              <a:ext uri="{FF2B5EF4-FFF2-40B4-BE49-F238E27FC236}">
                <a16:creationId xmlns:a16="http://schemas.microsoft.com/office/drawing/2014/main" id="{F4560393-1D41-A7F6-4FBA-1D9374C64A10}"/>
              </a:ext>
            </a:extLst>
          </p:cNvPr>
          <p:cNvSpPr>
            <a:spLocks noGrp="1"/>
          </p:cNvSpPr>
          <p:nvPr>
            <p:ph type="body" sz="quarter" idx="18"/>
          </p:nvPr>
        </p:nvSpPr>
        <p:spPr>
          <a:xfrm>
            <a:off x="287684" y="483383"/>
            <a:ext cx="7647953" cy="136813"/>
          </a:xfrm>
        </p:spPr>
        <p:txBody>
          <a:bodyPr>
            <a:spAutoFit/>
          </a:bodyPr>
          <a:lstStyle>
            <a:lvl1pPr>
              <a:lnSpc>
                <a:spcPct val="98000"/>
              </a:lnSpc>
              <a:defRPr sz="907" b="0" i="0" cap="all" baseline="0">
                <a:solidFill>
                  <a:schemeClr val="bg2"/>
                </a:solidFill>
                <a:latin typeface="Rathbones Sans" pitchFamily="2" charset="0"/>
              </a:defRPr>
            </a:lvl1pPr>
          </a:lstStyle>
          <a:p>
            <a:pPr lvl="0"/>
            <a:r>
              <a:rPr lang="en-US"/>
              <a:t>Click to edit Master text styles</a:t>
            </a:r>
          </a:p>
        </p:txBody>
      </p:sp>
      <p:sp>
        <p:nvSpPr>
          <p:cNvPr id="10" name="Title 9">
            <a:extLst>
              <a:ext uri="{FF2B5EF4-FFF2-40B4-BE49-F238E27FC236}">
                <a16:creationId xmlns:a16="http://schemas.microsoft.com/office/drawing/2014/main" id="{BA47A35F-1566-1AAB-39E0-B097C5160943}"/>
              </a:ext>
            </a:extLst>
          </p:cNvPr>
          <p:cNvSpPr>
            <a:spLocks noGrp="1"/>
          </p:cNvSpPr>
          <p:nvPr>
            <p:ph type="title"/>
          </p:nvPr>
        </p:nvSpPr>
        <p:spPr>
          <a:xfrm>
            <a:off x="282744" y="640924"/>
            <a:ext cx="7649867" cy="283154"/>
          </a:xfrm>
          <a:prstGeom prst="rect">
            <a:avLst/>
          </a:prstGeom>
        </p:spPr>
        <p:txBody>
          <a:bodyPr/>
          <a:lstStyle/>
          <a:p>
            <a:r>
              <a:rPr lang="en-US"/>
              <a:t>Click to edit Master title style</a:t>
            </a:r>
            <a:endParaRPr lang="en-GB" dirty="0"/>
          </a:p>
        </p:txBody>
      </p:sp>
      <p:pic>
        <p:nvPicPr>
          <p:cNvPr id="11" name="Picture Placeholder 6">
            <a:extLst>
              <a:ext uri="{FF2B5EF4-FFF2-40B4-BE49-F238E27FC236}">
                <a16:creationId xmlns:a16="http://schemas.microsoft.com/office/drawing/2014/main" id="{B21E23B6-48A0-47C7-881E-E9FB45ECEE3A}"/>
              </a:ext>
            </a:extLst>
          </p:cNvPr>
          <p:cNvPicPr>
            <a:picLocks noChangeAspect="1"/>
          </p:cNvPicPr>
          <p:nvPr userDrawn="1"/>
        </p:nvPicPr>
        <p:blipFill>
          <a:blip r:embed="rId2">
            <a:alphaModFix amt="20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11391" y="6419469"/>
            <a:ext cx="1694051" cy="190581"/>
          </a:xfrm>
          <a:prstGeom prst="rect">
            <a:avLst/>
          </a:prstGeom>
        </p:spPr>
      </p:pic>
    </p:spTree>
    <p:extLst>
      <p:ext uri="{BB962C8B-B14F-4D97-AF65-F5344CB8AC3E}">
        <p14:creationId xmlns:p14="http://schemas.microsoft.com/office/powerpoint/2010/main" val="37804239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2 col tex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a:t>Rathbones Group Plc | Technology – the magnificent seven and beyond</a:t>
            </a:r>
            <a:endParaRPr lang="en-GB" dirty="0"/>
          </a:p>
        </p:txBody>
      </p:sp>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18" name="Text Placeholder 7">
            <a:extLst>
              <a:ext uri="{FF2B5EF4-FFF2-40B4-BE49-F238E27FC236}">
                <a16:creationId xmlns:a16="http://schemas.microsoft.com/office/drawing/2014/main" id="{0D2027CC-F729-A7CE-9FB1-B8DBA119B7A5}"/>
              </a:ext>
            </a:extLst>
          </p:cNvPr>
          <p:cNvSpPr>
            <a:spLocks noGrp="1"/>
          </p:cNvSpPr>
          <p:nvPr>
            <p:ph type="body" sz="quarter" idx="20"/>
          </p:nvPr>
        </p:nvSpPr>
        <p:spPr>
          <a:xfrm>
            <a:off x="287683" y="1582738"/>
            <a:ext cx="4727990" cy="923394"/>
          </a:xfrm>
        </p:spPr>
        <p:txBody>
          <a:bodyPr/>
          <a:lstStyle>
            <a:lvl1pPr>
              <a:lnSpc>
                <a:spcPct val="106000"/>
              </a:lnSpc>
              <a:defRPr sz="1000" spc="-12" baseline="0"/>
            </a:lvl1pPr>
            <a:lvl2pPr>
              <a:lnSpc>
                <a:spcPct val="106000"/>
              </a:lnSpc>
              <a:spcAft>
                <a:spcPts val="1168"/>
              </a:spcAft>
              <a:defRPr sz="1000" spc="-12" baseline="0"/>
            </a:lvl2pPr>
            <a:lvl3pPr>
              <a:defRPr sz="900"/>
            </a:lvl3pPr>
            <a:lvl4pPr>
              <a:defRPr sz="900"/>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1" name="Text Placeholder 7">
            <a:extLst>
              <a:ext uri="{FF2B5EF4-FFF2-40B4-BE49-F238E27FC236}">
                <a16:creationId xmlns:a16="http://schemas.microsoft.com/office/drawing/2014/main" id="{B5D0EA14-436F-F2B7-EA07-204E6D435DB5}"/>
              </a:ext>
            </a:extLst>
          </p:cNvPr>
          <p:cNvSpPr>
            <a:spLocks noGrp="1"/>
          </p:cNvSpPr>
          <p:nvPr>
            <p:ph type="body" sz="quarter" idx="22"/>
          </p:nvPr>
        </p:nvSpPr>
        <p:spPr>
          <a:xfrm>
            <a:off x="6238394" y="1582738"/>
            <a:ext cx="4727990" cy="923394"/>
          </a:xfrm>
        </p:spPr>
        <p:txBody>
          <a:bodyPr/>
          <a:lstStyle>
            <a:lvl1pPr>
              <a:lnSpc>
                <a:spcPct val="106000"/>
              </a:lnSpc>
              <a:defRPr sz="1000" spc="-12" baseline="0"/>
            </a:lvl1pPr>
            <a:lvl2pPr>
              <a:lnSpc>
                <a:spcPct val="106000"/>
              </a:lnSpc>
              <a:spcAft>
                <a:spcPts val="1168"/>
              </a:spcAft>
              <a:defRPr sz="1000" spc="-12" baseline="0"/>
            </a:lvl2pPr>
            <a:lvl3pPr>
              <a:defRPr sz="900"/>
            </a:lvl3pPr>
            <a:lvl4pPr>
              <a:defRPr sz="900"/>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Text Placeholder 7">
            <a:extLst>
              <a:ext uri="{FF2B5EF4-FFF2-40B4-BE49-F238E27FC236}">
                <a16:creationId xmlns:a16="http://schemas.microsoft.com/office/drawing/2014/main" id="{6EA65C3B-3C60-654C-4032-05238B0FE797}"/>
              </a:ext>
            </a:extLst>
          </p:cNvPr>
          <p:cNvSpPr>
            <a:spLocks noGrp="1"/>
          </p:cNvSpPr>
          <p:nvPr>
            <p:ph type="body" sz="quarter" idx="17"/>
          </p:nvPr>
        </p:nvSpPr>
        <p:spPr>
          <a:xfrm>
            <a:off x="287685" y="6402301"/>
            <a:ext cx="5665038" cy="241348"/>
          </a:xfrm>
        </p:spPr>
        <p:txBody>
          <a:bodyPr anchor="b"/>
          <a:lstStyle>
            <a:lvl1pPr>
              <a:lnSpc>
                <a:spcPct val="98000"/>
              </a:lnSpc>
              <a:defRPr sz="800" b="0" spc="-8" baseline="0">
                <a:solidFill>
                  <a:srgbClr val="323E48"/>
                </a:solidFill>
                <a:latin typeface="+mn-lt"/>
              </a:defRPr>
            </a:lvl1pPr>
            <a:lvl2pPr>
              <a:lnSpc>
                <a:spcPct val="98000"/>
              </a:lnSpc>
              <a:defRPr sz="800" b="0" spc="-8" baseline="0">
                <a:solidFill>
                  <a:srgbClr val="323E48"/>
                </a:solidFill>
                <a:latin typeface="+mn-lt"/>
              </a:defRPr>
            </a:lvl2pPr>
          </a:lstStyle>
          <a:p>
            <a:pPr lvl="0"/>
            <a:r>
              <a:rPr lang="en-US"/>
              <a:t>Click to edit Master text styles</a:t>
            </a:r>
          </a:p>
          <a:p>
            <a:pPr lvl="1"/>
            <a:r>
              <a:rPr lang="en-US"/>
              <a:t>Second level</a:t>
            </a:r>
          </a:p>
        </p:txBody>
      </p:sp>
      <p:sp>
        <p:nvSpPr>
          <p:cNvPr id="8" name="Subtitle 2">
            <a:extLst>
              <a:ext uri="{FF2B5EF4-FFF2-40B4-BE49-F238E27FC236}">
                <a16:creationId xmlns:a16="http://schemas.microsoft.com/office/drawing/2014/main" id="{A6200A49-DF22-8EE8-BFD7-D585B2FC52A0}"/>
              </a:ext>
            </a:extLst>
          </p:cNvPr>
          <p:cNvSpPr>
            <a:spLocks noGrp="1"/>
          </p:cNvSpPr>
          <p:nvPr>
            <p:ph type="subTitle" idx="1"/>
          </p:nvPr>
        </p:nvSpPr>
        <p:spPr>
          <a:xfrm>
            <a:off x="285772" y="1206739"/>
            <a:ext cx="7649867" cy="221332"/>
          </a:xfrm>
        </p:spPr>
        <p:txBody>
          <a:bodyPr/>
          <a:lstStyle>
            <a:lvl1pPr marL="0" indent="0" algn="l">
              <a:lnSpc>
                <a:spcPct val="102000"/>
              </a:lnSpc>
              <a:buNone/>
              <a:defRPr sz="1400" b="0" i="0">
                <a:solidFill>
                  <a:schemeClr val="bg2"/>
                </a:solidFill>
                <a:latin typeface="Rathbones Sans" pitchFamily="2" charset="0"/>
              </a:defRPr>
            </a:lvl1pPr>
            <a:lvl2pPr marL="355957" indent="0" algn="ctr">
              <a:buNone/>
              <a:defRPr sz="1557"/>
            </a:lvl2pPr>
            <a:lvl3pPr marL="711913" indent="0" algn="ctr">
              <a:buNone/>
              <a:defRPr sz="1401"/>
            </a:lvl3pPr>
            <a:lvl4pPr marL="1067871" indent="0" algn="ctr">
              <a:buNone/>
              <a:defRPr sz="1246"/>
            </a:lvl4pPr>
            <a:lvl5pPr marL="1423829" indent="0" algn="ctr">
              <a:buNone/>
              <a:defRPr sz="1246"/>
            </a:lvl5pPr>
            <a:lvl6pPr marL="1779786" indent="0" algn="ctr">
              <a:buNone/>
              <a:defRPr sz="1246"/>
            </a:lvl6pPr>
            <a:lvl7pPr marL="2135743" indent="0" algn="ctr">
              <a:buNone/>
              <a:defRPr sz="1246"/>
            </a:lvl7pPr>
            <a:lvl8pPr marL="2491700" indent="0" algn="ctr">
              <a:buNone/>
              <a:defRPr sz="1246"/>
            </a:lvl8pPr>
            <a:lvl9pPr marL="2847657" indent="0" algn="ctr">
              <a:buNone/>
              <a:defRPr sz="1246"/>
            </a:lvl9pPr>
          </a:lstStyle>
          <a:p>
            <a:r>
              <a:rPr lang="en-US"/>
              <a:t>Click to edit Master subtitle style</a:t>
            </a:r>
            <a:endParaRPr lang="en-US" dirty="0"/>
          </a:p>
        </p:txBody>
      </p:sp>
      <p:sp>
        <p:nvSpPr>
          <p:cNvPr id="9" name="Text Placeholder 7">
            <a:extLst>
              <a:ext uri="{FF2B5EF4-FFF2-40B4-BE49-F238E27FC236}">
                <a16:creationId xmlns:a16="http://schemas.microsoft.com/office/drawing/2014/main" id="{B6953E2E-A713-65FF-4B5E-85493CC69618}"/>
              </a:ext>
            </a:extLst>
          </p:cNvPr>
          <p:cNvSpPr>
            <a:spLocks noGrp="1"/>
          </p:cNvSpPr>
          <p:nvPr>
            <p:ph type="body" sz="quarter" idx="18"/>
          </p:nvPr>
        </p:nvSpPr>
        <p:spPr>
          <a:xfrm>
            <a:off x="287684" y="483383"/>
            <a:ext cx="7647953" cy="150811"/>
          </a:xfrm>
        </p:spPr>
        <p:txBody>
          <a:bodyPr>
            <a:spAutoFit/>
          </a:bodyPr>
          <a:lstStyle>
            <a:lvl1pPr>
              <a:lnSpc>
                <a:spcPct val="98000"/>
              </a:lnSpc>
              <a:defRPr sz="1000" b="0" i="0" cap="all" baseline="0">
                <a:solidFill>
                  <a:schemeClr val="bg2"/>
                </a:solidFill>
                <a:latin typeface="Rathbones Sans" pitchFamily="2" charset="0"/>
              </a:defRPr>
            </a:lvl1pPr>
          </a:lstStyle>
          <a:p>
            <a:pPr lvl="0"/>
            <a:r>
              <a:rPr lang="en-US"/>
              <a:t>Click to edit Master text styles</a:t>
            </a:r>
          </a:p>
        </p:txBody>
      </p:sp>
      <p:sp>
        <p:nvSpPr>
          <p:cNvPr id="10" name="Title 9">
            <a:extLst>
              <a:ext uri="{FF2B5EF4-FFF2-40B4-BE49-F238E27FC236}">
                <a16:creationId xmlns:a16="http://schemas.microsoft.com/office/drawing/2014/main" id="{AFFFC19F-EA74-9EAB-CEB7-0C8D1676FC02}"/>
              </a:ext>
            </a:extLst>
          </p:cNvPr>
          <p:cNvSpPr>
            <a:spLocks noGrp="1"/>
          </p:cNvSpPr>
          <p:nvPr>
            <p:ph type="title"/>
          </p:nvPr>
        </p:nvSpPr>
        <p:spPr>
          <a:xfrm>
            <a:off x="282744" y="640924"/>
            <a:ext cx="7649867" cy="283154"/>
          </a:xfrm>
          <a:prstGeom prst="rect">
            <a:avLst/>
          </a:prstGeom>
        </p:spPr>
        <p:txBody>
          <a:bodyPr/>
          <a:lstStyle/>
          <a:p>
            <a:r>
              <a:rPr lang="en-US"/>
              <a:t>Click to edit Master title style</a:t>
            </a:r>
            <a:endParaRPr lang="en-GB"/>
          </a:p>
        </p:txBody>
      </p:sp>
      <p:pic>
        <p:nvPicPr>
          <p:cNvPr id="11" name="Picture Placeholder 6">
            <a:extLst>
              <a:ext uri="{FF2B5EF4-FFF2-40B4-BE49-F238E27FC236}">
                <a16:creationId xmlns:a16="http://schemas.microsoft.com/office/drawing/2014/main" id="{D838CB5E-4BE8-4972-BBDD-63C2E52CB90D}"/>
              </a:ext>
            </a:extLst>
          </p:cNvPr>
          <p:cNvPicPr>
            <a:picLocks noChangeAspect="1"/>
          </p:cNvPicPr>
          <p:nvPr userDrawn="1"/>
        </p:nvPicPr>
        <p:blipFill>
          <a:blip r:embed="rId2">
            <a:alphaModFix amt="20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11391" y="6419469"/>
            <a:ext cx="1694051" cy="190581"/>
          </a:xfrm>
          <a:prstGeom prst="rect">
            <a:avLst/>
          </a:prstGeom>
        </p:spPr>
      </p:pic>
    </p:spTree>
    <p:extLst>
      <p:ext uri="{BB962C8B-B14F-4D97-AF65-F5344CB8AC3E}">
        <p14:creationId xmlns:p14="http://schemas.microsoft.com/office/powerpoint/2010/main" val="36242145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3 col tex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a:t>Rathbones Group Plc | Technology – the magnificent seven and beyond</a:t>
            </a:r>
          </a:p>
        </p:txBody>
      </p:sp>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18" name="Text Placeholder 7">
            <a:extLst>
              <a:ext uri="{FF2B5EF4-FFF2-40B4-BE49-F238E27FC236}">
                <a16:creationId xmlns:a16="http://schemas.microsoft.com/office/drawing/2014/main" id="{357C465A-EAB6-3704-8426-B74F84FB6C6D}"/>
              </a:ext>
            </a:extLst>
          </p:cNvPr>
          <p:cNvSpPr>
            <a:spLocks noGrp="1"/>
          </p:cNvSpPr>
          <p:nvPr>
            <p:ph type="body" sz="quarter" idx="21"/>
          </p:nvPr>
        </p:nvSpPr>
        <p:spPr>
          <a:xfrm>
            <a:off x="287684" y="1586341"/>
            <a:ext cx="3699631" cy="835651"/>
          </a:xfrm>
        </p:spPr>
        <p:txBody>
          <a:bodyPr/>
          <a:lstStyle>
            <a:lvl1pPr>
              <a:lnSpc>
                <a:spcPct val="106000"/>
              </a:lnSpc>
              <a:defRPr sz="907" spc="-12" baseline="0"/>
            </a:lvl1pPr>
            <a:lvl2pPr>
              <a:lnSpc>
                <a:spcPct val="106000"/>
              </a:lnSpc>
              <a:spcAft>
                <a:spcPts val="1168"/>
              </a:spcAft>
              <a:defRPr sz="907" spc="-12" baseline="0"/>
            </a:lvl2pPr>
            <a:lvl3pPr>
              <a:defRPr sz="816"/>
            </a:lvl3pPr>
            <a:lvl4pPr>
              <a:defRPr sz="816"/>
            </a:lvl4pPr>
            <a:lvl5pPr>
              <a:defRPr sz="726"/>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Text Placeholder 7">
            <a:extLst>
              <a:ext uri="{FF2B5EF4-FFF2-40B4-BE49-F238E27FC236}">
                <a16:creationId xmlns:a16="http://schemas.microsoft.com/office/drawing/2014/main" id="{0E69B04A-DE60-959B-0A9A-95F6B97372D5}"/>
              </a:ext>
            </a:extLst>
          </p:cNvPr>
          <p:cNvSpPr>
            <a:spLocks noGrp="1"/>
          </p:cNvSpPr>
          <p:nvPr>
            <p:ph type="body" sz="quarter" idx="22"/>
          </p:nvPr>
        </p:nvSpPr>
        <p:spPr>
          <a:xfrm>
            <a:off x="4254826" y="1586341"/>
            <a:ext cx="3699631" cy="835651"/>
          </a:xfrm>
        </p:spPr>
        <p:txBody>
          <a:bodyPr/>
          <a:lstStyle>
            <a:lvl1pPr>
              <a:lnSpc>
                <a:spcPct val="106000"/>
              </a:lnSpc>
              <a:defRPr sz="907" spc="-12" baseline="0"/>
            </a:lvl1pPr>
            <a:lvl2pPr>
              <a:lnSpc>
                <a:spcPct val="106000"/>
              </a:lnSpc>
              <a:spcAft>
                <a:spcPts val="1168"/>
              </a:spcAft>
              <a:defRPr sz="907" spc="-12" baseline="0"/>
            </a:lvl2pPr>
            <a:lvl3pPr>
              <a:defRPr sz="816"/>
            </a:lvl3pPr>
            <a:lvl4pPr>
              <a:defRPr sz="816"/>
            </a:lvl4pPr>
            <a:lvl5pPr>
              <a:defRPr sz="726"/>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0" name="Text Placeholder 7">
            <a:extLst>
              <a:ext uri="{FF2B5EF4-FFF2-40B4-BE49-F238E27FC236}">
                <a16:creationId xmlns:a16="http://schemas.microsoft.com/office/drawing/2014/main" id="{570FEAEE-D745-10A4-CC66-FB07A883E523}"/>
              </a:ext>
            </a:extLst>
          </p:cNvPr>
          <p:cNvSpPr>
            <a:spLocks noGrp="1"/>
          </p:cNvSpPr>
          <p:nvPr>
            <p:ph type="body" sz="quarter" idx="23"/>
          </p:nvPr>
        </p:nvSpPr>
        <p:spPr>
          <a:xfrm>
            <a:off x="8228689" y="1586341"/>
            <a:ext cx="3699631" cy="835651"/>
          </a:xfrm>
        </p:spPr>
        <p:txBody>
          <a:bodyPr/>
          <a:lstStyle>
            <a:lvl1pPr>
              <a:lnSpc>
                <a:spcPct val="106000"/>
              </a:lnSpc>
              <a:defRPr sz="907" spc="-12" baseline="0"/>
            </a:lvl1pPr>
            <a:lvl2pPr>
              <a:lnSpc>
                <a:spcPct val="106000"/>
              </a:lnSpc>
              <a:spcAft>
                <a:spcPts val="1168"/>
              </a:spcAft>
              <a:defRPr sz="907" spc="-12" baseline="0"/>
            </a:lvl2pPr>
            <a:lvl3pPr>
              <a:defRPr sz="816"/>
            </a:lvl3pPr>
            <a:lvl4pPr>
              <a:defRPr sz="816"/>
            </a:lvl4pPr>
            <a:lvl5pPr>
              <a:defRPr sz="726"/>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Text Placeholder 7">
            <a:extLst>
              <a:ext uri="{FF2B5EF4-FFF2-40B4-BE49-F238E27FC236}">
                <a16:creationId xmlns:a16="http://schemas.microsoft.com/office/drawing/2014/main" id="{8AC5E0EA-A4F3-9920-E1AE-A2D47C33853E}"/>
              </a:ext>
            </a:extLst>
          </p:cNvPr>
          <p:cNvSpPr>
            <a:spLocks noGrp="1"/>
          </p:cNvSpPr>
          <p:nvPr>
            <p:ph type="body" sz="quarter" idx="17"/>
          </p:nvPr>
        </p:nvSpPr>
        <p:spPr>
          <a:xfrm>
            <a:off x="287685" y="6436803"/>
            <a:ext cx="5665038" cy="206847"/>
          </a:xfrm>
        </p:spPr>
        <p:txBody>
          <a:bodyPr anchor="b"/>
          <a:lstStyle>
            <a:lvl1pPr>
              <a:lnSpc>
                <a:spcPct val="98000"/>
              </a:lnSpc>
              <a:defRPr sz="686" b="0" spc="-8" baseline="0">
                <a:solidFill>
                  <a:srgbClr val="323E48"/>
                </a:solidFill>
                <a:latin typeface="+mn-lt"/>
              </a:defRPr>
            </a:lvl1pPr>
            <a:lvl2pPr>
              <a:lnSpc>
                <a:spcPct val="98000"/>
              </a:lnSpc>
              <a:defRPr sz="686" b="0" spc="-8" baseline="0">
                <a:solidFill>
                  <a:srgbClr val="323E48"/>
                </a:solidFill>
                <a:latin typeface="+mn-lt"/>
              </a:defRPr>
            </a:lvl2pPr>
          </a:lstStyle>
          <a:p>
            <a:pPr lvl="0"/>
            <a:r>
              <a:rPr lang="en-US"/>
              <a:t>Click to edit Master text styles</a:t>
            </a:r>
          </a:p>
          <a:p>
            <a:pPr lvl="1"/>
            <a:r>
              <a:rPr lang="en-US"/>
              <a:t>Second level</a:t>
            </a:r>
          </a:p>
        </p:txBody>
      </p:sp>
      <p:sp>
        <p:nvSpPr>
          <p:cNvPr id="8" name="Subtitle 2">
            <a:extLst>
              <a:ext uri="{FF2B5EF4-FFF2-40B4-BE49-F238E27FC236}">
                <a16:creationId xmlns:a16="http://schemas.microsoft.com/office/drawing/2014/main" id="{8AC8412E-A778-7780-3822-600275B5ABAF}"/>
              </a:ext>
            </a:extLst>
          </p:cNvPr>
          <p:cNvSpPr>
            <a:spLocks noGrp="1"/>
          </p:cNvSpPr>
          <p:nvPr>
            <p:ph type="subTitle" idx="1"/>
          </p:nvPr>
        </p:nvSpPr>
        <p:spPr>
          <a:xfrm>
            <a:off x="285772" y="1206739"/>
            <a:ext cx="7649867" cy="221332"/>
          </a:xfrm>
        </p:spPr>
        <p:txBody>
          <a:bodyPr/>
          <a:lstStyle>
            <a:lvl1pPr marL="0" indent="0" algn="l">
              <a:lnSpc>
                <a:spcPct val="102000"/>
              </a:lnSpc>
              <a:buNone/>
              <a:defRPr sz="1400" b="0" i="0">
                <a:solidFill>
                  <a:schemeClr val="bg2"/>
                </a:solidFill>
                <a:latin typeface="Rathbones Sans" pitchFamily="2" charset="0"/>
              </a:defRPr>
            </a:lvl1pPr>
            <a:lvl2pPr marL="355957" indent="0" algn="ctr">
              <a:buNone/>
              <a:defRPr sz="1557"/>
            </a:lvl2pPr>
            <a:lvl3pPr marL="711913" indent="0" algn="ctr">
              <a:buNone/>
              <a:defRPr sz="1401"/>
            </a:lvl3pPr>
            <a:lvl4pPr marL="1067871" indent="0" algn="ctr">
              <a:buNone/>
              <a:defRPr sz="1246"/>
            </a:lvl4pPr>
            <a:lvl5pPr marL="1423829" indent="0" algn="ctr">
              <a:buNone/>
              <a:defRPr sz="1246"/>
            </a:lvl5pPr>
            <a:lvl6pPr marL="1779786" indent="0" algn="ctr">
              <a:buNone/>
              <a:defRPr sz="1246"/>
            </a:lvl6pPr>
            <a:lvl7pPr marL="2135743" indent="0" algn="ctr">
              <a:buNone/>
              <a:defRPr sz="1246"/>
            </a:lvl7pPr>
            <a:lvl8pPr marL="2491700" indent="0" algn="ctr">
              <a:buNone/>
              <a:defRPr sz="1246"/>
            </a:lvl8pPr>
            <a:lvl9pPr marL="2847657" indent="0" algn="ctr">
              <a:buNone/>
              <a:defRPr sz="1246"/>
            </a:lvl9pPr>
          </a:lstStyle>
          <a:p>
            <a:r>
              <a:rPr lang="en-US"/>
              <a:t>Click to edit Master subtitle style</a:t>
            </a:r>
            <a:endParaRPr lang="en-US" dirty="0"/>
          </a:p>
        </p:txBody>
      </p:sp>
      <p:sp>
        <p:nvSpPr>
          <p:cNvPr id="9" name="Text Placeholder 7">
            <a:extLst>
              <a:ext uri="{FF2B5EF4-FFF2-40B4-BE49-F238E27FC236}">
                <a16:creationId xmlns:a16="http://schemas.microsoft.com/office/drawing/2014/main" id="{276A58FD-2B4D-F96C-17BD-E51B09157FE6}"/>
              </a:ext>
            </a:extLst>
          </p:cNvPr>
          <p:cNvSpPr>
            <a:spLocks noGrp="1"/>
          </p:cNvSpPr>
          <p:nvPr>
            <p:ph type="body" sz="quarter" idx="18"/>
          </p:nvPr>
        </p:nvSpPr>
        <p:spPr>
          <a:xfrm>
            <a:off x="287684" y="483383"/>
            <a:ext cx="7647953" cy="136813"/>
          </a:xfrm>
        </p:spPr>
        <p:txBody>
          <a:bodyPr>
            <a:spAutoFit/>
          </a:bodyPr>
          <a:lstStyle>
            <a:lvl1pPr>
              <a:lnSpc>
                <a:spcPct val="98000"/>
              </a:lnSpc>
              <a:defRPr sz="907" b="0" i="0" cap="all" baseline="0">
                <a:solidFill>
                  <a:schemeClr val="bg2"/>
                </a:solidFill>
                <a:latin typeface="Rathbones Sans" pitchFamily="2" charset="0"/>
              </a:defRPr>
            </a:lvl1pPr>
          </a:lstStyle>
          <a:p>
            <a:pPr lvl="0"/>
            <a:r>
              <a:rPr lang="en-US"/>
              <a:t>Click to edit Master text styles</a:t>
            </a:r>
          </a:p>
        </p:txBody>
      </p:sp>
      <p:sp>
        <p:nvSpPr>
          <p:cNvPr id="10" name="Title 9">
            <a:extLst>
              <a:ext uri="{FF2B5EF4-FFF2-40B4-BE49-F238E27FC236}">
                <a16:creationId xmlns:a16="http://schemas.microsoft.com/office/drawing/2014/main" id="{38EB4508-FE55-72B8-1AF7-83DFC168E2E9}"/>
              </a:ext>
            </a:extLst>
          </p:cNvPr>
          <p:cNvSpPr>
            <a:spLocks noGrp="1"/>
          </p:cNvSpPr>
          <p:nvPr>
            <p:ph type="title"/>
          </p:nvPr>
        </p:nvSpPr>
        <p:spPr>
          <a:xfrm>
            <a:off x="282744" y="640924"/>
            <a:ext cx="7649867" cy="283154"/>
          </a:xfrm>
          <a:prstGeom prst="rect">
            <a:avLst/>
          </a:prstGeom>
        </p:spPr>
        <p:txBody>
          <a:bodyPr/>
          <a:lstStyle/>
          <a:p>
            <a:r>
              <a:rPr lang="en-US"/>
              <a:t>Click to edit Master title style</a:t>
            </a:r>
            <a:endParaRPr lang="en-GB"/>
          </a:p>
        </p:txBody>
      </p:sp>
      <p:pic>
        <p:nvPicPr>
          <p:cNvPr id="12" name="Picture Placeholder 6">
            <a:extLst>
              <a:ext uri="{FF2B5EF4-FFF2-40B4-BE49-F238E27FC236}">
                <a16:creationId xmlns:a16="http://schemas.microsoft.com/office/drawing/2014/main" id="{02B38343-1656-4D43-9B8C-B5ACB0986889}"/>
              </a:ext>
            </a:extLst>
          </p:cNvPr>
          <p:cNvPicPr>
            <a:picLocks noChangeAspect="1"/>
          </p:cNvPicPr>
          <p:nvPr userDrawn="1"/>
        </p:nvPicPr>
        <p:blipFill>
          <a:blip r:embed="rId2">
            <a:alphaModFix amt="20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11391" y="6419469"/>
            <a:ext cx="1694051" cy="190581"/>
          </a:xfrm>
          <a:prstGeom prst="rect">
            <a:avLst/>
          </a:prstGeom>
        </p:spPr>
      </p:pic>
    </p:spTree>
    <p:extLst>
      <p:ext uri="{BB962C8B-B14F-4D97-AF65-F5344CB8AC3E}">
        <p14:creationId xmlns:p14="http://schemas.microsoft.com/office/powerpoint/2010/main" val="2387146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highlighted content and 2 col tex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a:t>Rathbones Group Plc | Technology – the magnificent seven and beyond</a:t>
            </a:r>
          </a:p>
        </p:txBody>
      </p:sp>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8" name="Text Placeholder 7">
            <a:extLst>
              <a:ext uri="{FF2B5EF4-FFF2-40B4-BE49-F238E27FC236}">
                <a16:creationId xmlns:a16="http://schemas.microsoft.com/office/drawing/2014/main" id="{705A57A8-9C75-635B-54CE-832A39FE4B0B}"/>
              </a:ext>
            </a:extLst>
          </p:cNvPr>
          <p:cNvSpPr>
            <a:spLocks noGrp="1"/>
          </p:cNvSpPr>
          <p:nvPr>
            <p:ph type="body" sz="quarter" idx="13"/>
          </p:nvPr>
        </p:nvSpPr>
        <p:spPr>
          <a:xfrm>
            <a:off x="287686" y="1582421"/>
            <a:ext cx="5509825" cy="1763786"/>
          </a:xfrm>
          <a:solidFill>
            <a:schemeClr val="bg2">
              <a:alpha val="10000"/>
            </a:schemeClr>
          </a:solidFill>
        </p:spPr>
        <p:txBody>
          <a:bodyPr lIns="576000" tIns="468000" rIns="576000">
            <a:noAutofit/>
          </a:bodyPr>
          <a:lstStyle>
            <a:lvl1pPr>
              <a:lnSpc>
                <a:spcPct val="106000"/>
              </a:lnSpc>
              <a:defRPr sz="1000"/>
            </a:lvl1pPr>
            <a:lvl2pPr>
              <a:lnSpc>
                <a:spcPct val="106000"/>
              </a:lnSpc>
              <a:spcAft>
                <a:spcPts val="1168"/>
              </a:spcAft>
              <a:defRPr sz="1000" spc="-12" baseline="0"/>
            </a:lvl2pPr>
            <a:lvl3pPr>
              <a:defRPr sz="900"/>
            </a:lvl3pPr>
            <a:lvl4pPr>
              <a:defRPr sz="900"/>
            </a:lvl4pPr>
            <a:lvl5pPr>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8" name="Text Placeholder 7">
            <a:extLst>
              <a:ext uri="{FF2B5EF4-FFF2-40B4-BE49-F238E27FC236}">
                <a16:creationId xmlns:a16="http://schemas.microsoft.com/office/drawing/2014/main" id="{E4DF9D18-2A1A-0EC8-2B52-F943937438C3}"/>
              </a:ext>
            </a:extLst>
          </p:cNvPr>
          <p:cNvSpPr>
            <a:spLocks noGrp="1"/>
          </p:cNvSpPr>
          <p:nvPr>
            <p:ph type="body" sz="quarter" idx="21"/>
          </p:nvPr>
        </p:nvSpPr>
        <p:spPr>
          <a:xfrm>
            <a:off x="6394494" y="1586340"/>
            <a:ext cx="4594971" cy="908326"/>
          </a:xfrm>
        </p:spPr>
        <p:txBody>
          <a:bodyPr/>
          <a:lstStyle>
            <a:lvl1pPr>
              <a:lnSpc>
                <a:spcPct val="106000"/>
              </a:lnSpc>
              <a:defRPr sz="1000" spc="-12" baseline="0"/>
            </a:lvl1pPr>
            <a:lvl2pPr>
              <a:lnSpc>
                <a:spcPct val="106000"/>
              </a:lnSpc>
              <a:spcAft>
                <a:spcPts val="1168"/>
              </a:spcAft>
              <a:defRPr sz="1000" spc="-12" baseline="0"/>
            </a:lvl2pPr>
            <a:lvl3pPr>
              <a:defRPr sz="900"/>
            </a:lvl3pPr>
            <a:lvl4pPr>
              <a:defRPr sz="900"/>
            </a:lvl4pPr>
            <a:lvl5pPr>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Text Placeholder 7">
            <a:extLst>
              <a:ext uri="{FF2B5EF4-FFF2-40B4-BE49-F238E27FC236}">
                <a16:creationId xmlns:a16="http://schemas.microsoft.com/office/drawing/2014/main" id="{CB0A18E2-70A6-C81A-603D-F77C027BBDE1}"/>
              </a:ext>
            </a:extLst>
          </p:cNvPr>
          <p:cNvSpPr>
            <a:spLocks noGrp="1"/>
          </p:cNvSpPr>
          <p:nvPr>
            <p:ph type="body" sz="quarter" idx="17"/>
          </p:nvPr>
        </p:nvSpPr>
        <p:spPr>
          <a:xfrm>
            <a:off x="287685" y="6436803"/>
            <a:ext cx="5665038" cy="206847"/>
          </a:xfrm>
        </p:spPr>
        <p:txBody>
          <a:bodyPr anchor="b"/>
          <a:lstStyle>
            <a:lvl1pPr>
              <a:lnSpc>
                <a:spcPct val="98000"/>
              </a:lnSpc>
              <a:defRPr sz="686" b="0" spc="-8" baseline="0">
                <a:solidFill>
                  <a:srgbClr val="323E48"/>
                </a:solidFill>
                <a:latin typeface="+mn-lt"/>
              </a:defRPr>
            </a:lvl1pPr>
            <a:lvl2pPr>
              <a:lnSpc>
                <a:spcPct val="98000"/>
              </a:lnSpc>
              <a:defRPr sz="686" b="0" spc="-8" baseline="0">
                <a:solidFill>
                  <a:srgbClr val="323E48"/>
                </a:solidFill>
                <a:latin typeface="+mn-lt"/>
              </a:defRPr>
            </a:lvl2pPr>
          </a:lstStyle>
          <a:p>
            <a:pPr lvl="0"/>
            <a:r>
              <a:rPr lang="en-US"/>
              <a:t>Click to edit Master text styles</a:t>
            </a:r>
          </a:p>
          <a:p>
            <a:pPr lvl="1"/>
            <a:r>
              <a:rPr lang="en-US"/>
              <a:t>Second level</a:t>
            </a:r>
          </a:p>
        </p:txBody>
      </p:sp>
      <p:sp>
        <p:nvSpPr>
          <p:cNvPr id="9" name="Subtitle 2">
            <a:extLst>
              <a:ext uri="{FF2B5EF4-FFF2-40B4-BE49-F238E27FC236}">
                <a16:creationId xmlns:a16="http://schemas.microsoft.com/office/drawing/2014/main" id="{83308E62-65F3-1FD5-F4FB-70A408FC61A1}"/>
              </a:ext>
            </a:extLst>
          </p:cNvPr>
          <p:cNvSpPr>
            <a:spLocks noGrp="1"/>
          </p:cNvSpPr>
          <p:nvPr>
            <p:ph type="subTitle" idx="1"/>
          </p:nvPr>
        </p:nvSpPr>
        <p:spPr>
          <a:xfrm>
            <a:off x="285772" y="1206739"/>
            <a:ext cx="7649867" cy="221332"/>
          </a:xfrm>
        </p:spPr>
        <p:txBody>
          <a:bodyPr/>
          <a:lstStyle>
            <a:lvl1pPr marL="0" indent="0" algn="l">
              <a:lnSpc>
                <a:spcPct val="102000"/>
              </a:lnSpc>
              <a:buNone/>
              <a:defRPr sz="1400" b="0" i="0">
                <a:solidFill>
                  <a:schemeClr val="bg2"/>
                </a:solidFill>
                <a:latin typeface="Rathbones Sans" pitchFamily="2" charset="0"/>
              </a:defRPr>
            </a:lvl1pPr>
            <a:lvl2pPr marL="355957" indent="0" algn="ctr">
              <a:buNone/>
              <a:defRPr sz="1557"/>
            </a:lvl2pPr>
            <a:lvl3pPr marL="711913" indent="0" algn="ctr">
              <a:buNone/>
              <a:defRPr sz="1401"/>
            </a:lvl3pPr>
            <a:lvl4pPr marL="1067871" indent="0" algn="ctr">
              <a:buNone/>
              <a:defRPr sz="1246"/>
            </a:lvl4pPr>
            <a:lvl5pPr marL="1423829" indent="0" algn="ctr">
              <a:buNone/>
              <a:defRPr sz="1246"/>
            </a:lvl5pPr>
            <a:lvl6pPr marL="1779786" indent="0" algn="ctr">
              <a:buNone/>
              <a:defRPr sz="1246"/>
            </a:lvl6pPr>
            <a:lvl7pPr marL="2135743" indent="0" algn="ctr">
              <a:buNone/>
              <a:defRPr sz="1246"/>
            </a:lvl7pPr>
            <a:lvl8pPr marL="2491700" indent="0" algn="ctr">
              <a:buNone/>
              <a:defRPr sz="1246"/>
            </a:lvl8pPr>
            <a:lvl9pPr marL="2847657" indent="0" algn="ctr">
              <a:buNone/>
              <a:defRPr sz="1246"/>
            </a:lvl9pPr>
          </a:lstStyle>
          <a:p>
            <a:r>
              <a:rPr lang="en-US"/>
              <a:t>Click to edit Master subtitle style</a:t>
            </a:r>
            <a:endParaRPr lang="en-US" dirty="0"/>
          </a:p>
        </p:txBody>
      </p:sp>
      <p:sp>
        <p:nvSpPr>
          <p:cNvPr id="10" name="Text Placeholder 7">
            <a:extLst>
              <a:ext uri="{FF2B5EF4-FFF2-40B4-BE49-F238E27FC236}">
                <a16:creationId xmlns:a16="http://schemas.microsoft.com/office/drawing/2014/main" id="{D8EC6313-B04D-2BA0-E5A5-00E33237B149}"/>
              </a:ext>
            </a:extLst>
          </p:cNvPr>
          <p:cNvSpPr>
            <a:spLocks noGrp="1"/>
          </p:cNvSpPr>
          <p:nvPr>
            <p:ph type="body" sz="quarter" idx="18"/>
          </p:nvPr>
        </p:nvSpPr>
        <p:spPr>
          <a:xfrm>
            <a:off x="287684" y="483383"/>
            <a:ext cx="7647953" cy="150811"/>
          </a:xfrm>
        </p:spPr>
        <p:txBody>
          <a:bodyPr>
            <a:spAutoFit/>
          </a:bodyPr>
          <a:lstStyle>
            <a:lvl1pPr>
              <a:lnSpc>
                <a:spcPct val="98000"/>
              </a:lnSpc>
              <a:defRPr sz="1000" b="0" i="0" cap="all" baseline="0">
                <a:solidFill>
                  <a:schemeClr val="bg2"/>
                </a:solidFill>
                <a:latin typeface="Rathbones Sans" pitchFamily="2" charset="0"/>
              </a:defRPr>
            </a:lvl1pPr>
          </a:lstStyle>
          <a:p>
            <a:pPr lvl="0"/>
            <a:r>
              <a:rPr lang="en-US"/>
              <a:t>Click to edit Master text styles</a:t>
            </a:r>
          </a:p>
        </p:txBody>
      </p:sp>
      <p:sp>
        <p:nvSpPr>
          <p:cNvPr id="12" name="Title 11">
            <a:extLst>
              <a:ext uri="{FF2B5EF4-FFF2-40B4-BE49-F238E27FC236}">
                <a16:creationId xmlns:a16="http://schemas.microsoft.com/office/drawing/2014/main" id="{0C3E81A7-4FBA-7E28-05C9-6894E20C6BE8}"/>
              </a:ext>
            </a:extLst>
          </p:cNvPr>
          <p:cNvSpPr>
            <a:spLocks noGrp="1"/>
          </p:cNvSpPr>
          <p:nvPr>
            <p:ph type="title"/>
          </p:nvPr>
        </p:nvSpPr>
        <p:spPr>
          <a:xfrm>
            <a:off x="282744" y="640924"/>
            <a:ext cx="7649867" cy="283154"/>
          </a:xfrm>
          <a:prstGeom prst="rect">
            <a:avLst/>
          </a:prstGeom>
        </p:spPr>
        <p:txBody>
          <a:bodyPr/>
          <a:lstStyle/>
          <a:p>
            <a:r>
              <a:rPr lang="en-US"/>
              <a:t>Click to edit Master title style</a:t>
            </a:r>
            <a:endParaRPr lang="en-GB"/>
          </a:p>
        </p:txBody>
      </p:sp>
      <p:pic>
        <p:nvPicPr>
          <p:cNvPr id="11" name="Picture Placeholder 6">
            <a:extLst>
              <a:ext uri="{FF2B5EF4-FFF2-40B4-BE49-F238E27FC236}">
                <a16:creationId xmlns:a16="http://schemas.microsoft.com/office/drawing/2014/main" id="{BCF23574-BC35-4DC7-9187-1F8873D86060}"/>
              </a:ext>
            </a:extLst>
          </p:cNvPr>
          <p:cNvPicPr>
            <a:picLocks noChangeAspect="1"/>
          </p:cNvPicPr>
          <p:nvPr userDrawn="1"/>
        </p:nvPicPr>
        <p:blipFill>
          <a:blip r:embed="rId2">
            <a:alphaModFix amt="20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11391" y="6419469"/>
            <a:ext cx="1694051" cy="190581"/>
          </a:xfrm>
          <a:prstGeom prst="rect">
            <a:avLst/>
          </a:prstGeom>
        </p:spPr>
      </p:pic>
    </p:spTree>
    <p:extLst>
      <p:ext uri="{BB962C8B-B14F-4D97-AF65-F5344CB8AC3E}">
        <p14:creationId xmlns:p14="http://schemas.microsoft.com/office/powerpoint/2010/main" val="26254207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highlighted content and 2 col text -2">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a:t>Rathbones Group Plc | Technology – the magnificent seven and beyond</a:t>
            </a:r>
            <a:endParaRPr lang="en-GB" dirty="0"/>
          </a:p>
        </p:txBody>
      </p:sp>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15" name="Text Placeholder 7">
            <a:extLst>
              <a:ext uri="{FF2B5EF4-FFF2-40B4-BE49-F238E27FC236}">
                <a16:creationId xmlns:a16="http://schemas.microsoft.com/office/drawing/2014/main" id="{4B3F3CBA-E3FC-44A3-28F9-9E06D6FDAFAF}"/>
              </a:ext>
            </a:extLst>
          </p:cNvPr>
          <p:cNvSpPr>
            <a:spLocks noGrp="1"/>
          </p:cNvSpPr>
          <p:nvPr>
            <p:ph type="body" sz="quarter" idx="20"/>
          </p:nvPr>
        </p:nvSpPr>
        <p:spPr>
          <a:xfrm>
            <a:off x="6395616" y="1582423"/>
            <a:ext cx="5509825" cy="1725200"/>
          </a:xfrm>
          <a:solidFill>
            <a:schemeClr val="bg2">
              <a:alpha val="10000"/>
            </a:schemeClr>
          </a:solidFill>
        </p:spPr>
        <p:txBody>
          <a:bodyPr lIns="576000" tIns="468000" rIns="576000">
            <a:noAutofit/>
          </a:bodyPr>
          <a:lstStyle>
            <a:lvl1pPr>
              <a:lnSpc>
                <a:spcPct val="106000"/>
              </a:lnSpc>
              <a:defRPr sz="907"/>
            </a:lvl1pPr>
            <a:lvl2pPr>
              <a:lnSpc>
                <a:spcPct val="106000"/>
              </a:lnSpc>
              <a:spcAft>
                <a:spcPts val="1168"/>
              </a:spcAft>
              <a:defRPr sz="907" spc="-12" baseline="0"/>
            </a:lvl2pPr>
            <a:lvl3pPr>
              <a:defRPr sz="816"/>
            </a:lvl3pPr>
            <a:lvl4pPr>
              <a:defRPr sz="816"/>
            </a:lvl4pPr>
            <a:lvl5pPr>
              <a:defRPr sz="726"/>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7" name="Text Placeholder 7">
            <a:extLst>
              <a:ext uri="{FF2B5EF4-FFF2-40B4-BE49-F238E27FC236}">
                <a16:creationId xmlns:a16="http://schemas.microsoft.com/office/drawing/2014/main" id="{C00C153A-F9DE-9BA1-6DBE-0F60DBC71A9E}"/>
              </a:ext>
            </a:extLst>
          </p:cNvPr>
          <p:cNvSpPr>
            <a:spLocks noGrp="1"/>
          </p:cNvSpPr>
          <p:nvPr>
            <p:ph type="body" sz="quarter" idx="21"/>
          </p:nvPr>
        </p:nvSpPr>
        <p:spPr>
          <a:xfrm>
            <a:off x="285768" y="1586341"/>
            <a:ext cx="4823975" cy="835651"/>
          </a:xfrm>
        </p:spPr>
        <p:txBody>
          <a:bodyPr/>
          <a:lstStyle>
            <a:lvl1pPr>
              <a:lnSpc>
                <a:spcPct val="106000"/>
              </a:lnSpc>
              <a:defRPr sz="907" spc="-12" baseline="0"/>
            </a:lvl1pPr>
            <a:lvl2pPr>
              <a:lnSpc>
                <a:spcPct val="106000"/>
              </a:lnSpc>
              <a:spcAft>
                <a:spcPts val="1168"/>
              </a:spcAft>
              <a:defRPr sz="907" spc="-12" baseline="0"/>
            </a:lvl2pPr>
            <a:lvl3pPr>
              <a:defRPr sz="816"/>
            </a:lvl3pPr>
            <a:lvl4pPr>
              <a:defRPr sz="816"/>
            </a:lvl4pPr>
            <a:lvl5pPr>
              <a:defRPr sz="726"/>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Text Placeholder 7">
            <a:extLst>
              <a:ext uri="{FF2B5EF4-FFF2-40B4-BE49-F238E27FC236}">
                <a16:creationId xmlns:a16="http://schemas.microsoft.com/office/drawing/2014/main" id="{9C72B334-F506-A764-5BCC-6CDBB2EDCCE2}"/>
              </a:ext>
            </a:extLst>
          </p:cNvPr>
          <p:cNvSpPr>
            <a:spLocks noGrp="1"/>
          </p:cNvSpPr>
          <p:nvPr>
            <p:ph type="body" sz="quarter" idx="17"/>
          </p:nvPr>
        </p:nvSpPr>
        <p:spPr>
          <a:xfrm>
            <a:off x="287685" y="6436803"/>
            <a:ext cx="5665038" cy="206847"/>
          </a:xfrm>
        </p:spPr>
        <p:txBody>
          <a:bodyPr anchor="b"/>
          <a:lstStyle>
            <a:lvl1pPr>
              <a:lnSpc>
                <a:spcPct val="98000"/>
              </a:lnSpc>
              <a:defRPr sz="686" b="0" spc="-8" baseline="0">
                <a:solidFill>
                  <a:srgbClr val="323E48"/>
                </a:solidFill>
                <a:latin typeface="+mn-lt"/>
              </a:defRPr>
            </a:lvl1pPr>
            <a:lvl2pPr>
              <a:lnSpc>
                <a:spcPct val="98000"/>
              </a:lnSpc>
              <a:defRPr sz="686" b="0" spc="-8" baseline="0">
                <a:solidFill>
                  <a:srgbClr val="323E48"/>
                </a:solidFill>
                <a:latin typeface="+mn-lt"/>
              </a:defRPr>
            </a:lvl2pPr>
          </a:lstStyle>
          <a:p>
            <a:pPr lvl="0"/>
            <a:r>
              <a:rPr lang="en-US"/>
              <a:t>Click to edit Master text styles</a:t>
            </a:r>
          </a:p>
          <a:p>
            <a:pPr lvl="1"/>
            <a:r>
              <a:rPr lang="en-US"/>
              <a:t>Second level</a:t>
            </a:r>
          </a:p>
        </p:txBody>
      </p:sp>
      <p:sp>
        <p:nvSpPr>
          <p:cNvPr id="8" name="Subtitle 2">
            <a:extLst>
              <a:ext uri="{FF2B5EF4-FFF2-40B4-BE49-F238E27FC236}">
                <a16:creationId xmlns:a16="http://schemas.microsoft.com/office/drawing/2014/main" id="{7AE189D2-5612-C363-BB7C-8912D303E225}"/>
              </a:ext>
            </a:extLst>
          </p:cNvPr>
          <p:cNvSpPr>
            <a:spLocks noGrp="1"/>
          </p:cNvSpPr>
          <p:nvPr>
            <p:ph type="subTitle" idx="1"/>
          </p:nvPr>
        </p:nvSpPr>
        <p:spPr>
          <a:xfrm>
            <a:off x="285772" y="1206739"/>
            <a:ext cx="7649867" cy="221332"/>
          </a:xfrm>
        </p:spPr>
        <p:txBody>
          <a:bodyPr/>
          <a:lstStyle>
            <a:lvl1pPr marL="0" indent="0" algn="l">
              <a:lnSpc>
                <a:spcPct val="102000"/>
              </a:lnSpc>
              <a:buNone/>
              <a:defRPr sz="1452" b="0" i="0">
                <a:solidFill>
                  <a:schemeClr val="bg2"/>
                </a:solidFill>
                <a:latin typeface="Rathbones Sans" pitchFamily="2" charset="0"/>
              </a:defRPr>
            </a:lvl1pPr>
            <a:lvl2pPr marL="355957" indent="0" algn="ctr">
              <a:buNone/>
              <a:defRPr sz="1557"/>
            </a:lvl2pPr>
            <a:lvl3pPr marL="711913" indent="0" algn="ctr">
              <a:buNone/>
              <a:defRPr sz="1401"/>
            </a:lvl3pPr>
            <a:lvl4pPr marL="1067871" indent="0" algn="ctr">
              <a:buNone/>
              <a:defRPr sz="1246"/>
            </a:lvl4pPr>
            <a:lvl5pPr marL="1423829" indent="0" algn="ctr">
              <a:buNone/>
              <a:defRPr sz="1246"/>
            </a:lvl5pPr>
            <a:lvl6pPr marL="1779786" indent="0" algn="ctr">
              <a:buNone/>
              <a:defRPr sz="1246"/>
            </a:lvl6pPr>
            <a:lvl7pPr marL="2135743" indent="0" algn="ctr">
              <a:buNone/>
              <a:defRPr sz="1246"/>
            </a:lvl7pPr>
            <a:lvl8pPr marL="2491700" indent="0" algn="ctr">
              <a:buNone/>
              <a:defRPr sz="1246"/>
            </a:lvl8pPr>
            <a:lvl9pPr marL="2847657" indent="0" algn="ctr">
              <a:buNone/>
              <a:defRPr sz="1246"/>
            </a:lvl9pPr>
          </a:lstStyle>
          <a:p>
            <a:r>
              <a:rPr lang="en-US"/>
              <a:t>Click to edit Master subtitle style</a:t>
            </a:r>
            <a:endParaRPr lang="en-US" dirty="0"/>
          </a:p>
        </p:txBody>
      </p:sp>
      <p:sp>
        <p:nvSpPr>
          <p:cNvPr id="9" name="Text Placeholder 7">
            <a:extLst>
              <a:ext uri="{FF2B5EF4-FFF2-40B4-BE49-F238E27FC236}">
                <a16:creationId xmlns:a16="http://schemas.microsoft.com/office/drawing/2014/main" id="{19A5CE49-1BD1-09A6-547E-1B3827C37E3D}"/>
              </a:ext>
            </a:extLst>
          </p:cNvPr>
          <p:cNvSpPr>
            <a:spLocks noGrp="1"/>
          </p:cNvSpPr>
          <p:nvPr>
            <p:ph type="body" sz="quarter" idx="18"/>
          </p:nvPr>
        </p:nvSpPr>
        <p:spPr>
          <a:xfrm>
            <a:off x="287684" y="483383"/>
            <a:ext cx="7647953" cy="136813"/>
          </a:xfrm>
        </p:spPr>
        <p:txBody>
          <a:bodyPr>
            <a:spAutoFit/>
          </a:bodyPr>
          <a:lstStyle>
            <a:lvl1pPr>
              <a:lnSpc>
                <a:spcPct val="98000"/>
              </a:lnSpc>
              <a:defRPr sz="907" b="0" i="0" cap="all" baseline="0">
                <a:solidFill>
                  <a:schemeClr val="bg2"/>
                </a:solidFill>
                <a:latin typeface="Rathbones Sans" pitchFamily="2" charset="0"/>
              </a:defRPr>
            </a:lvl1pPr>
          </a:lstStyle>
          <a:p>
            <a:pPr lvl="0"/>
            <a:r>
              <a:rPr lang="en-US"/>
              <a:t>Click to edit Master text styles</a:t>
            </a:r>
          </a:p>
        </p:txBody>
      </p:sp>
      <p:sp>
        <p:nvSpPr>
          <p:cNvPr id="10" name="Title 9">
            <a:extLst>
              <a:ext uri="{FF2B5EF4-FFF2-40B4-BE49-F238E27FC236}">
                <a16:creationId xmlns:a16="http://schemas.microsoft.com/office/drawing/2014/main" id="{3C12857A-7688-8675-5289-30AA15EFE519}"/>
              </a:ext>
            </a:extLst>
          </p:cNvPr>
          <p:cNvSpPr>
            <a:spLocks noGrp="1"/>
          </p:cNvSpPr>
          <p:nvPr>
            <p:ph type="title"/>
          </p:nvPr>
        </p:nvSpPr>
        <p:spPr>
          <a:xfrm>
            <a:off x="282744" y="640924"/>
            <a:ext cx="7649867" cy="283154"/>
          </a:xfrm>
          <a:prstGeom prst="rect">
            <a:avLst/>
          </a:prstGeom>
        </p:spPr>
        <p:txBody>
          <a:bodyPr/>
          <a:lstStyle/>
          <a:p>
            <a:r>
              <a:rPr lang="en-US"/>
              <a:t>Click to edit Master title style</a:t>
            </a:r>
            <a:endParaRPr lang="en-GB" dirty="0"/>
          </a:p>
        </p:txBody>
      </p:sp>
      <p:pic>
        <p:nvPicPr>
          <p:cNvPr id="11" name="Picture Placeholder 6">
            <a:extLst>
              <a:ext uri="{FF2B5EF4-FFF2-40B4-BE49-F238E27FC236}">
                <a16:creationId xmlns:a16="http://schemas.microsoft.com/office/drawing/2014/main" id="{035874B4-4FF8-4F5A-A8E2-3909E7B32256}"/>
              </a:ext>
            </a:extLst>
          </p:cNvPr>
          <p:cNvPicPr>
            <a:picLocks noChangeAspect="1"/>
          </p:cNvPicPr>
          <p:nvPr userDrawn="1"/>
        </p:nvPicPr>
        <p:blipFill>
          <a:blip r:embed="rId2">
            <a:alphaModFix amt="20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11391" y="6419469"/>
            <a:ext cx="1694051" cy="190581"/>
          </a:xfrm>
          <a:prstGeom prst="rect">
            <a:avLst/>
          </a:prstGeom>
        </p:spPr>
      </p:pic>
    </p:spTree>
    <p:extLst>
      <p:ext uri="{BB962C8B-B14F-4D97-AF65-F5344CB8AC3E}">
        <p14:creationId xmlns:p14="http://schemas.microsoft.com/office/powerpoint/2010/main" val="6022455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13" name="Picture Placeholder 17">
            <a:extLst>
              <a:ext uri="{FF2B5EF4-FFF2-40B4-BE49-F238E27FC236}">
                <a16:creationId xmlns:a16="http://schemas.microsoft.com/office/drawing/2014/main" id="{FE2BE5BF-BF7B-4D0B-D8B8-224B9951FA45}"/>
              </a:ext>
            </a:extLst>
          </p:cNvPr>
          <p:cNvSpPr>
            <a:spLocks noGrp="1"/>
          </p:cNvSpPr>
          <p:nvPr>
            <p:ph type="pic" sz="quarter" idx="17"/>
          </p:nvPr>
        </p:nvSpPr>
        <p:spPr>
          <a:xfrm>
            <a:off x="6096001" y="4"/>
            <a:ext cx="6096000" cy="6857777"/>
          </a:xfrm>
        </p:spPr>
        <p:txBody>
          <a:bodyPr>
            <a:noAutofit/>
          </a:bodyPr>
          <a:lstStyle/>
          <a:p>
            <a:r>
              <a:rPr lang="en-US"/>
              <a:t>Click icon to add picture</a:t>
            </a:r>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91D568E7-61F5-D04E-995D-81EF41C01A2A}" type="slidenum">
              <a:rPr lang="en-GB" smtClean="0"/>
              <a:pPr/>
              <a:t>‹#›</a:t>
            </a:fld>
            <a:endParaRPr lang="en-GB"/>
          </a:p>
        </p:txBody>
      </p:sp>
      <p:sp>
        <p:nvSpPr>
          <p:cNvPr id="18" name="Text Placeholder 7">
            <a:extLst>
              <a:ext uri="{FF2B5EF4-FFF2-40B4-BE49-F238E27FC236}">
                <a16:creationId xmlns:a16="http://schemas.microsoft.com/office/drawing/2014/main" id="{2E65A19E-D68D-FFDD-DA1C-134BC2491916}"/>
              </a:ext>
            </a:extLst>
          </p:cNvPr>
          <p:cNvSpPr>
            <a:spLocks noGrp="1"/>
          </p:cNvSpPr>
          <p:nvPr>
            <p:ph type="body" sz="quarter" idx="21"/>
          </p:nvPr>
        </p:nvSpPr>
        <p:spPr>
          <a:xfrm>
            <a:off x="285768" y="1577713"/>
            <a:ext cx="4823975" cy="908326"/>
          </a:xfrm>
        </p:spPr>
        <p:txBody>
          <a:bodyPr/>
          <a:lstStyle>
            <a:lvl1pPr>
              <a:lnSpc>
                <a:spcPct val="106000"/>
              </a:lnSpc>
              <a:defRPr sz="1000" spc="-12" baseline="0"/>
            </a:lvl1pPr>
            <a:lvl2pPr>
              <a:lnSpc>
                <a:spcPct val="106000"/>
              </a:lnSpc>
              <a:spcAft>
                <a:spcPts val="1168"/>
              </a:spcAft>
              <a:defRPr sz="1000" spc="-12" baseline="0"/>
            </a:lvl2pPr>
            <a:lvl3pPr>
              <a:defRPr sz="900"/>
            </a:lvl3pPr>
            <a:lvl4pPr>
              <a:defRPr sz="900"/>
            </a:lvl4pPr>
            <a:lvl5pPr>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7">
            <a:extLst>
              <a:ext uri="{FF2B5EF4-FFF2-40B4-BE49-F238E27FC236}">
                <a16:creationId xmlns:a16="http://schemas.microsoft.com/office/drawing/2014/main" id="{1ED63F8A-68DB-35F2-421B-1C401A9FC5D8}"/>
              </a:ext>
            </a:extLst>
          </p:cNvPr>
          <p:cNvSpPr>
            <a:spLocks noGrp="1"/>
          </p:cNvSpPr>
          <p:nvPr>
            <p:ph type="body" sz="quarter" idx="16"/>
          </p:nvPr>
        </p:nvSpPr>
        <p:spPr>
          <a:xfrm>
            <a:off x="287685" y="6402301"/>
            <a:ext cx="5665038" cy="241348"/>
          </a:xfrm>
        </p:spPr>
        <p:txBody>
          <a:bodyPr anchor="b"/>
          <a:lstStyle>
            <a:lvl1pPr>
              <a:lnSpc>
                <a:spcPct val="98000"/>
              </a:lnSpc>
              <a:defRPr sz="800" b="0" spc="-8" baseline="0">
                <a:solidFill>
                  <a:srgbClr val="323E48"/>
                </a:solidFill>
                <a:latin typeface="+mn-lt"/>
              </a:defRPr>
            </a:lvl1pPr>
            <a:lvl2pPr>
              <a:lnSpc>
                <a:spcPct val="98000"/>
              </a:lnSpc>
              <a:defRPr sz="800" b="0" spc="-8" baseline="0">
                <a:solidFill>
                  <a:srgbClr val="323E48"/>
                </a:solidFill>
                <a:latin typeface="+mn-lt"/>
              </a:defRPr>
            </a:lvl2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506C7DBA-E605-17DE-DF8C-5F29D434EDFD}"/>
              </a:ext>
            </a:extLst>
          </p:cNvPr>
          <p:cNvSpPr>
            <a:spLocks noGrp="1"/>
          </p:cNvSpPr>
          <p:nvPr>
            <p:ph type="ftr" sz="quarter" idx="11"/>
          </p:nvPr>
        </p:nvSpPr>
        <p:spPr>
          <a:xfrm>
            <a:off x="285770" y="200886"/>
            <a:ext cx="5665036" cy="120674"/>
          </a:xfrm>
        </p:spPr>
        <p:txBody>
          <a:bodyPr wrap="square">
            <a:spAutoFit/>
          </a:bodyPr>
          <a:lstStyle>
            <a:lvl1pPr>
              <a:defRPr>
                <a:solidFill>
                  <a:schemeClr val="tx1"/>
                </a:solidFill>
              </a:defRPr>
            </a:lvl1pPr>
          </a:lstStyle>
          <a:p>
            <a:r>
              <a:rPr lang="en-GB"/>
              <a:t>Rathbones Group Plc | Technology – the magnificent seven and beyond</a:t>
            </a:r>
            <a:endParaRPr lang="en-GB" dirty="0"/>
          </a:p>
        </p:txBody>
      </p:sp>
      <p:sp>
        <p:nvSpPr>
          <p:cNvPr id="9" name="Subtitle 2">
            <a:extLst>
              <a:ext uri="{FF2B5EF4-FFF2-40B4-BE49-F238E27FC236}">
                <a16:creationId xmlns:a16="http://schemas.microsoft.com/office/drawing/2014/main" id="{801EDD40-0044-DA45-4615-59BF6A1DD4A4}"/>
              </a:ext>
            </a:extLst>
          </p:cNvPr>
          <p:cNvSpPr>
            <a:spLocks noGrp="1"/>
          </p:cNvSpPr>
          <p:nvPr>
            <p:ph type="subTitle" idx="1"/>
          </p:nvPr>
        </p:nvSpPr>
        <p:spPr>
          <a:xfrm>
            <a:off x="285771" y="1206739"/>
            <a:ext cx="5666950" cy="221332"/>
          </a:xfrm>
        </p:spPr>
        <p:txBody>
          <a:bodyPr/>
          <a:lstStyle>
            <a:lvl1pPr marL="0" indent="0" algn="l">
              <a:lnSpc>
                <a:spcPct val="102000"/>
              </a:lnSpc>
              <a:buNone/>
              <a:defRPr sz="1400" b="0" i="0">
                <a:solidFill>
                  <a:schemeClr val="bg2"/>
                </a:solidFill>
                <a:latin typeface="Rathbones Sans" pitchFamily="2" charset="0"/>
              </a:defRPr>
            </a:lvl1pPr>
            <a:lvl2pPr marL="355957" indent="0" algn="ctr">
              <a:buNone/>
              <a:defRPr sz="1557"/>
            </a:lvl2pPr>
            <a:lvl3pPr marL="711913" indent="0" algn="ctr">
              <a:buNone/>
              <a:defRPr sz="1401"/>
            </a:lvl3pPr>
            <a:lvl4pPr marL="1067871" indent="0" algn="ctr">
              <a:buNone/>
              <a:defRPr sz="1246"/>
            </a:lvl4pPr>
            <a:lvl5pPr marL="1423829" indent="0" algn="ctr">
              <a:buNone/>
              <a:defRPr sz="1246"/>
            </a:lvl5pPr>
            <a:lvl6pPr marL="1779786" indent="0" algn="ctr">
              <a:buNone/>
              <a:defRPr sz="1246"/>
            </a:lvl6pPr>
            <a:lvl7pPr marL="2135743" indent="0" algn="ctr">
              <a:buNone/>
              <a:defRPr sz="1246"/>
            </a:lvl7pPr>
            <a:lvl8pPr marL="2491700" indent="0" algn="ctr">
              <a:buNone/>
              <a:defRPr sz="1246"/>
            </a:lvl8pPr>
            <a:lvl9pPr marL="2847657" indent="0" algn="ctr">
              <a:buNone/>
              <a:defRPr sz="1246"/>
            </a:lvl9pPr>
          </a:lstStyle>
          <a:p>
            <a:r>
              <a:rPr lang="en-US"/>
              <a:t>Click to edit Master subtitle style</a:t>
            </a:r>
            <a:endParaRPr lang="en-US" dirty="0"/>
          </a:p>
        </p:txBody>
      </p:sp>
      <p:sp>
        <p:nvSpPr>
          <p:cNvPr id="10" name="Text Placeholder 7">
            <a:extLst>
              <a:ext uri="{FF2B5EF4-FFF2-40B4-BE49-F238E27FC236}">
                <a16:creationId xmlns:a16="http://schemas.microsoft.com/office/drawing/2014/main" id="{BC415C23-EF05-9353-23ED-7B946D0A1D6B}"/>
              </a:ext>
            </a:extLst>
          </p:cNvPr>
          <p:cNvSpPr>
            <a:spLocks noGrp="1"/>
          </p:cNvSpPr>
          <p:nvPr>
            <p:ph type="body" sz="quarter" idx="18"/>
          </p:nvPr>
        </p:nvSpPr>
        <p:spPr>
          <a:xfrm>
            <a:off x="289751" y="483383"/>
            <a:ext cx="5663620" cy="150811"/>
          </a:xfrm>
        </p:spPr>
        <p:txBody>
          <a:bodyPr wrap="square">
            <a:spAutoFit/>
          </a:bodyPr>
          <a:lstStyle>
            <a:lvl1pPr>
              <a:lnSpc>
                <a:spcPct val="98000"/>
              </a:lnSpc>
              <a:defRPr sz="1000" b="0" i="0" cap="all" baseline="0">
                <a:solidFill>
                  <a:schemeClr val="bg2"/>
                </a:solidFill>
                <a:latin typeface="Rathbones Sans" pitchFamily="2" charset="0"/>
              </a:defRPr>
            </a:lvl1pPr>
          </a:lstStyle>
          <a:p>
            <a:pPr lvl="0"/>
            <a:r>
              <a:rPr lang="en-US"/>
              <a:t>Click to edit Master text styles</a:t>
            </a:r>
          </a:p>
        </p:txBody>
      </p:sp>
      <p:sp>
        <p:nvSpPr>
          <p:cNvPr id="12" name="Title 11">
            <a:extLst>
              <a:ext uri="{FF2B5EF4-FFF2-40B4-BE49-F238E27FC236}">
                <a16:creationId xmlns:a16="http://schemas.microsoft.com/office/drawing/2014/main" id="{9FF6080C-D0F8-A134-FDAB-21305FC61144}"/>
              </a:ext>
            </a:extLst>
          </p:cNvPr>
          <p:cNvSpPr>
            <a:spLocks noGrp="1"/>
          </p:cNvSpPr>
          <p:nvPr>
            <p:ph type="title"/>
          </p:nvPr>
        </p:nvSpPr>
        <p:spPr>
          <a:xfrm>
            <a:off x="282741" y="640923"/>
            <a:ext cx="5665036" cy="283154"/>
          </a:xfrm>
          <a:prstGeom prst="rect">
            <a:avLst/>
          </a:prstGeom>
        </p:spPr>
        <p:txBody>
          <a:bodyPr/>
          <a:lstStyle/>
          <a:p>
            <a:r>
              <a:rPr lang="en-US"/>
              <a:t>Click to edit Master title style</a:t>
            </a:r>
            <a:endParaRPr lang="en-GB" dirty="0"/>
          </a:p>
        </p:txBody>
      </p:sp>
    </p:spTree>
    <p:extLst>
      <p:ext uri="{BB962C8B-B14F-4D97-AF65-F5344CB8AC3E}">
        <p14:creationId xmlns:p14="http://schemas.microsoft.com/office/powerpoint/2010/main" val="18153663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content and image">
    <p:bg>
      <p:bgPr>
        <a:solidFill>
          <a:schemeClr val="bg2"/>
        </a:solidFill>
        <a:effectLst/>
      </p:bgPr>
    </p:bg>
    <p:spTree>
      <p:nvGrpSpPr>
        <p:cNvPr id="1" name=""/>
        <p:cNvGrpSpPr/>
        <p:nvPr/>
      </p:nvGrpSpPr>
      <p:grpSpPr>
        <a:xfrm>
          <a:off x="0" y="0"/>
          <a:ext cx="0" cy="0"/>
          <a:chOff x="0" y="0"/>
          <a:chExt cx="0" cy="0"/>
        </a:xfrm>
      </p:grpSpPr>
      <p:sp>
        <p:nvSpPr>
          <p:cNvPr id="13" name="Picture Placeholder 17">
            <a:extLst>
              <a:ext uri="{FF2B5EF4-FFF2-40B4-BE49-F238E27FC236}">
                <a16:creationId xmlns:a16="http://schemas.microsoft.com/office/drawing/2014/main" id="{FE2BE5BF-BF7B-4D0B-D8B8-224B9951FA45}"/>
              </a:ext>
            </a:extLst>
          </p:cNvPr>
          <p:cNvSpPr>
            <a:spLocks noGrp="1"/>
          </p:cNvSpPr>
          <p:nvPr>
            <p:ph type="pic" sz="quarter" idx="17"/>
          </p:nvPr>
        </p:nvSpPr>
        <p:spPr>
          <a:xfrm>
            <a:off x="6096001" y="4"/>
            <a:ext cx="6096000" cy="6857777"/>
          </a:xfrm>
        </p:spPr>
        <p:txBody>
          <a:bodyPr>
            <a:noAutofit/>
          </a:bodyPr>
          <a:lstStyle>
            <a:lvl1pPr>
              <a:defRPr>
                <a:solidFill>
                  <a:schemeClr val="bg1"/>
                </a:solidFill>
              </a:defRPr>
            </a:lvl1pPr>
          </a:lstStyle>
          <a:p>
            <a:r>
              <a:rPr lang="en-US"/>
              <a:t>Click icon to add picture</a:t>
            </a:r>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91D568E7-61F5-D04E-995D-81EF41C01A2A}" type="slidenum">
              <a:rPr lang="en-GB" smtClean="0"/>
              <a:pPr/>
              <a:t>‹#›</a:t>
            </a:fld>
            <a:endParaRPr lang="en-GB"/>
          </a:p>
        </p:txBody>
      </p:sp>
      <p:sp>
        <p:nvSpPr>
          <p:cNvPr id="18" name="Text Placeholder 7">
            <a:extLst>
              <a:ext uri="{FF2B5EF4-FFF2-40B4-BE49-F238E27FC236}">
                <a16:creationId xmlns:a16="http://schemas.microsoft.com/office/drawing/2014/main" id="{2E65A19E-D68D-FFDD-DA1C-134BC2491916}"/>
              </a:ext>
            </a:extLst>
          </p:cNvPr>
          <p:cNvSpPr>
            <a:spLocks noGrp="1"/>
          </p:cNvSpPr>
          <p:nvPr>
            <p:ph type="body" sz="quarter" idx="21"/>
          </p:nvPr>
        </p:nvSpPr>
        <p:spPr>
          <a:xfrm>
            <a:off x="285768" y="1551838"/>
            <a:ext cx="4823975" cy="827021"/>
          </a:xfrm>
        </p:spPr>
        <p:txBody>
          <a:bodyPr/>
          <a:lstStyle>
            <a:lvl1pPr>
              <a:lnSpc>
                <a:spcPct val="106000"/>
              </a:lnSpc>
              <a:defRPr sz="856" spc="-12" baseline="0">
                <a:solidFill>
                  <a:schemeClr val="bg1"/>
                </a:solidFill>
              </a:defRPr>
            </a:lvl1pPr>
            <a:lvl2pPr>
              <a:lnSpc>
                <a:spcPct val="106000"/>
              </a:lnSpc>
              <a:spcAft>
                <a:spcPts val="1168"/>
              </a:spcAft>
              <a:defRPr sz="856" spc="-12"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7">
            <a:extLst>
              <a:ext uri="{FF2B5EF4-FFF2-40B4-BE49-F238E27FC236}">
                <a16:creationId xmlns:a16="http://schemas.microsoft.com/office/drawing/2014/main" id="{96B290A6-60DF-FC49-F9E5-3132871BB794}"/>
              </a:ext>
            </a:extLst>
          </p:cNvPr>
          <p:cNvSpPr>
            <a:spLocks noGrp="1"/>
          </p:cNvSpPr>
          <p:nvPr>
            <p:ph type="body" sz="quarter" idx="16"/>
          </p:nvPr>
        </p:nvSpPr>
        <p:spPr>
          <a:xfrm>
            <a:off x="287685" y="6436803"/>
            <a:ext cx="5665038" cy="206847"/>
          </a:xfrm>
        </p:spPr>
        <p:txBody>
          <a:bodyPr anchor="b"/>
          <a:lstStyle>
            <a:lvl1pPr>
              <a:lnSpc>
                <a:spcPct val="98000"/>
              </a:lnSpc>
              <a:defRPr sz="686" b="0" spc="-8" baseline="0">
                <a:solidFill>
                  <a:schemeClr val="bg1"/>
                </a:solidFill>
                <a:latin typeface="+mn-lt"/>
              </a:defRPr>
            </a:lvl1pPr>
            <a:lvl2pPr>
              <a:lnSpc>
                <a:spcPct val="98000"/>
              </a:lnSpc>
              <a:defRPr sz="686" b="0" spc="-8" baseline="0">
                <a:solidFill>
                  <a:schemeClr val="bg1"/>
                </a:solidFill>
                <a:latin typeface="+mn-lt"/>
              </a:defRPr>
            </a:lvl2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20F12E12-4B92-B6B4-FB72-29BC0172C0E7}"/>
              </a:ext>
            </a:extLst>
          </p:cNvPr>
          <p:cNvSpPr>
            <a:spLocks noGrp="1"/>
          </p:cNvSpPr>
          <p:nvPr>
            <p:ph type="ftr" sz="quarter" idx="11"/>
          </p:nvPr>
        </p:nvSpPr>
        <p:spPr>
          <a:xfrm>
            <a:off x="285770" y="200886"/>
            <a:ext cx="5665036" cy="120674"/>
          </a:xfrm>
        </p:spPr>
        <p:txBody>
          <a:bodyPr wrap="square">
            <a:spAutoFit/>
          </a:bodyPr>
          <a:lstStyle>
            <a:lvl1pPr>
              <a:defRPr>
                <a:solidFill>
                  <a:schemeClr val="bg1"/>
                </a:solidFill>
              </a:defRPr>
            </a:lvl1pPr>
          </a:lstStyle>
          <a:p>
            <a:r>
              <a:rPr lang="en-GB"/>
              <a:t>Rathbones Group Plc | Technology – the magnificent seven and beyond</a:t>
            </a:r>
            <a:endParaRPr lang="en-GB" dirty="0"/>
          </a:p>
        </p:txBody>
      </p:sp>
      <p:sp>
        <p:nvSpPr>
          <p:cNvPr id="9" name="Subtitle 2">
            <a:extLst>
              <a:ext uri="{FF2B5EF4-FFF2-40B4-BE49-F238E27FC236}">
                <a16:creationId xmlns:a16="http://schemas.microsoft.com/office/drawing/2014/main" id="{D5870CA5-40C5-ACE4-503F-52D507A8C4D7}"/>
              </a:ext>
            </a:extLst>
          </p:cNvPr>
          <p:cNvSpPr>
            <a:spLocks noGrp="1"/>
          </p:cNvSpPr>
          <p:nvPr>
            <p:ph type="subTitle" idx="1"/>
          </p:nvPr>
        </p:nvSpPr>
        <p:spPr>
          <a:xfrm>
            <a:off x="285773" y="1189489"/>
            <a:ext cx="5590480" cy="213456"/>
          </a:xfrm>
        </p:spPr>
        <p:txBody>
          <a:bodyPr/>
          <a:lstStyle>
            <a:lvl1pPr marL="0" indent="0" algn="l">
              <a:lnSpc>
                <a:spcPct val="102000"/>
              </a:lnSpc>
              <a:buNone/>
              <a:defRPr sz="1400" b="0" i="0">
                <a:solidFill>
                  <a:schemeClr val="bg1"/>
                </a:solidFill>
                <a:latin typeface="Rathbones Sans" pitchFamily="2" charset="0"/>
              </a:defRPr>
            </a:lvl1pPr>
            <a:lvl2pPr marL="355957" indent="0" algn="ctr">
              <a:buNone/>
              <a:defRPr sz="1557"/>
            </a:lvl2pPr>
            <a:lvl3pPr marL="711913" indent="0" algn="ctr">
              <a:buNone/>
              <a:defRPr sz="1401"/>
            </a:lvl3pPr>
            <a:lvl4pPr marL="1067871" indent="0" algn="ctr">
              <a:buNone/>
              <a:defRPr sz="1246"/>
            </a:lvl4pPr>
            <a:lvl5pPr marL="1423829" indent="0" algn="ctr">
              <a:buNone/>
              <a:defRPr sz="1246"/>
            </a:lvl5pPr>
            <a:lvl6pPr marL="1779786" indent="0" algn="ctr">
              <a:buNone/>
              <a:defRPr sz="1246"/>
            </a:lvl6pPr>
            <a:lvl7pPr marL="2135743" indent="0" algn="ctr">
              <a:buNone/>
              <a:defRPr sz="1246"/>
            </a:lvl7pPr>
            <a:lvl8pPr marL="2491700" indent="0" algn="ctr">
              <a:buNone/>
              <a:defRPr sz="1246"/>
            </a:lvl8pPr>
            <a:lvl9pPr marL="2847657" indent="0" algn="ctr">
              <a:buNone/>
              <a:defRPr sz="1246"/>
            </a:lvl9pPr>
          </a:lstStyle>
          <a:p>
            <a:r>
              <a:rPr lang="en-US"/>
              <a:t>Click to edit Master subtitle style</a:t>
            </a:r>
            <a:endParaRPr lang="en-US" dirty="0"/>
          </a:p>
        </p:txBody>
      </p:sp>
      <p:sp>
        <p:nvSpPr>
          <p:cNvPr id="10" name="Text Placeholder 7">
            <a:extLst>
              <a:ext uri="{FF2B5EF4-FFF2-40B4-BE49-F238E27FC236}">
                <a16:creationId xmlns:a16="http://schemas.microsoft.com/office/drawing/2014/main" id="{38A8B72C-9615-9BE0-BABE-5FD6DE696879}"/>
              </a:ext>
            </a:extLst>
          </p:cNvPr>
          <p:cNvSpPr>
            <a:spLocks noGrp="1"/>
          </p:cNvSpPr>
          <p:nvPr>
            <p:ph type="body" sz="quarter" idx="18"/>
          </p:nvPr>
        </p:nvSpPr>
        <p:spPr>
          <a:xfrm>
            <a:off x="287685" y="483384"/>
            <a:ext cx="5589082" cy="129193"/>
          </a:xfrm>
        </p:spPr>
        <p:txBody>
          <a:bodyPr wrap="square">
            <a:spAutoFit/>
          </a:bodyPr>
          <a:lstStyle>
            <a:lvl1pPr>
              <a:lnSpc>
                <a:spcPct val="98000"/>
              </a:lnSpc>
              <a:defRPr sz="856" b="0" i="0" cap="all" baseline="0">
                <a:solidFill>
                  <a:schemeClr val="bg1"/>
                </a:solidFill>
                <a:latin typeface="Rathbones Sans" pitchFamily="2" charset="0"/>
              </a:defRPr>
            </a:lvl1pPr>
          </a:lstStyle>
          <a:p>
            <a:pPr lvl="0"/>
            <a:r>
              <a:rPr lang="en-US"/>
              <a:t>Click to edit Master text styles</a:t>
            </a:r>
          </a:p>
        </p:txBody>
      </p:sp>
      <p:sp>
        <p:nvSpPr>
          <p:cNvPr id="12" name="Title 11">
            <a:extLst>
              <a:ext uri="{FF2B5EF4-FFF2-40B4-BE49-F238E27FC236}">
                <a16:creationId xmlns:a16="http://schemas.microsoft.com/office/drawing/2014/main" id="{F55A5F26-6782-2883-8108-A6E37DBE29ED}"/>
              </a:ext>
            </a:extLst>
          </p:cNvPr>
          <p:cNvSpPr>
            <a:spLocks noGrp="1"/>
          </p:cNvSpPr>
          <p:nvPr>
            <p:ph type="title"/>
          </p:nvPr>
        </p:nvSpPr>
        <p:spPr>
          <a:xfrm>
            <a:off x="282744" y="640923"/>
            <a:ext cx="5669978" cy="283154"/>
          </a:xfrm>
          <a:prstGeom prst="rect">
            <a:avLst/>
          </a:prstGeom>
        </p:spPr>
        <p:txBody>
          <a:bodyPr/>
          <a:lstStyle>
            <a:lvl1pPr>
              <a:defRPr>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4257250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2 col content and 2 images">
    <p:spTree>
      <p:nvGrpSpPr>
        <p:cNvPr id="1" name=""/>
        <p:cNvGrpSpPr/>
        <p:nvPr/>
      </p:nvGrpSpPr>
      <p:grpSpPr>
        <a:xfrm>
          <a:off x="0" y="0"/>
          <a:ext cx="0" cy="0"/>
          <a:chOff x="0" y="0"/>
          <a:chExt cx="0" cy="0"/>
        </a:xfrm>
      </p:grpSpPr>
      <p:sp>
        <p:nvSpPr>
          <p:cNvPr id="13" name="Picture Placeholder 17">
            <a:extLst>
              <a:ext uri="{FF2B5EF4-FFF2-40B4-BE49-F238E27FC236}">
                <a16:creationId xmlns:a16="http://schemas.microsoft.com/office/drawing/2014/main" id="{FE2BE5BF-BF7B-4D0B-D8B8-224B9951FA45}"/>
              </a:ext>
            </a:extLst>
          </p:cNvPr>
          <p:cNvSpPr>
            <a:spLocks noGrp="1"/>
          </p:cNvSpPr>
          <p:nvPr>
            <p:ph type="pic" sz="quarter" idx="17"/>
          </p:nvPr>
        </p:nvSpPr>
        <p:spPr>
          <a:xfrm>
            <a:off x="285772" y="2336290"/>
            <a:ext cx="5524768" cy="3824237"/>
          </a:xfrm>
        </p:spPr>
        <p:txBody>
          <a:bodyPr>
            <a:noAutofit/>
          </a:bodyPr>
          <a:lstStyle>
            <a:lvl1pPr>
              <a:defRPr sz="1050"/>
            </a:lvl1pPr>
          </a:lstStyle>
          <a:p>
            <a:r>
              <a:rPr lang="en-US"/>
              <a:t>Click icon to add picture</a:t>
            </a:r>
            <a:endParaRPr lang="en-GB"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91D568E7-61F5-D04E-995D-81EF41C01A2A}" type="slidenum">
              <a:rPr lang="en-GB" smtClean="0"/>
              <a:pPr/>
              <a:t>‹#›</a:t>
            </a:fld>
            <a:endParaRPr lang="en-GB"/>
          </a:p>
        </p:txBody>
      </p:sp>
      <p:sp>
        <p:nvSpPr>
          <p:cNvPr id="8" name="Picture Placeholder 17">
            <a:extLst>
              <a:ext uri="{FF2B5EF4-FFF2-40B4-BE49-F238E27FC236}">
                <a16:creationId xmlns:a16="http://schemas.microsoft.com/office/drawing/2014/main" id="{EDDA0537-7593-BA99-9591-93AE5FE7FD15}"/>
              </a:ext>
            </a:extLst>
          </p:cNvPr>
          <p:cNvSpPr>
            <a:spLocks noGrp="1"/>
          </p:cNvSpPr>
          <p:nvPr>
            <p:ph type="pic" sz="quarter" idx="21"/>
          </p:nvPr>
        </p:nvSpPr>
        <p:spPr>
          <a:xfrm>
            <a:off x="6379671" y="2336290"/>
            <a:ext cx="5524768" cy="3824237"/>
          </a:xfrm>
        </p:spPr>
        <p:txBody>
          <a:bodyPr>
            <a:noAutofit/>
          </a:bodyPr>
          <a:lstStyle>
            <a:lvl1pPr>
              <a:defRPr sz="1050"/>
            </a:lvl1pPr>
          </a:lstStyle>
          <a:p>
            <a:r>
              <a:rPr lang="en-US"/>
              <a:t>Click icon to add picture</a:t>
            </a:r>
            <a:endParaRPr lang="en-GB" dirty="0"/>
          </a:p>
        </p:txBody>
      </p:sp>
      <p:sp>
        <p:nvSpPr>
          <p:cNvPr id="23" name="Text Placeholder 7">
            <a:extLst>
              <a:ext uri="{FF2B5EF4-FFF2-40B4-BE49-F238E27FC236}">
                <a16:creationId xmlns:a16="http://schemas.microsoft.com/office/drawing/2014/main" id="{68DE0252-BEE8-2DBE-77DE-C8C723430BC6}"/>
              </a:ext>
            </a:extLst>
          </p:cNvPr>
          <p:cNvSpPr>
            <a:spLocks noGrp="1"/>
          </p:cNvSpPr>
          <p:nvPr>
            <p:ph type="body" sz="quarter" idx="23"/>
          </p:nvPr>
        </p:nvSpPr>
        <p:spPr>
          <a:xfrm>
            <a:off x="285768" y="1586340"/>
            <a:ext cx="4823975" cy="908326"/>
          </a:xfrm>
        </p:spPr>
        <p:txBody>
          <a:bodyPr/>
          <a:lstStyle>
            <a:lvl1pPr>
              <a:lnSpc>
                <a:spcPct val="106000"/>
              </a:lnSpc>
              <a:defRPr sz="1000" spc="-12" baseline="0"/>
            </a:lvl1pPr>
            <a:lvl2pPr>
              <a:lnSpc>
                <a:spcPct val="106000"/>
              </a:lnSpc>
              <a:spcAft>
                <a:spcPts val="1168"/>
              </a:spcAft>
              <a:defRPr sz="1000" spc="-12" baseline="0"/>
            </a:lvl2pPr>
            <a:lvl3pPr>
              <a:defRPr sz="900"/>
            </a:lvl3pPr>
            <a:lvl4pPr>
              <a:defRPr sz="900"/>
            </a:lvl4pPr>
            <a:lvl5pPr>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4" name="Text Placeholder 7">
            <a:extLst>
              <a:ext uri="{FF2B5EF4-FFF2-40B4-BE49-F238E27FC236}">
                <a16:creationId xmlns:a16="http://schemas.microsoft.com/office/drawing/2014/main" id="{29C09094-13A9-F68A-C3A0-ADAB544A071B}"/>
              </a:ext>
            </a:extLst>
          </p:cNvPr>
          <p:cNvSpPr>
            <a:spLocks noGrp="1"/>
          </p:cNvSpPr>
          <p:nvPr>
            <p:ph type="body" sz="quarter" idx="24"/>
          </p:nvPr>
        </p:nvSpPr>
        <p:spPr>
          <a:xfrm>
            <a:off x="6379667" y="1586340"/>
            <a:ext cx="4823975" cy="908326"/>
          </a:xfrm>
        </p:spPr>
        <p:txBody>
          <a:bodyPr/>
          <a:lstStyle>
            <a:lvl1pPr>
              <a:lnSpc>
                <a:spcPct val="106000"/>
              </a:lnSpc>
              <a:defRPr sz="1000" spc="-12" baseline="0"/>
            </a:lvl1pPr>
            <a:lvl2pPr>
              <a:lnSpc>
                <a:spcPct val="106000"/>
              </a:lnSpc>
              <a:spcAft>
                <a:spcPts val="1168"/>
              </a:spcAft>
              <a:defRPr sz="1000" spc="-12" baseline="0"/>
            </a:lvl2pPr>
            <a:lvl3pPr>
              <a:defRPr sz="900"/>
            </a:lvl3pPr>
            <a:lvl4pPr>
              <a:defRPr sz="900"/>
            </a:lvl4pPr>
            <a:lvl5pPr>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7">
            <a:extLst>
              <a:ext uri="{FF2B5EF4-FFF2-40B4-BE49-F238E27FC236}">
                <a16:creationId xmlns:a16="http://schemas.microsoft.com/office/drawing/2014/main" id="{0711C743-A718-0721-30B0-2BFA26289EDE}"/>
              </a:ext>
            </a:extLst>
          </p:cNvPr>
          <p:cNvSpPr>
            <a:spLocks noGrp="1"/>
          </p:cNvSpPr>
          <p:nvPr>
            <p:ph type="body" sz="quarter" idx="25"/>
          </p:nvPr>
        </p:nvSpPr>
        <p:spPr>
          <a:xfrm>
            <a:off x="287685" y="6402301"/>
            <a:ext cx="5665038" cy="241348"/>
          </a:xfrm>
        </p:spPr>
        <p:txBody>
          <a:bodyPr anchor="b"/>
          <a:lstStyle>
            <a:lvl1pPr>
              <a:lnSpc>
                <a:spcPct val="98000"/>
              </a:lnSpc>
              <a:defRPr sz="800" b="0" spc="-8" baseline="0">
                <a:solidFill>
                  <a:srgbClr val="323E48"/>
                </a:solidFill>
                <a:latin typeface="+mn-lt"/>
              </a:defRPr>
            </a:lvl1pPr>
            <a:lvl2pPr>
              <a:lnSpc>
                <a:spcPct val="98000"/>
              </a:lnSpc>
              <a:defRPr sz="800" b="0" spc="-8" baseline="0">
                <a:solidFill>
                  <a:srgbClr val="323E48"/>
                </a:solidFill>
                <a:latin typeface="+mn-lt"/>
              </a:defRPr>
            </a:lvl2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FF13FE10-ED92-B91C-A187-53B936CA73F8}"/>
              </a:ext>
            </a:extLst>
          </p:cNvPr>
          <p:cNvSpPr>
            <a:spLocks noGrp="1"/>
          </p:cNvSpPr>
          <p:nvPr>
            <p:ph type="ftr" sz="quarter" idx="11"/>
          </p:nvPr>
        </p:nvSpPr>
        <p:spPr>
          <a:xfrm>
            <a:off x="285769" y="200886"/>
            <a:ext cx="7646839" cy="120674"/>
          </a:xfrm>
        </p:spPr>
        <p:txBody>
          <a:bodyPr wrap="square">
            <a:spAutoFit/>
          </a:bodyPr>
          <a:lstStyle>
            <a:lvl1pPr>
              <a:defRPr>
                <a:solidFill>
                  <a:schemeClr val="tx1"/>
                </a:solidFill>
              </a:defRPr>
            </a:lvl1pPr>
          </a:lstStyle>
          <a:p>
            <a:r>
              <a:rPr lang="en-GB"/>
              <a:t>Rathbones Group Plc | Technology – the magnificent seven and beyond</a:t>
            </a:r>
            <a:endParaRPr lang="en-GB" dirty="0"/>
          </a:p>
        </p:txBody>
      </p:sp>
      <p:sp>
        <p:nvSpPr>
          <p:cNvPr id="9" name="Subtitle 2">
            <a:extLst>
              <a:ext uri="{FF2B5EF4-FFF2-40B4-BE49-F238E27FC236}">
                <a16:creationId xmlns:a16="http://schemas.microsoft.com/office/drawing/2014/main" id="{EE473A73-C10F-A387-09E6-28E74B4CD37B}"/>
              </a:ext>
            </a:extLst>
          </p:cNvPr>
          <p:cNvSpPr>
            <a:spLocks noGrp="1"/>
          </p:cNvSpPr>
          <p:nvPr>
            <p:ph type="subTitle" idx="1"/>
          </p:nvPr>
        </p:nvSpPr>
        <p:spPr>
          <a:xfrm>
            <a:off x="285772" y="1206739"/>
            <a:ext cx="7649867" cy="221332"/>
          </a:xfrm>
        </p:spPr>
        <p:txBody>
          <a:bodyPr/>
          <a:lstStyle>
            <a:lvl1pPr marL="0" indent="0" algn="l">
              <a:lnSpc>
                <a:spcPct val="102000"/>
              </a:lnSpc>
              <a:buNone/>
              <a:defRPr sz="1400" b="0" i="0">
                <a:solidFill>
                  <a:schemeClr val="bg2"/>
                </a:solidFill>
                <a:latin typeface="Rathbones Sans" pitchFamily="2" charset="0"/>
              </a:defRPr>
            </a:lvl1pPr>
            <a:lvl2pPr marL="355957" indent="0" algn="ctr">
              <a:buNone/>
              <a:defRPr sz="1557"/>
            </a:lvl2pPr>
            <a:lvl3pPr marL="711913" indent="0" algn="ctr">
              <a:buNone/>
              <a:defRPr sz="1401"/>
            </a:lvl3pPr>
            <a:lvl4pPr marL="1067871" indent="0" algn="ctr">
              <a:buNone/>
              <a:defRPr sz="1246"/>
            </a:lvl4pPr>
            <a:lvl5pPr marL="1423829" indent="0" algn="ctr">
              <a:buNone/>
              <a:defRPr sz="1246"/>
            </a:lvl5pPr>
            <a:lvl6pPr marL="1779786" indent="0" algn="ctr">
              <a:buNone/>
              <a:defRPr sz="1246"/>
            </a:lvl6pPr>
            <a:lvl7pPr marL="2135743" indent="0" algn="ctr">
              <a:buNone/>
              <a:defRPr sz="1246"/>
            </a:lvl7pPr>
            <a:lvl8pPr marL="2491700" indent="0" algn="ctr">
              <a:buNone/>
              <a:defRPr sz="1246"/>
            </a:lvl8pPr>
            <a:lvl9pPr marL="2847657" indent="0" algn="ctr">
              <a:buNone/>
              <a:defRPr sz="1246"/>
            </a:lvl9pPr>
          </a:lstStyle>
          <a:p>
            <a:r>
              <a:rPr lang="en-US"/>
              <a:t>Click to edit Master subtitle style</a:t>
            </a:r>
            <a:endParaRPr lang="en-US" dirty="0"/>
          </a:p>
        </p:txBody>
      </p:sp>
      <p:sp>
        <p:nvSpPr>
          <p:cNvPr id="10" name="Text Placeholder 7">
            <a:extLst>
              <a:ext uri="{FF2B5EF4-FFF2-40B4-BE49-F238E27FC236}">
                <a16:creationId xmlns:a16="http://schemas.microsoft.com/office/drawing/2014/main" id="{7197C0FA-A842-6249-6BEF-8583BC39CA03}"/>
              </a:ext>
            </a:extLst>
          </p:cNvPr>
          <p:cNvSpPr>
            <a:spLocks noGrp="1"/>
          </p:cNvSpPr>
          <p:nvPr>
            <p:ph type="body" sz="quarter" idx="18"/>
          </p:nvPr>
        </p:nvSpPr>
        <p:spPr>
          <a:xfrm>
            <a:off x="287684" y="483383"/>
            <a:ext cx="7647953" cy="150811"/>
          </a:xfrm>
        </p:spPr>
        <p:txBody>
          <a:bodyPr>
            <a:spAutoFit/>
          </a:bodyPr>
          <a:lstStyle>
            <a:lvl1pPr>
              <a:lnSpc>
                <a:spcPct val="98000"/>
              </a:lnSpc>
              <a:defRPr sz="1000" b="0" i="0" cap="all" baseline="0">
                <a:solidFill>
                  <a:schemeClr val="bg2"/>
                </a:solidFill>
                <a:latin typeface="Rathbones Sans" pitchFamily="2" charset="0"/>
              </a:defRPr>
            </a:lvl1pPr>
          </a:lstStyle>
          <a:p>
            <a:pPr lvl="0"/>
            <a:r>
              <a:rPr lang="en-US"/>
              <a:t>Click to edit Master text styles</a:t>
            </a:r>
          </a:p>
        </p:txBody>
      </p:sp>
      <p:sp>
        <p:nvSpPr>
          <p:cNvPr id="11" name="Title 10">
            <a:extLst>
              <a:ext uri="{FF2B5EF4-FFF2-40B4-BE49-F238E27FC236}">
                <a16:creationId xmlns:a16="http://schemas.microsoft.com/office/drawing/2014/main" id="{E7ABD65C-B530-D6C9-F1CB-364C2D23646E}"/>
              </a:ext>
            </a:extLst>
          </p:cNvPr>
          <p:cNvSpPr>
            <a:spLocks noGrp="1"/>
          </p:cNvSpPr>
          <p:nvPr>
            <p:ph type="title"/>
          </p:nvPr>
        </p:nvSpPr>
        <p:spPr>
          <a:xfrm>
            <a:off x="282744" y="640924"/>
            <a:ext cx="7649867" cy="283154"/>
          </a:xfrm>
          <a:prstGeom prst="rect">
            <a:avLst/>
          </a:prstGeom>
        </p:spPr>
        <p:txBody>
          <a:bodyPr/>
          <a:lstStyle/>
          <a:p>
            <a:r>
              <a:rPr lang="en-US"/>
              <a:t>Click to edit Master title style</a:t>
            </a:r>
            <a:endParaRPr lang="en-GB"/>
          </a:p>
        </p:txBody>
      </p:sp>
      <p:pic>
        <p:nvPicPr>
          <p:cNvPr id="14" name="Picture Placeholder 6">
            <a:extLst>
              <a:ext uri="{FF2B5EF4-FFF2-40B4-BE49-F238E27FC236}">
                <a16:creationId xmlns:a16="http://schemas.microsoft.com/office/drawing/2014/main" id="{CDAB15B2-4BE3-470F-8BD2-4D715BA2A374}"/>
              </a:ext>
            </a:extLst>
          </p:cNvPr>
          <p:cNvPicPr>
            <a:picLocks noChangeAspect="1"/>
          </p:cNvPicPr>
          <p:nvPr userDrawn="1"/>
        </p:nvPicPr>
        <p:blipFill>
          <a:blip r:embed="rId2" cstate="screen">
            <a:alphaModFix amt="25000"/>
            <a:extLst>
              <a:ext uri="{28A0092B-C50C-407E-A947-70E740481C1C}">
                <a14:useLocalDpi xmlns:a14="http://schemas.microsoft.com/office/drawing/2010/main"/>
              </a:ext>
              <a:ext uri="{96DAC541-7B7A-43D3-8B79-37D633B846F1}">
                <asvg:svgBlip xmlns:asvg="http://schemas.microsoft.com/office/drawing/2016/SVG/main" r:embed="rId3"/>
              </a:ext>
            </a:extLst>
          </a:blip>
          <a:stretch/>
        </p:blipFill>
        <p:spPr>
          <a:xfrm>
            <a:off x="10204450" y="6412919"/>
            <a:ext cx="1692000" cy="198470"/>
          </a:xfrm>
          <a:prstGeom prst="rect">
            <a:avLst/>
          </a:prstGeom>
        </p:spPr>
      </p:pic>
    </p:spTree>
    <p:extLst>
      <p:ext uri="{BB962C8B-B14F-4D97-AF65-F5344CB8AC3E}">
        <p14:creationId xmlns:p14="http://schemas.microsoft.com/office/powerpoint/2010/main" val="16408337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2 image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tx1"/>
                </a:solidFill>
              </a:defRPr>
            </a:lvl1pPr>
          </a:lstStyle>
          <a:p>
            <a:fld id="{91D568E7-61F5-D04E-995D-81EF41C01A2A}" type="slidenum">
              <a:rPr lang="en-GB" smtClean="0"/>
              <a:pPr/>
              <a:t>‹#›</a:t>
            </a:fld>
            <a:endParaRPr lang="en-GB"/>
          </a:p>
        </p:txBody>
      </p:sp>
      <p:sp>
        <p:nvSpPr>
          <p:cNvPr id="4" name="Text Placeholder 7">
            <a:extLst>
              <a:ext uri="{FF2B5EF4-FFF2-40B4-BE49-F238E27FC236}">
                <a16:creationId xmlns:a16="http://schemas.microsoft.com/office/drawing/2014/main" id="{16761A8F-C1D9-AABA-4259-86F6D6D80ABC}"/>
              </a:ext>
            </a:extLst>
          </p:cNvPr>
          <p:cNvSpPr>
            <a:spLocks noGrp="1"/>
          </p:cNvSpPr>
          <p:nvPr>
            <p:ph type="body" sz="quarter" idx="22"/>
          </p:nvPr>
        </p:nvSpPr>
        <p:spPr>
          <a:xfrm>
            <a:off x="287685" y="6424703"/>
            <a:ext cx="5665038" cy="218947"/>
          </a:xfrm>
        </p:spPr>
        <p:txBody>
          <a:bodyPr anchor="b"/>
          <a:lstStyle>
            <a:lvl1pPr>
              <a:lnSpc>
                <a:spcPct val="98000"/>
              </a:lnSpc>
              <a:defRPr sz="726" b="0" spc="-8" baseline="0">
                <a:solidFill>
                  <a:srgbClr val="323E48"/>
                </a:solidFill>
                <a:latin typeface="+mn-lt"/>
              </a:defRPr>
            </a:lvl1pPr>
            <a:lvl2pPr>
              <a:lnSpc>
                <a:spcPct val="98000"/>
              </a:lnSpc>
              <a:defRPr sz="726" b="0" spc="-8" baseline="0">
                <a:solidFill>
                  <a:srgbClr val="323E48"/>
                </a:solidFill>
                <a:latin typeface="+mn-lt"/>
              </a:defRPr>
            </a:lvl2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57A1EECF-F873-D00B-D379-20170A134F51}"/>
              </a:ext>
            </a:extLst>
          </p:cNvPr>
          <p:cNvSpPr>
            <a:spLocks noGrp="1"/>
          </p:cNvSpPr>
          <p:nvPr>
            <p:ph type="ftr" sz="quarter" idx="11"/>
          </p:nvPr>
        </p:nvSpPr>
        <p:spPr>
          <a:xfrm>
            <a:off x="285769" y="200886"/>
            <a:ext cx="7646839" cy="120674"/>
          </a:xfrm>
        </p:spPr>
        <p:txBody>
          <a:bodyPr wrap="square">
            <a:spAutoFit/>
          </a:bodyPr>
          <a:lstStyle>
            <a:lvl1pPr>
              <a:defRPr>
                <a:solidFill>
                  <a:schemeClr val="tx1"/>
                </a:solidFill>
              </a:defRPr>
            </a:lvl1pPr>
          </a:lstStyle>
          <a:p>
            <a:r>
              <a:rPr lang="en-GB"/>
              <a:t>Rathbones Group Plc | Technology – the magnificent seven and beyond</a:t>
            </a:r>
            <a:endParaRPr lang="en-GB" dirty="0"/>
          </a:p>
        </p:txBody>
      </p:sp>
      <p:sp>
        <p:nvSpPr>
          <p:cNvPr id="9" name="Subtitle 2">
            <a:extLst>
              <a:ext uri="{FF2B5EF4-FFF2-40B4-BE49-F238E27FC236}">
                <a16:creationId xmlns:a16="http://schemas.microsoft.com/office/drawing/2014/main" id="{26EB2CE9-FD62-9967-8BC4-DD1F765BFCB6}"/>
              </a:ext>
            </a:extLst>
          </p:cNvPr>
          <p:cNvSpPr>
            <a:spLocks noGrp="1"/>
          </p:cNvSpPr>
          <p:nvPr>
            <p:ph type="subTitle" idx="1"/>
          </p:nvPr>
        </p:nvSpPr>
        <p:spPr>
          <a:xfrm>
            <a:off x="285772" y="1206739"/>
            <a:ext cx="7649867" cy="221332"/>
          </a:xfrm>
        </p:spPr>
        <p:txBody>
          <a:bodyPr/>
          <a:lstStyle>
            <a:lvl1pPr marL="0" indent="0" algn="l">
              <a:lnSpc>
                <a:spcPct val="102000"/>
              </a:lnSpc>
              <a:buNone/>
              <a:defRPr sz="1452" b="0" i="0">
                <a:solidFill>
                  <a:schemeClr val="bg2"/>
                </a:solidFill>
                <a:latin typeface="Rathbones Sans" pitchFamily="2" charset="0"/>
              </a:defRPr>
            </a:lvl1pPr>
            <a:lvl2pPr marL="355957" indent="0" algn="ctr">
              <a:buNone/>
              <a:defRPr sz="1557"/>
            </a:lvl2pPr>
            <a:lvl3pPr marL="711913" indent="0" algn="ctr">
              <a:buNone/>
              <a:defRPr sz="1401"/>
            </a:lvl3pPr>
            <a:lvl4pPr marL="1067871" indent="0" algn="ctr">
              <a:buNone/>
              <a:defRPr sz="1246"/>
            </a:lvl4pPr>
            <a:lvl5pPr marL="1423829" indent="0" algn="ctr">
              <a:buNone/>
              <a:defRPr sz="1246"/>
            </a:lvl5pPr>
            <a:lvl6pPr marL="1779786" indent="0" algn="ctr">
              <a:buNone/>
              <a:defRPr sz="1246"/>
            </a:lvl6pPr>
            <a:lvl7pPr marL="2135743" indent="0" algn="ctr">
              <a:buNone/>
              <a:defRPr sz="1246"/>
            </a:lvl7pPr>
            <a:lvl8pPr marL="2491700" indent="0" algn="ctr">
              <a:buNone/>
              <a:defRPr sz="1246"/>
            </a:lvl8pPr>
            <a:lvl9pPr marL="2847657" indent="0" algn="ctr">
              <a:buNone/>
              <a:defRPr sz="1246"/>
            </a:lvl9pPr>
          </a:lstStyle>
          <a:p>
            <a:r>
              <a:rPr lang="en-US"/>
              <a:t>Click to edit Master subtitle style</a:t>
            </a:r>
            <a:endParaRPr lang="en-US" dirty="0"/>
          </a:p>
        </p:txBody>
      </p:sp>
      <p:sp>
        <p:nvSpPr>
          <p:cNvPr id="10" name="Text Placeholder 7">
            <a:extLst>
              <a:ext uri="{FF2B5EF4-FFF2-40B4-BE49-F238E27FC236}">
                <a16:creationId xmlns:a16="http://schemas.microsoft.com/office/drawing/2014/main" id="{DBF01748-104A-8B69-4BC3-2C8612023135}"/>
              </a:ext>
            </a:extLst>
          </p:cNvPr>
          <p:cNvSpPr>
            <a:spLocks noGrp="1"/>
          </p:cNvSpPr>
          <p:nvPr>
            <p:ph type="body" sz="quarter" idx="18"/>
          </p:nvPr>
        </p:nvSpPr>
        <p:spPr>
          <a:xfrm>
            <a:off x="287684" y="483383"/>
            <a:ext cx="7647953" cy="136813"/>
          </a:xfrm>
        </p:spPr>
        <p:txBody>
          <a:bodyPr>
            <a:spAutoFit/>
          </a:bodyPr>
          <a:lstStyle>
            <a:lvl1pPr>
              <a:lnSpc>
                <a:spcPct val="98000"/>
              </a:lnSpc>
              <a:defRPr sz="907" b="0" i="0" cap="all" baseline="0">
                <a:solidFill>
                  <a:schemeClr val="bg2"/>
                </a:solidFill>
                <a:latin typeface="Rathbones Sans" pitchFamily="2" charset="0"/>
              </a:defRPr>
            </a:lvl1pPr>
          </a:lstStyle>
          <a:p>
            <a:pPr lvl="0"/>
            <a:r>
              <a:rPr lang="en-US"/>
              <a:t>Click to edit Master text styles</a:t>
            </a:r>
          </a:p>
        </p:txBody>
      </p:sp>
      <p:sp>
        <p:nvSpPr>
          <p:cNvPr id="11" name="Title 10">
            <a:extLst>
              <a:ext uri="{FF2B5EF4-FFF2-40B4-BE49-F238E27FC236}">
                <a16:creationId xmlns:a16="http://schemas.microsoft.com/office/drawing/2014/main" id="{6CF16979-05E2-6547-E865-1A733BCCCD61}"/>
              </a:ext>
            </a:extLst>
          </p:cNvPr>
          <p:cNvSpPr>
            <a:spLocks noGrp="1"/>
          </p:cNvSpPr>
          <p:nvPr>
            <p:ph type="title"/>
          </p:nvPr>
        </p:nvSpPr>
        <p:spPr>
          <a:xfrm>
            <a:off x="282744" y="640924"/>
            <a:ext cx="7649867" cy="283154"/>
          </a:xfrm>
          <a:prstGeom prst="rect">
            <a:avLst/>
          </a:prstGeom>
        </p:spPr>
        <p:txBody>
          <a:bodyPr/>
          <a:lstStyle/>
          <a:p>
            <a:r>
              <a:rPr lang="en-US"/>
              <a:t>Click to edit Master title style</a:t>
            </a:r>
            <a:endParaRPr lang="en-GB"/>
          </a:p>
        </p:txBody>
      </p:sp>
      <p:sp>
        <p:nvSpPr>
          <p:cNvPr id="19" name="Picture Placeholder 17">
            <a:extLst>
              <a:ext uri="{FF2B5EF4-FFF2-40B4-BE49-F238E27FC236}">
                <a16:creationId xmlns:a16="http://schemas.microsoft.com/office/drawing/2014/main" id="{D18DF13B-B276-7660-49C6-397AFA611FEF}"/>
              </a:ext>
            </a:extLst>
          </p:cNvPr>
          <p:cNvSpPr>
            <a:spLocks noGrp="1"/>
          </p:cNvSpPr>
          <p:nvPr>
            <p:ph type="pic" sz="quarter" idx="17"/>
          </p:nvPr>
        </p:nvSpPr>
        <p:spPr>
          <a:xfrm>
            <a:off x="285772" y="1582425"/>
            <a:ext cx="5524768" cy="4578101"/>
          </a:xfrm>
        </p:spPr>
        <p:txBody>
          <a:bodyPr>
            <a:noAutofit/>
          </a:bodyPr>
          <a:lstStyle>
            <a:lvl1pPr>
              <a:defRPr sz="998"/>
            </a:lvl1pPr>
          </a:lstStyle>
          <a:p>
            <a:r>
              <a:rPr lang="en-US"/>
              <a:t>Click icon to add picture</a:t>
            </a:r>
            <a:endParaRPr lang="en-GB" dirty="0"/>
          </a:p>
        </p:txBody>
      </p:sp>
      <p:sp>
        <p:nvSpPr>
          <p:cNvPr id="20" name="Picture Placeholder 17">
            <a:extLst>
              <a:ext uri="{FF2B5EF4-FFF2-40B4-BE49-F238E27FC236}">
                <a16:creationId xmlns:a16="http://schemas.microsoft.com/office/drawing/2014/main" id="{C162E830-5ED9-2200-0A7A-CBFDF5605BB1}"/>
              </a:ext>
            </a:extLst>
          </p:cNvPr>
          <p:cNvSpPr>
            <a:spLocks noGrp="1"/>
          </p:cNvSpPr>
          <p:nvPr>
            <p:ph type="pic" sz="quarter" idx="21"/>
          </p:nvPr>
        </p:nvSpPr>
        <p:spPr>
          <a:xfrm>
            <a:off x="6379671" y="1582425"/>
            <a:ext cx="5524768" cy="4578101"/>
          </a:xfrm>
        </p:spPr>
        <p:txBody>
          <a:bodyPr>
            <a:noAutofit/>
          </a:bodyPr>
          <a:lstStyle>
            <a:lvl1pPr>
              <a:defRPr sz="998"/>
            </a:lvl1pPr>
          </a:lstStyle>
          <a:p>
            <a:r>
              <a:rPr lang="en-US"/>
              <a:t>Click icon to add picture</a:t>
            </a:r>
            <a:endParaRPr lang="en-GB" dirty="0"/>
          </a:p>
        </p:txBody>
      </p:sp>
      <p:pic>
        <p:nvPicPr>
          <p:cNvPr id="12" name="Picture Placeholder 6">
            <a:extLst>
              <a:ext uri="{FF2B5EF4-FFF2-40B4-BE49-F238E27FC236}">
                <a16:creationId xmlns:a16="http://schemas.microsoft.com/office/drawing/2014/main" id="{F0C44129-FA3D-4C00-AFF2-3D787F50A96F}"/>
              </a:ext>
            </a:extLst>
          </p:cNvPr>
          <p:cNvPicPr>
            <a:picLocks noChangeAspect="1"/>
          </p:cNvPicPr>
          <p:nvPr userDrawn="1"/>
        </p:nvPicPr>
        <p:blipFill>
          <a:blip r:embed="rId2">
            <a:alphaModFix amt="20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11391" y="6419469"/>
            <a:ext cx="1694051" cy="190581"/>
          </a:xfrm>
          <a:prstGeom prst="rect">
            <a:avLst/>
          </a:prstGeom>
        </p:spPr>
      </p:pic>
    </p:spTree>
    <p:extLst>
      <p:ext uri="{BB962C8B-B14F-4D97-AF65-F5344CB8AC3E}">
        <p14:creationId xmlns:p14="http://schemas.microsoft.com/office/powerpoint/2010/main" val="1671681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935B2AA7-8057-D723-903D-3668403913AF}"/>
              </a:ext>
            </a:extLst>
          </p:cNvPr>
          <p:cNvSpPr>
            <a:spLocks noGrp="1"/>
          </p:cNvSpPr>
          <p:nvPr>
            <p:ph type="pic" sz="quarter" idx="15"/>
          </p:nvPr>
        </p:nvSpPr>
        <p:spPr>
          <a:xfrm>
            <a:off x="6096001" y="4"/>
            <a:ext cx="6096000" cy="6857777"/>
          </a:xfrm>
          <a:noFill/>
        </p:spPr>
        <p:txBody>
          <a:bodyPr>
            <a:noAutofit/>
          </a:bodyPr>
          <a:lstStyle/>
          <a:p>
            <a:r>
              <a:rPr lang="en-US"/>
              <a:t>Click icon to add picture</a:t>
            </a:r>
            <a:endParaRPr lang="en-GB" dirty="0"/>
          </a:p>
        </p:txBody>
      </p:sp>
      <p:sp>
        <p:nvSpPr>
          <p:cNvPr id="8" name="Text Placeholder 7">
            <a:extLst>
              <a:ext uri="{FF2B5EF4-FFF2-40B4-BE49-F238E27FC236}">
                <a16:creationId xmlns:a16="http://schemas.microsoft.com/office/drawing/2014/main" id="{705A57A8-9C75-635B-54CE-832A39FE4B0B}"/>
              </a:ext>
            </a:extLst>
          </p:cNvPr>
          <p:cNvSpPr>
            <a:spLocks noGrp="1"/>
          </p:cNvSpPr>
          <p:nvPr>
            <p:ph type="body" sz="quarter" idx="13"/>
          </p:nvPr>
        </p:nvSpPr>
        <p:spPr>
          <a:xfrm>
            <a:off x="287686" y="1582740"/>
            <a:ext cx="3680533" cy="793551"/>
          </a:xfrm>
        </p:spPr>
        <p:txBody>
          <a:bodyPr/>
          <a:lstStyle>
            <a:lvl1pPr marL="208270" indent="-205797">
              <a:lnSpc>
                <a:spcPct val="101000"/>
              </a:lnSpc>
              <a:spcAft>
                <a:spcPts val="0"/>
              </a:spcAft>
              <a:buClrTx/>
              <a:buFont typeface="Rathbones Sans Light" pitchFamily="2" charset="0"/>
              <a:buChar char="—"/>
              <a:tabLst/>
              <a:defRPr sz="1100" b="0">
                <a:solidFill>
                  <a:schemeClr val="tx1"/>
                </a:solidFill>
                <a:latin typeface="+mn-lt"/>
              </a:defRPr>
            </a:lvl1pPr>
            <a:lvl2pPr>
              <a:defRPr sz="1050">
                <a:solidFill>
                  <a:schemeClr val="tx1"/>
                </a:solidFill>
              </a:defRPr>
            </a:lvl2pPr>
            <a:lvl3pPr>
              <a:defRPr sz="900">
                <a:solidFill>
                  <a:schemeClr val="tx1"/>
                </a:solidFill>
              </a:defRPr>
            </a:lvl3pPr>
            <a:lvl4pPr>
              <a:defRPr sz="900">
                <a:solidFill>
                  <a:schemeClr val="tx1"/>
                </a:solidFill>
              </a:defRPr>
            </a:lvl4pPr>
            <a:lvl5pPr>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a:xfrm>
            <a:off x="11199752" y="200885"/>
            <a:ext cx="705690" cy="135743"/>
          </a:xfrm>
        </p:spPr>
        <p:txBody>
          <a:bodyPr/>
          <a:lstStyle>
            <a:lvl1pPr>
              <a:defRPr sz="900">
                <a:solidFill>
                  <a:schemeClr val="bg1"/>
                </a:solidFill>
              </a:defRPr>
            </a:lvl1pPr>
          </a:lstStyle>
          <a:p>
            <a:fld id="{91D568E7-61F5-D04E-995D-81EF41C01A2A}" type="slidenum">
              <a:rPr lang="en-GB" smtClean="0"/>
              <a:pPr/>
              <a:t>‹#›</a:t>
            </a:fld>
            <a:endParaRPr lang="en-GB"/>
          </a:p>
        </p:txBody>
      </p:sp>
      <p:sp>
        <p:nvSpPr>
          <p:cNvPr id="14" name="Text Placeholder 7">
            <a:extLst>
              <a:ext uri="{FF2B5EF4-FFF2-40B4-BE49-F238E27FC236}">
                <a16:creationId xmlns:a16="http://schemas.microsoft.com/office/drawing/2014/main" id="{4D79E5E2-8A12-5952-E6D0-690109ACCBC1}"/>
              </a:ext>
            </a:extLst>
          </p:cNvPr>
          <p:cNvSpPr>
            <a:spLocks noGrp="1"/>
          </p:cNvSpPr>
          <p:nvPr>
            <p:ph type="body" sz="quarter" idx="16"/>
          </p:nvPr>
        </p:nvSpPr>
        <p:spPr>
          <a:xfrm>
            <a:off x="287685" y="6419549"/>
            <a:ext cx="5665038" cy="224100"/>
          </a:xfrm>
        </p:spPr>
        <p:txBody>
          <a:bodyPr anchor="b"/>
          <a:lstStyle>
            <a:lvl1pPr>
              <a:lnSpc>
                <a:spcPct val="98000"/>
              </a:lnSpc>
              <a:defRPr sz="800" b="0" spc="-8" baseline="0">
                <a:solidFill>
                  <a:srgbClr val="323E48"/>
                </a:solidFill>
                <a:latin typeface="+mn-lt"/>
              </a:defRPr>
            </a:lvl1pPr>
            <a:lvl2pPr>
              <a:lnSpc>
                <a:spcPct val="98000"/>
              </a:lnSpc>
              <a:defRPr sz="686" b="0" spc="-8" baseline="0">
                <a:solidFill>
                  <a:srgbClr val="323E48"/>
                </a:solidFill>
                <a:latin typeface="+mn-lt"/>
              </a:defRPr>
            </a:lvl2pPr>
          </a:lstStyle>
          <a:p>
            <a:pPr lvl="0"/>
            <a:r>
              <a:rPr lang="en-US"/>
              <a:t>Click to edit Master text styles</a:t>
            </a:r>
          </a:p>
          <a:p>
            <a:pPr lvl="1"/>
            <a:r>
              <a:rPr lang="en-US"/>
              <a:t>Second level</a:t>
            </a:r>
          </a:p>
        </p:txBody>
      </p:sp>
      <p:sp>
        <p:nvSpPr>
          <p:cNvPr id="11" name="Title 10">
            <a:extLst>
              <a:ext uri="{FF2B5EF4-FFF2-40B4-BE49-F238E27FC236}">
                <a16:creationId xmlns:a16="http://schemas.microsoft.com/office/drawing/2014/main" id="{C2A95E3C-0A0C-B5DC-73B2-0658CB08EEE3}"/>
              </a:ext>
            </a:extLst>
          </p:cNvPr>
          <p:cNvSpPr>
            <a:spLocks noGrp="1"/>
          </p:cNvSpPr>
          <p:nvPr>
            <p:ph type="title"/>
          </p:nvPr>
        </p:nvSpPr>
        <p:spPr>
          <a:xfrm>
            <a:off x="282744" y="640923"/>
            <a:ext cx="5669978" cy="283154"/>
          </a:xfrm>
          <a:prstGeom prst="rect">
            <a:avLst/>
          </a:prstGeom>
        </p:spPr>
        <p:txBody>
          <a:bodyPr/>
          <a:lstStyle/>
          <a:p>
            <a:r>
              <a:rPr lang="en-US"/>
              <a:t>Click to edit Master title style</a:t>
            </a:r>
            <a:endParaRPr lang="en-GB" dirty="0"/>
          </a:p>
        </p:txBody>
      </p:sp>
      <p:sp>
        <p:nvSpPr>
          <p:cNvPr id="16" name="Footer Placeholder 4">
            <a:extLst>
              <a:ext uri="{FF2B5EF4-FFF2-40B4-BE49-F238E27FC236}">
                <a16:creationId xmlns:a16="http://schemas.microsoft.com/office/drawing/2014/main" id="{D516613C-6188-23C1-BBCF-505DB036ECF7}"/>
              </a:ext>
            </a:extLst>
          </p:cNvPr>
          <p:cNvSpPr>
            <a:spLocks noGrp="1"/>
          </p:cNvSpPr>
          <p:nvPr>
            <p:ph type="ftr" sz="quarter" idx="3"/>
          </p:nvPr>
        </p:nvSpPr>
        <p:spPr>
          <a:xfrm>
            <a:off x="285771" y="200885"/>
            <a:ext cx="5666950" cy="120674"/>
          </a:xfrm>
          <a:prstGeom prst="rect">
            <a:avLst/>
          </a:prstGeom>
        </p:spPr>
        <p:txBody>
          <a:bodyPr vert="horz" wrap="square" lIns="0" tIns="0" rIns="0" bIns="0" rtlCol="0" anchor="t">
            <a:spAutoFit/>
          </a:bodyPr>
          <a:lstStyle>
            <a:lvl1pPr algn="l">
              <a:lnSpc>
                <a:spcPct val="98000"/>
              </a:lnSpc>
              <a:defRPr sz="800">
                <a:solidFill>
                  <a:schemeClr val="tx1"/>
                </a:solidFill>
              </a:defRPr>
            </a:lvl1pPr>
          </a:lstStyle>
          <a:p>
            <a:r>
              <a:rPr lang="en-GB"/>
              <a:t>Rathbones Group Plc | Technology – the magnificent seven and beyond</a:t>
            </a:r>
            <a:endParaRPr lang="en-GB" dirty="0"/>
          </a:p>
        </p:txBody>
      </p:sp>
    </p:spTree>
    <p:extLst>
      <p:ext uri="{BB962C8B-B14F-4D97-AF65-F5344CB8AC3E}">
        <p14:creationId xmlns:p14="http://schemas.microsoft.com/office/powerpoint/2010/main" val="2009965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content and 1 imag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tx1"/>
                </a:solidFill>
              </a:defRPr>
            </a:lvl1pPr>
          </a:lstStyle>
          <a:p>
            <a:fld id="{91D568E7-61F5-D04E-995D-81EF41C01A2A}" type="slidenum">
              <a:rPr lang="en-GB" smtClean="0"/>
              <a:pPr/>
              <a:t>‹#›</a:t>
            </a:fld>
            <a:endParaRPr lang="en-GB"/>
          </a:p>
        </p:txBody>
      </p:sp>
      <p:sp>
        <p:nvSpPr>
          <p:cNvPr id="18" name="Text Placeholder 7">
            <a:extLst>
              <a:ext uri="{FF2B5EF4-FFF2-40B4-BE49-F238E27FC236}">
                <a16:creationId xmlns:a16="http://schemas.microsoft.com/office/drawing/2014/main" id="{41B86479-8D65-728C-377A-3FA4E5BD1AA7}"/>
              </a:ext>
            </a:extLst>
          </p:cNvPr>
          <p:cNvSpPr>
            <a:spLocks noGrp="1"/>
          </p:cNvSpPr>
          <p:nvPr>
            <p:ph type="body" sz="quarter" idx="23"/>
          </p:nvPr>
        </p:nvSpPr>
        <p:spPr>
          <a:xfrm>
            <a:off x="285768" y="1586340"/>
            <a:ext cx="4823975" cy="908326"/>
          </a:xfrm>
        </p:spPr>
        <p:txBody>
          <a:bodyPr/>
          <a:lstStyle>
            <a:lvl1pPr>
              <a:lnSpc>
                <a:spcPct val="106000"/>
              </a:lnSpc>
              <a:defRPr sz="1000" spc="-12" baseline="0"/>
            </a:lvl1pPr>
            <a:lvl2pPr>
              <a:lnSpc>
                <a:spcPct val="106000"/>
              </a:lnSpc>
              <a:spcAft>
                <a:spcPts val="1168"/>
              </a:spcAft>
              <a:defRPr sz="1000" spc="-12" baseline="0"/>
            </a:lvl2pPr>
            <a:lvl3pPr>
              <a:defRPr sz="900"/>
            </a:lvl3pPr>
            <a:lvl4pPr>
              <a:defRPr sz="900"/>
            </a:lvl4pPr>
            <a:lvl5pPr>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7">
            <a:extLst>
              <a:ext uri="{FF2B5EF4-FFF2-40B4-BE49-F238E27FC236}">
                <a16:creationId xmlns:a16="http://schemas.microsoft.com/office/drawing/2014/main" id="{E7C43BC8-E732-5A48-DCE9-0BE3E671F11C}"/>
              </a:ext>
            </a:extLst>
          </p:cNvPr>
          <p:cNvSpPr>
            <a:spLocks noGrp="1"/>
          </p:cNvSpPr>
          <p:nvPr>
            <p:ph type="body" sz="quarter" idx="17"/>
          </p:nvPr>
        </p:nvSpPr>
        <p:spPr>
          <a:xfrm>
            <a:off x="287685" y="6402301"/>
            <a:ext cx="5665038" cy="241348"/>
          </a:xfrm>
        </p:spPr>
        <p:txBody>
          <a:bodyPr anchor="b"/>
          <a:lstStyle>
            <a:lvl1pPr>
              <a:lnSpc>
                <a:spcPct val="98000"/>
              </a:lnSpc>
              <a:defRPr sz="800" b="0" spc="-8" baseline="0">
                <a:solidFill>
                  <a:srgbClr val="323E48"/>
                </a:solidFill>
                <a:latin typeface="+mn-lt"/>
              </a:defRPr>
            </a:lvl1pPr>
            <a:lvl2pPr>
              <a:lnSpc>
                <a:spcPct val="98000"/>
              </a:lnSpc>
              <a:defRPr sz="800" b="0" spc="-8" baseline="0">
                <a:solidFill>
                  <a:srgbClr val="323E48"/>
                </a:solidFill>
                <a:latin typeface="+mn-lt"/>
              </a:defRPr>
            </a:lvl2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93E7D021-375B-21C5-F08F-BF4C0556832F}"/>
              </a:ext>
            </a:extLst>
          </p:cNvPr>
          <p:cNvSpPr>
            <a:spLocks noGrp="1"/>
          </p:cNvSpPr>
          <p:nvPr>
            <p:ph type="ftr" sz="quarter" idx="11"/>
          </p:nvPr>
        </p:nvSpPr>
        <p:spPr>
          <a:xfrm>
            <a:off x="285769" y="200886"/>
            <a:ext cx="7646839" cy="120674"/>
          </a:xfrm>
        </p:spPr>
        <p:txBody>
          <a:bodyPr wrap="square">
            <a:spAutoFit/>
          </a:bodyPr>
          <a:lstStyle>
            <a:lvl1pPr>
              <a:defRPr>
                <a:solidFill>
                  <a:schemeClr val="tx1"/>
                </a:solidFill>
              </a:defRPr>
            </a:lvl1pPr>
          </a:lstStyle>
          <a:p>
            <a:r>
              <a:rPr lang="en-GB"/>
              <a:t>Rathbones Group Plc | Technology – the magnificent seven and beyond</a:t>
            </a:r>
            <a:endParaRPr lang="en-GB" dirty="0"/>
          </a:p>
        </p:txBody>
      </p:sp>
      <p:sp>
        <p:nvSpPr>
          <p:cNvPr id="9" name="Subtitle 2">
            <a:extLst>
              <a:ext uri="{FF2B5EF4-FFF2-40B4-BE49-F238E27FC236}">
                <a16:creationId xmlns:a16="http://schemas.microsoft.com/office/drawing/2014/main" id="{507F49A1-EF6F-9253-A350-23A6F7A1AAA3}"/>
              </a:ext>
            </a:extLst>
          </p:cNvPr>
          <p:cNvSpPr>
            <a:spLocks noGrp="1"/>
          </p:cNvSpPr>
          <p:nvPr>
            <p:ph type="subTitle" idx="1"/>
          </p:nvPr>
        </p:nvSpPr>
        <p:spPr>
          <a:xfrm>
            <a:off x="285772" y="1206739"/>
            <a:ext cx="7649867" cy="213456"/>
          </a:xfrm>
        </p:spPr>
        <p:txBody>
          <a:bodyPr/>
          <a:lstStyle>
            <a:lvl1pPr marL="0" indent="0" algn="l">
              <a:lnSpc>
                <a:spcPct val="102000"/>
              </a:lnSpc>
              <a:buNone/>
              <a:defRPr sz="1400" b="0" i="0">
                <a:solidFill>
                  <a:schemeClr val="bg2"/>
                </a:solidFill>
                <a:latin typeface="Rathbones Sans" pitchFamily="2" charset="0"/>
              </a:defRPr>
            </a:lvl1pPr>
            <a:lvl2pPr marL="355957" indent="0" algn="ctr">
              <a:buNone/>
              <a:defRPr sz="1557"/>
            </a:lvl2pPr>
            <a:lvl3pPr marL="711913" indent="0" algn="ctr">
              <a:buNone/>
              <a:defRPr sz="1401"/>
            </a:lvl3pPr>
            <a:lvl4pPr marL="1067871" indent="0" algn="ctr">
              <a:buNone/>
              <a:defRPr sz="1246"/>
            </a:lvl4pPr>
            <a:lvl5pPr marL="1423829" indent="0" algn="ctr">
              <a:buNone/>
              <a:defRPr sz="1246"/>
            </a:lvl5pPr>
            <a:lvl6pPr marL="1779786" indent="0" algn="ctr">
              <a:buNone/>
              <a:defRPr sz="1246"/>
            </a:lvl6pPr>
            <a:lvl7pPr marL="2135743" indent="0" algn="ctr">
              <a:buNone/>
              <a:defRPr sz="1246"/>
            </a:lvl7pPr>
            <a:lvl8pPr marL="2491700" indent="0" algn="ctr">
              <a:buNone/>
              <a:defRPr sz="1246"/>
            </a:lvl8pPr>
            <a:lvl9pPr marL="2847657" indent="0" algn="ctr">
              <a:buNone/>
              <a:defRPr sz="1246"/>
            </a:lvl9pPr>
          </a:lstStyle>
          <a:p>
            <a:r>
              <a:rPr lang="en-US"/>
              <a:t>Click to edit Master subtitle style</a:t>
            </a:r>
            <a:endParaRPr lang="en-US" dirty="0"/>
          </a:p>
        </p:txBody>
      </p:sp>
      <p:sp>
        <p:nvSpPr>
          <p:cNvPr id="10" name="Text Placeholder 7">
            <a:extLst>
              <a:ext uri="{FF2B5EF4-FFF2-40B4-BE49-F238E27FC236}">
                <a16:creationId xmlns:a16="http://schemas.microsoft.com/office/drawing/2014/main" id="{1D4B25A1-1F27-53AC-663E-1935977CEA55}"/>
              </a:ext>
            </a:extLst>
          </p:cNvPr>
          <p:cNvSpPr>
            <a:spLocks noGrp="1"/>
          </p:cNvSpPr>
          <p:nvPr>
            <p:ph type="body" sz="quarter" idx="18"/>
          </p:nvPr>
        </p:nvSpPr>
        <p:spPr>
          <a:xfrm>
            <a:off x="287684" y="483383"/>
            <a:ext cx="7647953" cy="150811"/>
          </a:xfrm>
        </p:spPr>
        <p:txBody>
          <a:bodyPr>
            <a:spAutoFit/>
          </a:bodyPr>
          <a:lstStyle>
            <a:lvl1pPr>
              <a:lnSpc>
                <a:spcPct val="98000"/>
              </a:lnSpc>
              <a:defRPr sz="1000" b="0" i="0" cap="all" baseline="0">
                <a:solidFill>
                  <a:schemeClr val="bg2"/>
                </a:solidFill>
                <a:latin typeface="Rathbones Sans" pitchFamily="2" charset="0"/>
              </a:defRPr>
            </a:lvl1pPr>
          </a:lstStyle>
          <a:p>
            <a:pPr lvl="0"/>
            <a:r>
              <a:rPr lang="en-US"/>
              <a:t>Click to edit Master text styles</a:t>
            </a:r>
          </a:p>
        </p:txBody>
      </p:sp>
      <p:sp>
        <p:nvSpPr>
          <p:cNvPr id="11" name="Title 10">
            <a:extLst>
              <a:ext uri="{FF2B5EF4-FFF2-40B4-BE49-F238E27FC236}">
                <a16:creationId xmlns:a16="http://schemas.microsoft.com/office/drawing/2014/main" id="{F0BB9694-CEBC-B446-0DCA-555F5FE5853A}"/>
              </a:ext>
            </a:extLst>
          </p:cNvPr>
          <p:cNvSpPr>
            <a:spLocks noGrp="1"/>
          </p:cNvSpPr>
          <p:nvPr>
            <p:ph type="title"/>
          </p:nvPr>
        </p:nvSpPr>
        <p:spPr>
          <a:xfrm>
            <a:off x="282744" y="640924"/>
            <a:ext cx="7649867" cy="283154"/>
          </a:xfrm>
          <a:prstGeom prst="rect">
            <a:avLst/>
          </a:prstGeom>
        </p:spPr>
        <p:txBody>
          <a:bodyPr/>
          <a:lstStyle/>
          <a:p>
            <a:r>
              <a:rPr lang="en-US"/>
              <a:t>Click to edit Master title style</a:t>
            </a:r>
            <a:endParaRPr lang="en-GB"/>
          </a:p>
        </p:txBody>
      </p:sp>
      <p:sp>
        <p:nvSpPr>
          <p:cNvPr id="21" name="Picture Placeholder 17">
            <a:extLst>
              <a:ext uri="{FF2B5EF4-FFF2-40B4-BE49-F238E27FC236}">
                <a16:creationId xmlns:a16="http://schemas.microsoft.com/office/drawing/2014/main" id="{667C91FB-C8A9-D22A-7C45-291ED10FA5FE}"/>
              </a:ext>
            </a:extLst>
          </p:cNvPr>
          <p:cNvSpPr>
            <a:spLocks noGrp="1"/>
          </p:cNvSpPr>
          <p:nvPr>
            <p:ph type="pic" sz="quarter" idx="21"/>
          </p:nvPr>
        </p:nvSpPr>
        <p:spPr>
          <a:xfrm>
            <a:off x="6379671" y="1582425"/>
            <a:ext cx="5524768" cy="4578101"/>
          </a:xfrm>
        </p:spPr>
        <p:txBody>
          <a:bodyPr>
            <a:noAutofit/>
          </a:bodyPr>
          <a:lstStyle>
            <a:lvl1pPr>
              <a:defRPr sz="1000"/>
            </a:lvl1pPr>
          </a:lstStyle>
          <a:p>
            <a:r>
              <a:rPr lang="en-US"/>
              <a:t>Click icon to add picture</a:t>
            </a:r>
            <a:endParaRPr lang="en-GB" dirty="0"/>
          </a:p>
        </p:txBody>
      </p:sp>
      <p:pic>
        <p:nvPicPr>
          <p:cNvPr id="12" name="Picture Placeholder 6">
            <a:extLst>
              <a:ext uri="{FF2B5EF4-FFF2-40B4-BE49-F238E27FC236}">
                <a16:creationId xmlns:a16="http://schemas.microsoft.com/office/drawing/2014/main" id="{CE88A3B2-3FB8-4278-90DB-0CC30398C3A4}"/>
              </a:ext>
            </a:extLst>
          </p:cNvPr>
          <p:cNvPicPr>
            <a:picLocks noChangeAspect="1"/>
          </p:cNvPicPr>
          <p:nvPr userDrawn="1"/>
        </p:nvPicPr>
        <p:blipFill>
          <a:blip r:embed="rId2">
            <a:alphaModFix amt="20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11391" y="6419469"/>
            <a:ext cx="1694051" cy="190581"/>
          </a:xfrm>
          <a:prstGeom prst="rect">
            <a:avLst/>
          </a:prstGeom>
        </p:spPr>
      </p:pic>
    </p:spTree>
    <p:extLst>
      <p:ext uri="{BB962C8B-B14F-4D97-AF65-F5344CB8AC3E}">
        <p14:creationId xmlns:p14="http://schemas.microsoft.com/office/powerpoint/2010/main" val="8426290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bject and stat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14" name="Text Placeholder 7">
            <a:extLst>
              <a:ext uri="{FF2B5EF4-FFF2-40B4-BE49-F238E27FC236}">
                <a16:creationId xmlns:a16="http://schemas.microsoft.com/office/drawing/2014/main" id="{4029C712-B166-8A96-AB03-FA142358DDA5}"/>
              </a:ext>
            </a:extLst>
          </p:cNvPr>
          <p:cNvSpPr>
            <a:spLocks noGrp="1"/>
          </p:cNvSpPr>
          <p:nvPr>
            <p:ph type="body" sz="quarter" idx="20" hasCustomPrompt="1"/>
          </p:nvPr>
        </p:nvSpPr>
        <p:spPr>
          <a:xfrm>
            <a:off x="285771" y="1467758"/>
            <a:ext cx="1697148" cy="1189043"/>
          </a:xfrm>
        </p:spPr>
        <p:txBody>
          <a:bodyPr/>
          <a:lstStyle>
            <a:lvl1pPr>
              <a:lnSpc>
                <a:spcPct val="100000"/>
              </a:lnSpc>
              <a:spcAft>
                <a:spcPts val="701"/>
              </a:spcAft>
              <a:defRPr sz="3600" b="0">
                <a:solidFill>
                  <a:schemeClr val="bg2"/>
                </a:solidFill>
              </a:defRPr>
            </a:lvl1pPr>
            <a:lvl2pPr>
              <a:lnSpc>
                <a:spcPct val="102000"/>
              </a:lnSpc>
              <a:spcAft>
                <a:spcPts val="0"/>
              </a:spcAft>
              <a:defRPr sz="800" b="1" i="0" spc="-12" baseline="0">
                <a:solidFill>
                  <a:schemeClr val="tx1"/>
                </a:solidFill>
                <a:latin typeface="Rathbones Sans" pitchFamily="2" charset="0"/>
              </a:defRPr>
            </a:lvl2pPr>
            <a:lvl3pPr>
              <a:lnSpc>
                <a:spcPct val="102000"/>
              </a:lnSpc>
              <a:defRPr sz="900" b="0">
                <a:solidFill>
                  <a:schemeClr val="tx1"/>
                </a:solidFill>
              </a:defRPr>
            </a:lvl3pPr>
            <a:lvl4pPr>
              <a:lnSpc>
                <a:spcPct val="102000"/>
              </a:lnSpc>
              <a:defRPr sz="900">
                <a:solidFill>
                  <a:schemeClr val="tx1"/>
                </a:solidFill>
              </a:defRPr>
            </a:lvl4pPr>
            <a:lvl5pPr>
              <a:lnSpc>
                <a:spcPct val="102000"/>
              </a:lnSpc>
              <a:defRPr sz="900">
                <a:solidFill>
                  <a:schemeClr val="tx1"/>
                </a:solidFill>
              </a:defRPr>
            </a:lvl5pPr>
          </a:lstStyle>
          <a:p>
            <a:pPr lvl="0"/>
            <a:r>
              <a:rPr lang="en-GB" dirty="0"/>
              <a:t>00%</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Text Placeholder 7">
            <a:extLst>
              <a:ext uri="{FF2B5EF4-FFF2-40B4-BE49-F238E27FC236}">
                <a16:creationId xmlns:a16="http://schemas.microsoft.com/office/drawing/2014/main" id="{A918E8F7-CED6-CC04-4368-80E5633287FA}"/>
              </a:ext>
            </a:extLst>
          </p:cNvPr>
          <p:cNvSpPr>
            <a:spLocks noGrp="1"/>
          </p:cNvSpPr>
          <p:nvPr>
            <p:ph type="body" sz="quarter" idx="17"/>
          </p:nvPr>
        </p:nvSpPr>
        <p:spPr>
          <a:xfrm>
            <a:off x="287685" y="6402301"/>
            <a:ext cx="5665038" cy="241348"/>
          </a:xfrm>
        </p:spPr>
        <p:txBody>
          <a:bodyPr anchor="b"/>
          <a:lstStyle>
            <a:lvl1pPr>
              <a:lnSpc>
                <a:spcPct val="98000"/>
              </a:lnSpc>
              <a:defRPr sz="800" b="0" spc="-8" baseline="0">
                <a:solidFill>
                  <a:srgbClr val="323E48"/>
                </a:solidFill>
                <a:latin typeface="+mn-lt"/>
              </a:defRPr>
            </a:lvl1pPr>
            <a:lvl2pPr>
              <a:lnSpc>
                <a:spcPct val="98000"/>
              </a:lnSpc>
              <a:defRPr sz="800" b="0" spc="-8" baseline="0">
                <a:solidFill>
                  <a:srgbClr val="323E48"/>
                </a:solidFill>
                <a:latin typeface="+mn-lt"/>
              </a:defRPr>
            </a:lvl2pPr>
          </a:lstStyle>
          <a:p>
            <a:pPr lvl="0"/>
            <a:r>
              <a:rPr lang="en-US"/>
              <a:t>Click to edit Master text styles</a:t>
            </a:r>
          </a:p>
          <a:p>
            <a:pPr lvl="1"/>
            <a:r>
              <a:rPr lang="en-US"/>
              <a:t>Second level</a:t>
            </a:r>
          </a:p>
        </p:txBody>
      </p:sp>
      <p:sp>
        <p:nvSpPr>
          <p:cNvPr id="9" name="Footer Placeholder 4">
            <a:extLst>
              <a:ext uri="{FF2B5EF4-FFF2-40B4-BE49-F238E27FC236}">
                <a16:creationId xmlns:a16="http://schemas.microsoft.com/office/drawing/2014/main" id="{AD5BDCD2-56F3-D72A-62BA-3FE589F48EB3}"/>
              </a:ext>
            </a:extLst>
          </p:cNvPr>
          <p:cNvSpPr>
            <a:spLocks noGrp="1"/>
          </p:cNvSpPr>
          <p:nvPr>
            <p:ph type="ftr" sz="quarter" idx="11"/>
          </p:nvPr>
        </p:nvSpPr>
        <p:spPr>
          <a:xfrm>
            <a:off x="285769" y="200886"/>
            <a:ext cx="7646839" cy="120674"/>
          </a:xfrm>
        </p:spPr>
        <p:txBody>
          <a:bodyPr wrap="square">
            <a:spAutoFit/>
          </a:bodyPr>
          <a:lstStyle>
            <a:lvl1pPr>
              <a:defRPr>
                <a:solidFill>
                  <a:schemeClr val="tx1"/>
                </a:solidFill>
              </a:defRPr>
            </a:lvl1pPr>
          </a:lstStyle>
          <a:p>
            <a:r>
              <a:rPr lang="en-GB"/>
              <a:t>Rathbones Group Plc | Technology – the magnificent seven and beyond</a:t>
            </a:r>
            <a:endParaRPr lang="en-GB" dirty="0"/>
          </a:p>
        </p:txBody>
      </p:sp>
      <p:sp>
        <p:nvSpPr>
          <p:cNvPr id="10" name="Subtitle 2">
            <a:extLst>
              <a:ext uri="{FF2B5EF4-FFF2-40B4-BE49-F238E27FC236}">
                <a16:creationId xmlns:a16="http://schemas.microsoft.com/office/drawing/2014/main" id="{6DA6CB01-3512-49C8-50E9-17A703AE8BC3}"/>
              </a:ext>
            </a:extLst>
          </p:cNvPr>
          <p:cNvSpPr>
            <a:spLocks noGrp="1"/>
          </p:cNvSpPr>
          <p:nvPr>
            <p:ph type="subTitle" idx="1"/>
          </p:nvPr>
        </p:nvSpPr>
        <p:spPr>
          <a:xfrm>
            <a:off x="285772" y="1189487"/>
            <a:ext cx="7649867" cy="221332"/>
          </a:xfrm>
        </p:spPr>
        <p:txBody>
          <a:bodyPr/>
          <a:lstStyle>
            <a:lvl1pPr marL="0" indent="0" algn="l">
              <a:lnSpc>
                <a:spcPct val="102000"/>
              </a:lnSpc>
              <a:buNone/>
              <a:defRPr sz="1400" b="0" i="0">
                <a:solidFill>
                  <a:schemeClr val="bg2"/>
                </a:solidFill>
                <a:latin typeface="Rathbones Sans" pitchFamily="2" charset="0"/>
              </a:defRPr>
            </a:lvl1pPr>
            <a:lvl2pPr marL="355957" indent="0" algn="ctr">
              <a:buNone/>
              <a:defRPr sz="1557"/>
            </a:lvl2pPr>
            <a:lvl3pPr marL="711913" indent="0" algn="ctr">
              <a:buNone/>
              <a:defRPr sz="1401"/>
            </a:lvl3pPr>
            <a:lvl4pPr marL="1067871" indent="0" algn="ctr">
              <a:buNone/>
              <a:defRPr sz="1246"/>
            </a:lvl4pPr>
            <a:lvl5pPr marL="1423829" indent="0" algn="ctr">
              <a:buNone/>
              <a:defRPr sz="1246"/>
            </a:lvl5pPr>
            <a:lvl6pPr marL="1779786" indent="0" algn="ctr">
              <a:buNone/>
              <a:defRPr sz="1246"/>
            </a:lvl6pPr>
            <a:lvl7pPr marL="2135743" indent="0" algn="ctr">
              <a:buNone/>
              <a:defRPr sz="1246"/>
            </a:lvl7pPr>
            <a:lvl8pPr marL="2491700" indent="0" algn="ctr">
              <a:buNone/>
              <a:defRPr sz="1246"/>
            </a:lvl8pPr>
            <a:lvl9pPr marL="2847657" indent="0" algn="ctr">
              <a:buNone/>
              <a:defRPr sz="1246"/>
            </a:lvl9pPr>
          </a:lstStyle>
          <a:p>
            <a:r>
              <a:rPr lang="en-US"/>
              <a:t>Click to edit Master subtitle style</a:t>
            </a:r>
            <a:endParaRPr lang="en-US" dirty="0"/>
          </a:p>
        </p:txBody>
      </p:sp>
      <p:sp>
        <p:nvSpPr>
          <p:cNvPr id="12" name="Text Placeholder 7">
            <a:extLst>
              <a:ext uri="{FF2B5EF4-FFF2-40B4-BE49-F238E27FC236}">
                <a16:creationId xmlns:a16="http://schemas.microsoft.com/office/drawing/2014/main" id="{9C58F62F-52CA-A7FD-2672-BC8D227F4CDE}"/>
              </a:ext>
            </a:extLst>
          </p:cNvPr>
          <p:cNvSpPr>
            <a:spLocks noGrp="1"/>
          </p:cNvSpPr>
          <p:nvPr>
            <p:ph type="body" sz="quarter" idx="18"/>
          </p:nvPr>
        </p:nvSpPr>
        <p:spPr>
          <a:xfrm>
            <a:off x="287684" y="483384"/>
            <a:ext cx="7647953" cy="150811"/>
          </a:xfrm>
        </p:spPr>
        <p:txBody>
          <a:bodyPr>
            <a:spAutoFit/>
          </a:bodyPr>
          <a:lstStyle>
            <a:lvl1pPr>
              <a:lnSpc>
                <a:spcPct val="98000"/>
              </a:lnSpc>
              <a:defRPr sz="1000" b="0" i="0" cap="all" baseline="0">
                <a:solidFill>
                  <a:schemeClr val="bg2"/>
                </a:solidFill>
                <a:latin typeface="Rathbones Sans" pitchFamily="2" charset="0"/>
              </a:defRPr>
            </a:lvl1pPr>
          </a:lstStyle>
          <a:p>
            <a:pPr lvl="0"/>
            <a:r>
              <a:rPr lang="en-US"/>
              <a:t>Click to edit Master text styles</a:t>
            </a:r>
          </a:p>
        </p:txBody>
      </p:sp>
      <p:sp>
        <p:nvSpPr>
          <p:cNvPr id="15" name="Title 14">
            <a:extLst>
              <a:ext uri="{FF2B5EF4-FFF2-40B4-BE49-F238E27FC236}">
                <a16:creationId xmlns:a16="http://schemas.microsoft.com/office/drawing/2014/main" id="{E1CE81AA-BF04-CC56-8C4E-1AED921B0350}"/>
              </a:ext>
            </a:extLst>
          </p:cNvPr>
          <p:cNvSpPr>
            <a:spLocks noGrp="1"/>
          </p:cNvSpPr>
          <p:nvPr>
            <p:ph type="title"/>
          </p:nvPr>
        </p:nvSpPr>
        <p:spPr>
          <a:xfrm>
            <a:off x="282744" y="640924"/>
            <a:ext cx="7649867" cy="283154"/>
          </a:xfrm>
          <a:prstGeom prst="rect">
            <a:avLst/>
          </a:prstGeom>
        </p:spPr>
        <p:txBody>
          <a:bodyPr/>
          <a:lstStyle/>
          <a:p>
            <a:r>
              <a:rPr lang="en-US"/>
              <a:t>Click to edit Master title style</a:t>
            </a:r>
            <a:endParaRPr lang="en-GB"/>
          </a:p>
        </p:txBody>
      </p:sp>
      <p:pic>
        <p:nvPicPr>
          <p:cNvPr id="11" name="Picture Placeholder 6">
            <a:extLst>
              <a:ext uri="{FF2B5EF4-FFF2-40B4-BE49-F238E27FC236}">
                <a16:creationId xmlns:a16="http://schemas.microsoft.com/office/drawing/2014/main" id="{4DF53F1F-8545-4501-BEF4-DDFB2A64F9B4}"/>
              </a:ext>
            </a:extLst>
          </p:cNvPr>
          <p:cNvPicPr>
            <a:picLocks noChangeAspect="1"/>
          </p:cNvPicPr>
          <p:nvPr userDrawn="1"/>
        </p:nvPicPr>
        <p:blipFill>
          <a:blip r:embed="rId2">
            <a:alphaModFix amt="20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11391" y="6419469"/>
            <a:ext cx="1694051" cy="190581"/>
          </a:xfrm>
          <a:prstGeom prst="rect">
            <a:avLst/>
          </a:prstGeom>
        </p:spPr>
      </p:pic>
    </p:spTree>
    <p:extLst>
      <p:ext uri="{BB962C8B-B14F-4D97-AF65-F5344CB8AC3E}">
        <p14:creationId xmlns:p14="http://schemas.microsoft.com/office/powerpoint/2010/main" val="11009535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picture and subheadin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11" name="Picture Placeholder 10">
            <a:extLst>
              <a:ext uri="{FF2B5EF4-FFF2-40B4-BE49-F238E27FC236}">
                <a16:creationId xmlns:a16="http://schemas.microsoft.com/office/drawing/2014/main" id="{61DD79FD-3513-47AE-9B20-A3B45172FBFF}"/>
              </a:ext>
            </a:extLst>
          </p:cNvPr>
          <p:cNvSpPr>
            <a:spLocks noGrp="1"/>
          </p:cNvSpPr>
          <p:nvPr>
            <p:ph type="pic" sz="quarter" idx="19"/>
          </p:nvPr>
        </p:nvSpPr>
        <p:spPr>
          <a:xfrm>
            <a:off x="285771" y="2416629"/>
            <a:ext cx="5666950" cy="3665878"/>
          </a:xfrm>
          <a:solidFill>
            <a:schemeClr val="accent1">
              <a:alpha val="12000"/>
            </a:schemeClr>
          </a:solidFill>
        </p:spPr>
        <p:txBody>
          <a:bodyPr>
            <a:noAutofit/>
          </a:bodyPr>
          <a:lstStyle>
            <a:lvl1pPr>
              <a:defRPr sz="1050"/>
            </a:lvl1pPr>
          </a:lstStyle>
          <a:p>
            <a:r>
              <a:rPr lang="en-US"/>
              <a:t>Click icon to add picture</a:t>
            </a:r>
            <a:endParaRPr lang="en-GB"/>
          </a:p>
        </p:txBody>
      </p:sp>
      <p:sp>
        <p:nvSpPr>
          <p:cNvPr id="7" name="Text Placeholder 7">
            <a:extLst>
              <a:ext uri="{FF2B5EF4-FFF2-40B4-BE49-F238E27FC236}">
                <a16:creationId xmlns:a16="http://schemas.microsoft.com/office/drawing/2014/main" id="{B5D5313A-FF62-4776-55B8-2D7506E02B0B}"/>
              </a:ext>
            </a:extLst>
          </p:cNvPr>
          <p:cNvSpPr>
            <a:spLocks noGrp="1"/>
          </p:cNvSpPr>
          <p:nvPr>
            <p:ph type="body" sz="quarter" idx="17"/>
          </p:nvPr>
        </p:nvSpPr>
        <p:spPr>
          <a:xfrm>
            <a:off x="287685" y="6387235"/>
            <a:ext cx="5665038" cy="256417"/>
          </a:xfrm>
        </p:spPr>
        <p:txBody>
          <a:bodyPr anchor="b"/>
          <a:lstStyle>
            <a:lvl1pPr>
              <a:lnSpc>
                <a:spcPct val="98000"/>
              </a:lnSpc>
              <a:defRPr sz="900" b="0" spc="-8" baseline="0">
                <a:solidFill>
                  <a:srgbClr val="323E48"/>
                </a:solidFill>
                <a:latin typeface="+mn-lt"/>
              </a:defRPr>
            </a:lvl1pPr>
            <a:lvl2pPr>
              <a:lnSpc>
                <a:spcPct val="98000"/>
              </a:lnSpc>
              <a:defRPr sz="800" b="0" spc="-8" baseline="0">
                <a:solidFill>
                  <a:srgbClr val="323E48"/>
                </a:solidFill>
                <a:latin typeface="+mn-lt"/>
              </a:defRPr>
            </a:lvl2pPr>
          </a:lstStyle>
          <a:p>
            <a:pPr lvl="0"/>
            <a:r>
              <a:rPr lang="en-US"/>
              <a:t>Click to edit Master text styles</a:t>
            </a:r>
          </a:p>
          <a:p>
            <a:pPr lvl="1"/>
            <a:r>
              <a:rPr lang="en-US"/>
              <a:t>Second level</a:t>
            </a:r>
          </a:p>
        </p:txBody>
      </p:sp>
      <p:sp>
        <p:nvSpPr>
          <p:cNvPr id="9" name="Footer Placeholder 4">
            <a:extLst>
              <a:ext uri="{FF2B5EF4-FFF2-40B4-BE49-F238E27FC236}">
                <a16:creationId xmlns:a16="http://schemas.microsoft.com/office/drawing/2014/main" id="{E45ED0F5-94EB-FAC2-3C4B-E02C72DDAA6E}"/>
              </a:ext>
            </a:extLst>
          </p:cNvPr>
          <p:cNvSpPr>
            <a:spLocks noGrp="1"/>
          </p:cNvSpPr>
          <p:nvPr>
            <p:ph type="ftr" sz="quarter" idx="11"/>
          </p:nvPr>
        </p:nvSpPr>
        <p:spPr>
          <a:xfrm>
            <a:off x="285769" y="200886"/>
            <a:ext cx="7646839" cy="120674"/>
          </a:xfrm>
        </p:spPr>
        <p:txBody>
          <a:bodyPr wrap="square">
            <a:spAutoFit/>
          </a:bodyPr>
          <a:lstStyle>
            <a:lvl1pPr>
              <a:defRPr>
                <a:solidFill>
                  <a:schemeClr val="tx1"/>
                </a:solidFill>
              </a:defRPr>
            </a:lvl1pPr>
          </a:lstStyle>
          <a:p>
            <a:r>
              <a:rPr lang="en-GB"/>
              <a:t>Rathbones Group Plc | Technology – the magnificent seven and beyond</a:t>
            </a:r>
            <a:endParaRPr lang="en-GB" dirty="0"/>
          </a:p>
        </p:txBody>
      </p:sp>
      <p:sp>
        <p:nvSpPr>
          <p:cNvPr id="10" name="Subtitle 2">
            <a:extLst>
              <a:ext uri="{FF2B5EF4-FFF2-40B4-BE49-F238E27FC236}">
                <a16:creationId xmlns:a16="http://schemas.microsoft.com/office/drawing/2014/main" id="{9443746C-6C5E-E466-3548-773A0481F2A7}"/>
              </a:ext>
            </a:extLst>
          </p:cNvPr>
          <p:cNvSpPr>
            <a:spLocks noGrp="1"/>
          </p:cNvSpPr>
          <p:nvPr>
            <p:ph type="subTitle" idx="1"/>
          </p:nvPr>
        </p:nvSpPr>
        <p:spPr>
          <a:xfrm>
            <a:off x="285772" y="1206739"/>
            <a:ext cx="7649867" cy="213456"/>
          </a:xfrm>
        </p:spPr>
        <p:txBody>
          <a:bodyPr/>
          <a:lstStyle>
            <a:lvl1pPr marL="0" indent="0" algn="l">
              <a:lnSpc>
                <a:spcPct val="102000"/>
              </a:lnSpc>
              <a:buNone/>
              <a:defRPr sz="1400" b="0" i="0">
                <a:solidFill>
                  <a:schemeClr val="bg2"/>
                </a:solidFill>
                <a:latin typeface="Rathbones Sans" pitchFamily="2" charset="0"/>
              </a:defRPr>
            </a:lvl1pPr>
            <a:lvl2pPr marL="355957" indent="0" algn="ctr">
              <a:buNone/>
              <a:defRPr sz="1557"/>
            </a:lvl2pPr>
            <a:lvl3pPr marL="711913" indent="0" algn="ctr">
              <a:buNone/>
              <a:defRPr sz="1401"/>
            </a:lvl3pPr>
            <a:lvl4pPr marL="1067871" indent="0" algn="ctr">
              <a:buNone/>
              <a:defRPr sz="1246"/>
            </a:lvl4pPr>
            <a:lvl5pPr marL="1423829" indent="0" algn="ctr">
              <a:buNone/>
              <a:defRPr sz="1246"/>
            </a:lvl5pPr>
            <a:lvl6pPr marL="1779786" indent="0" algn="ctr">
              <a:buNone/>
              <a:defRPr sz="1246"/>
            </a:lvl6pPr>
            <a:lvl7pPr marL="2135743" indent="0" algn="ctr">
              <a:buNone/>
              <a:defRPr sz="1246"/>
            </a:lvl7pPr>
            <a:lvl8pPr marL="2491700" indent="0" algn="ctr">
              <a:buNone/>
              <a:defRPr sz="1246"/>
            </a:lvl8pPr>
            <a:lvl9pPr marL="2847657" indent="0" algn="ctr">
              <a:buNone/>
              <a:defRPr sz="1246"/>
            </a:lvl9pPr>
          </a:lstStyle>
          <a:p>
            <a:r>
              <a:rPr lang="en-US"/>
              <a:t>Click to edit Master subtitle style</a:t>
            </a:r>
            <a:endParaRPr lang="en-US" dirty="0"/>
          </a:p>
        </p:txBody>
      </p:sp>
      <p:sp>
        <p:nvSpPr>
          <p:cNvPr id="14" name="Text Placeholder 7">
            <a:extLst>
              <a:ext uri="{FF2B5EF4-FFF2-40B4-BE49-F238E27FC236}">
                <a16:creationId xmlns:a16="http://schemas.microsoft.com/office/drawing/2014/main" id="{8D54357A-D511-7EB6-7EF7-F59514A9391D}"/>
              </a:ext>
            </a:extLst>
          </p:cNvPr>
          <p:cNvSpPr>
            <a:spLocks noGrp="1"/>
          </p:cNvSpPr>
          <p:nvPr>
            <p:ph type="body" sz="quarter" idx="18"/>
          </p:nvPr>
        </p:nvSpPr>
        <p:spPr>
          <a:xfrm>
            <a:off x="287684" y="483382"/>
            <a:ext cx="7647953" cy="150811"/>
          </a:xfrm>
        </p:spPr>
        <p:txBody>
          <a:bodyPr>
            <a:spAutoFit/>
          </a:bodyPr>
          <a:lstStyle>
            <a:lvl1pPr>
              <a:lnSpc>
                <a:spcPct val="98000"/>
              </a:lnSpc>
              <a:defRPr sz="1000" b="0" i="0" cap="all" baseline="0">
                <a:solidFill>
                  <a:schemeClr val="bg2"/>
                </a:solidFill>
                <a:latin typeface="Rathbones Sans" pitchFamily="2" charset="0"/>
              </a:defRPr>
            </a:lvl1pPr>
          </a:lstStyle>
          <a:p>
            <a:pPr lvl="0"/>
            <a:r>
              <a:rPr lang="en-US"/>
              <a:t>Click to edit Master text styles</a:t>
            </a:r>
          </a:p>
        </p:txBody>
      </p:sp>
      <p:sp>
        <p:nvSpPr>
          <p:cNvPr id="15" name="Title 14">
            <a:extLst>
              <a:ext uri="{FF2B5EF4-FFF2-40B4-BE49-F238E27FC236}">
                <a16:creationId xmlns:a16="http://schemas.microsoft.com/office/drawing/2014/main" id="{01B3DAB3-E2E5-EAF2-0D58-9AFD4E3377AF}"/>
              </a:ext>
            </a:extLst>
          </p:cNvPr>
          <p:cNvSpPr>
            <a:spLocks noGrp="1"/>
          </p:cNvSpPr>
          <p:nvPr>
            <p:ph type="title"/>
          </p:nvPr>
        </p:nvSpPr>
        <p:spPr>
          <a:xfrm>
            <a:off x="282744" y="640924"/>
            <a:ext cx="7649867" cy="283154"/>
          </a:xfrm>
          <a:prstGeom prst="rect">
            <a:avLst/>
          </a:prstGeom>
        </p:spPr>
        <p:txBody>
          <a:bodyPr/>
          <a:lstStyle/>
          <a:p>
            <a:r>
              <a:rPr lang="en-US"/>
              <a:t>Click to edit Master title style</a:t>
            </a:r>
            <a:endParaRPr lang="en-GB"/>
          </a:p>
        </p:txBody>
      </p:sp>
      <p:pic>
        <p:nvPicPr>
          <p:cNvPr id="12" name="Picture Placeholder 6">
            <a:extLst>
              <a:ext uri="{FF2B5EF4-FFF2-40B4-BE49-F238E27FC236}">
                <a16:creationId xmlns:a16="http://schemas.microsoft.com/office/drawing/2014/main" id="{61F89AF8-A15B-4632-AF78-B62B4975B6A7}"/>
              </a:ext>
            </a:extLst>
          </p:cNvPr>
          <p:cNvPicPr>
            <a:picLocks noChangeAspect="1"/>
          </p:cNvPicPr>
          <p:nvPr userDrawn="1"/>
        </p:nvPicPr>
        <p:blipFill>
          <a:blip r:embed="rId2">
            <a:alphaModFix amt="20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11391" y="6419469"/>
            <a:ext cx="1694051" cy="190581"/>
          </a:xfrm>
          <a:prstGeom prst="rect">
            <a:avLst/>
          </a:prstGeom>
        </p:spPr>
      </p:pic>
    </p:spTree>
    <p:extLst>
      <p:ext uri="{BB962C8B-B14F-4D97-AF65-F5344CB8AC3E}">
        <p14:creationId xmlns:p14="http://schemas.microsoft.com/office/powerpoint/2010/main" val="32317898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content and objects">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a:t>Rathbones Group Plc | Technology – the magnificent seven and beyond</a:t>
            </a:r>
          </a:p>
        </p:txBody>
      </p:sp>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7" name="Text Placeholder 7">
            <a:extLst>
              <a:ext uri="{FF2B5EF4-FFF2-40B4-BE49-F238E27FC236}">
                <a16:creationId xmlns:a16="http://schemas.microsoft.com/office/drawing/2014/main" id="{EC3CFED2-49C1-DFE1-52EA-E56B2DE1F661}"/>
              </a:ext>
            </a:extLst>
          </p:cNvPr>
          <p:cNvSpPr>
            <a:spLocks noGrp="1"/>
          </p:cNvSpPr>
          <p:nvPr>
            <p:ph type="body" sz="quarter" idx="21"/>
          </p:nvPr>
        </p:nvSpPr>
        <p:spPr>
          <a:xfrm>
            <a:off x="285769" y="1577714"/>
            <a:ext cx="4673905" cy="835651"/>
          </a:xfrm>
        </p:spPr>
        <p:txBody>
          <a:bodyPr/>
          <a:lstStyle>
            <a:lvl1pPr>
              <a:lnSpc>
                <a:spcPct val="106000"/>
              </a:lnSpc>
              <a:defRPr sz="907" spc="-12" baseline="0"/>
            </a:lvl1pPr>
            <a:lvl2pPr>
              <a:lnSpc>
                <a:spcPct val="106000"/>
              </a:lnSpc>
              <a:spcAft>
                <a:spcPts val="1168"/>
              </a:spcAft>
              <a:defRPr sz="907" spc="-12" baseline="0"/>
            </a:lvl2pPr>
            <a:lvl3pPr>
              <a:defRPr sz="816"/>
            </a:lvl3pPr>
            <a:lvl4pPr>
              <a:defRPr sz="816"/>
            </a:lvl4pPr>
            <a:lvl5pPr>
              <a:defRPr sz="726"/>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7">
            <a:extLst>
              <a:ext uri="{FF2B5EF4-FFF2-40B4-BE49-F238E27FC236}">
                <a16:creationId xmlns:a16="http://schemas.microsoft.com/office/drawing/2014/main" id="{44A2A062-48D7-88C8-DF27-B1FFD049A4FB}"/>
              </a:ext>
            </a:extLst>
          </p:cNvPr>
          <p:cNvSpPr>
            <a:spLocks noGrp="1"/>
          </p:cNvSpPr>
          <p:nvPr>
            <p:ph type="body" sz="quarter" idx="17"/>
          </p:nvPr>
        </p:nvSpPr>
        <p:spPr>
          <a:xfrm>
            <a:off x="287685" y="6424703"/>
            <a:ext cx="5665038" cy="218947"/>
          </a:xfrm>
        </p:spPr>
        <p:txBody>
          <a:bodyPr anchor="b"/>
          <a:lstStyle>
            <a:lvl1pPr>
              <a:lnSpc>
                <a:spcPct val="98000"/>
              </a:lnSpc>
              <a:defRPr sz="726" b="0" spc="-8" baseline="0">
                <a:solidFill>
                  <a:srgbClr val="323E48"/>
                </a:solidFill>
                <a:latin typeface="+mn-lt"/>
              </a:defRPr>
            </a:lvl1pPr>
            <a:lvl2pPr>
              <a:lnSpc>
                <a:spcPct val="98000"/>
              </a:lnSpc>
              <a:defRPr sz="726" b="0" spc="-8" baseline="0">
                <a:solidFill>
                  <a:srgbClr val="323E48"/>
                </a:solidFill>
                <a:latin typeface="+mn-lt"/>
              </a:defRPr>
            </a:lvl2pPr>
          </a:lstStyle>
          <a:p>
            <a:pPr lvl="0"/>
            <a:r>
              <a:rPr lang="en-US"/>
              <a:t>Click to edit Master text styles</a:t>
            </a:r>
          </a:p>
          <a:p>
            <a:pPr lvl="1"/>
            <a:r>
              <a:rPr lang="en-US"/>
              <a:t>Second level</a:t>
            </a:r>
          </a:p>
        </p:txBody>
      </p:sp>
      <p:sp>
        <p:nvSpPr>
          <p:cNvPr id="9" name="Subtitle 2">
            <a:extLst>
              <a:ext uri="{FF2B5EF4-FFF2-40B4-BE49-F238E27FC236}">
                <a16:creationId xmlns:a16="http://schemas.microsoft.com/office/drawing/2014/main" id="{0F10D77B-E4A7-D37C-8B65-3E4C39719971}"/>
              </a:ext>
            </a:extLst>
          </p:cNvPr>
          <p:cNvSpPr>
            <a:spLocks noGrp="1"/>
          </p:cNvSpPr>
          <p:nvPr>
            <p:ph type="subTitle" idx="1"/>
          </p:nvPr>
        </p:nvSpPr>
        <p:spPr>
          <a:xfrm>
            <a:off x="285772" y="1206739"/>
            <a:ext cx="7649867" cy="221332"/>
          </a:xfrm>
        </p:spPr>
        <p:txBody>
          <a:bodyPr/>
          <a:lstStyle>
            <a:lvl1pPr marL="0" indent="0" algn="l">
              <a:lnSpc>
                <a:spcPct val="102000"/>
              </a:lnSpc>
              <a:buNone/>
              <a:defRPr sz="1452" b="0" i="0">
                <a:solidFill>
                  <a:schemeClr val="bg2"/>
                </a:solidFill>
                <a:latin typeface="Rathbones Sans" pitchFamily="2" charset="0"/>
              </a:defRPr>
            </a:lvl1pPr>
            <a:lvl2pPr marL="355957" indent="0" algn="ctr">
              <a:buNone/>
              <a:defRPr sz="1557"/>
            </a:lvl2pPr>
            <a:lvl3pPr marL="711913" indent="0" algn="ctr">
              <a:buNone/>
              <a:defRPr sz="1401"/>
            </a:lvl3pPr>
            <a:lvl4pPr marL="1067871" indent="0" algn="ctr">
              <a:buNone/>
              <a:defRPr sz="1246"/>
            </a:lvl4pPr>
            <a:lvl5pPr marL="1423829" indent="0" algn="ctr">
              <a:buNone/>
              <a:defRPr sz="1246"/>
            </a:lvl5pPr>
            <a:lvl6pPr marL="1779786" indent="0" algn="ctr">
              <a:buNone/>
              <a:defRPr sz="1246"/>
            </a:lvl6pPr>
            <a:lvl7pPr marL="2135743" indent="0" algn="ctr">
              <a:buNone/>
              <a:defRPr sz="1246"/>
            </a:lvl7pPr>
            <a:lvl8pPr marL="2491700" indent="0" algn="ctr">
              <a:buNone/>
              <a:defRPr sz="1246"/>
            </a:lvl8pPr>
            <a:lvl9pPr marL="2847657" indent="0" algn="ctr">
              <a:buNone/>
              <a:defRPr sz="1246"/>
            </a:lvl9pPr>
          </a:lstStyle>
          <a:p>
            <a:r>
              <a:rPr lang="en-US"/>
              <a:t>Click to edit Master subtitle style</a:t>
            </a:r>
            <a:endParaRPr lang="en-US" dirty="0"/>
          </a:p>
        </p:txBody>
      </p:sp>
      <p:sp>
        <p:nvSpPr>
          <p:cNvPr id="10" name="Text Placeholder 7">
            <a:extLst>
              <a:ext uri="{FF2B5EF4-FFF2-40B4-BE49-F238E27FC236}">
                <a16:creationId xmlns:a16="http://schemas.microsoft.com/office/drawing/2014/main" id="{C3D01C49-F8FA-EC79-CA8D-48E221E7389D}"/>
              </a:ext>
            </a:extLst>
          </p:cNvPr>
          <p:cNvSpPr>
            <a:spLocks noGrp="1"/>
          </p:cNvSpPr>
          <p:nvPr>
            <p:ph type="body" sz="quarter" idx="18"/>
          </p:nvPr>
        </p:nvSpPr>
        <p:spPr>
          <a:xfrm>
            <a:off x="287684" y="483383"/>
            <a:ext cx="7647953" cy="136813"/>
          </a:xfrm>
        </p:spPr>
        <p:txBody>
          <a:bodyPr>
            <a:spAutoFit/>
          </a:bodyPr>
          <a:lstStyle>
            <a:lvl1pPr>
              <a:lnSpc>
                <a:spcPct val="98000"/>
              </a:lnSpc>
              <a:defRPr sz="907" b="0" i="0" cap="all" baseline="0">
                <a:solidFill>
                  <a:schemeClr val="bg2"/>
                </a:solidFill>
                <a:latin typeface="Rathbones Sans" pitchFamily="2" charset="0"/>
              </a:defRPr>
            </a:lvl1pPr>
          </a:lstStyle>
          <a:p>
            <a:pPr lvl="0"/>
            <a:r>
              <a:rPr lang="en-US"/>
              <a:t>Click to edit Master text styles</a:t>
            </a:r>
          </a:p>
        </p:txBody>
      </p:sp>
      <p:sp>
        <p:nvSpPr>
          <p:cNvPr id="14" name="Title 13">
            <a:extLst>
              <a:ext uri="{FF2B5EF4-FFF2-40B4-BE49-F238E27FC236}">
                <a16:creationId xmlns:a16="http://schemas.microsoft.com/office/drawing/2014/main" id="{E398124E-0043-EEF3-A09A-F33E9C5B02DF}"/>
              </a:ext>
            </a:extLst>
          </p:cNvPr>
          <p:cNvSpPr>
            <a:spLocks noGrp="1"/>
          </p:cNvSpPr>
          <p:nvPr>
            <p:ph type="title"/>
          </p:nvPr>
        </p:nvSpPr>
        <p:spPr>
          <a:xfrm>
            <a:off x="282744" y="640924"/>
            <a:ext cx="7649867" cy="283154"/>
          </a:xfrm>
          <a:prstGeom prst="rect">
            <a:avLst/>
          </a:prstGeom>
        </p:spPr>
        <p:txBody>
          <a:bodyPr/>
          <a:lstStyle/>
          <a:p>
            <a:r>
              <a:rPr lang="en-US"/>
              <a:t>Click to edit Master title style</a:t>
            </a:r>
            <a:endParaRPr lang="en-GB"/>
          </a:p>
        </p:txBody>
      </p:sp>
      <p:pic>
        <p:nvPicPr>
          <p:cNvPr id="11" name="Picture Placeholder 6">
            <a:extLst>
              <a:ext uri="{FF2B5EF4-FFF2-40B4-BE49-F238E27FC236}">
                <a16:creationId xmlns:a16="http://schemas.microsoft.com/office/drawing/2014/main" id="{4B56175A-47B0-4E11-A9E2-CCA050332DCA}"/>
              </a:ext>
            </a:extLst>
          </p:cNvPr>
          <p:cNvPicPr>
            <a:picLocks noChangeAspect="1"/>
          </p:cNvPicPr>
          <p:nvPr userDrawn="1"/>
        </p:nvPicPr>
        <p:blipFill>
          <a:blip r:embed="rId2">
            <a:alphaModFix amt="20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11391" y="6419469"/>
            <a:ext cx="1694051" cy="190581"/>
          </a:xfrm>
          <a:prstGeom prst="rect">
            <a:avLst/>
          </a:prstGeom>
        </p:spPr>
      </p:pic>
    </p:spTree>
    <p:extLst>
      <p:ext uri="{BB962C8B-B14F-4D97-AF65-F5344CB8AC3E}">
        <p14:creationId xmlns:p14="http://schemas.microsoft.com/office/powerpoint/2010/main" val="10888337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content and 4 Images">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a:t>Rathbones Group Plc | Technology – the magnificent seven and beyond</a:t>
            </a:r>
          </a:p>
        </p:txBody>
      </p:sp>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12" name="Picture Placeholder 17">
            <a:extLst>
              <a:ext uri="{FF2B5EF4-FFF2-40B4-BE49-F238E27FC236}">
                <a16:creationId xmlns:a16="http://schemas.microsoft.com/office/drawing/2014/main" id="{CCA0141B-ED02-6D5F-0C3D-CB60F94B2847}"/>
              </a:ext>
            </a:extLst>
          </p:cNvPr>
          <p:cNvSpPr>
            <a:spLocks noGrp="1"/>
          </p:cNvSpPr>
          <p:nvPr>
            <p:ph type="pic" sz="quarter" idx="21"/>
          </p:nvPr>
        </p:nvSpPr>
        <p:spPr>
          <a:xfrm>
            <a:off x="4254571" y="1582421"/>
            <a:ext cx="3681066" cy="2181220"/>
          </a:xfrm>
        </p:spPr>
        <p:txBody>
          <a:bodyPr>
            <a:noAutofit/>
          </a:bodyPr>
          <a:lstStyle>
            <a:lvl1pPr>
              <a:defRPr sz="1000"/>
            </a:lvl1pPr>
          </a:lstStyle>
          <a:p>
            <a:r>
              <a:rPr lang="en-US"/>
              <a:t>Click icon to add picture</a:t>
            </a:r>
            <a:endParaRPr lang="en-GB" dirty="0"/>
          </a:p>
        </p:txBody>
      </p:sp>
      <p:sp>
        <p:nvSpPr>
          <p:cNvPr id="13" name="Picture Placeholder 17">
            <a:extLst>
              <a:ext uri="{FF2B5EF4-FFF2-40B4-BE49-F238E27FC236}">
                <a16:creationId xmlns:a16="http://schemas.microsoft.com/office/drawing/2014/main" id="{265758AA-B3CD-4674-CBE3-BB74A0BBEB5F}"/>
              </a:ext>
            </a:extLst>
          </p:cNvPr>
          <p:cNvSpPr>
            <a:spLocks noGrp="1"/>
          </p:cNvSpPr>
          <p:nvPr>
            <p:ph type="pic" sz="quarter" idx="22"/>
          </p:nvPr>
        </p:nvSpPr>
        <p:spPr>
          <a:xfrm>
            <a:off x="8224373" y="1582421"/>
            <a:ext cx="3681066" cy="2181220"/>
          </a:xfrm>
        </p:spPr>
        <p:txBody>
          <a:bodyPr>
            <a:noAutofit/>
          </a:bodyPr>
          <a:lstStyle>
            <a:lvl1pPr>
              <a:defRPr sz="1000"/>
            </a:lvl1pPr>
          </a:lstStyle>
          <a:p>
            <a:r>
              <a:rPr lang="en-US"/>
              <a:t>Click icon to add picture</a:t>
            </a:r>
            <a:endParaRPr lang="en-GB"/>
          </a:p>
        </p:txBody>
      </p:sp>
      <p:sp>
        <p:nvSpPr>
          <p:cNvPr id="4" name="Text Placeholder 7">
            <a:extLst>
              <a:ext uri="{FF2B5EF4-FFF2-40B4-BE49-F238E27FC236}">
                <a16:creationId xmlns:a16="http://schemas.microsoft.com/office/drawing/2014/main" id="{86462DEE-7D5A-FC91-8ACD-FAC1D29FCD19}"/>
              </a:ext>
            </a:extLst>
          </p:cNvPr>
          <p:cNvSpPr>
            <a:spLocks noGrp="1"/>
          </p:cNvSpPr>
          <p:nvPr>
            <p:ph type="body" sz="quarter" idx="25"/>
          </p:nvPr>
        </p:nvSpPr>
        <p:spPr>
          <a:xfrm>
            <a:off x="285770" y="1586340"/>
            <a:ext cx="3822860" cy="908326"/>
          </a:xfrm>
        </p:spPr>
        <p:txBody>
          <a:bodyPr/>
          <a:lstStyle>
            <a:lvl1pPr>
              <a:lnSpc>
                <a:spcPct val="106000"/>
              </a:lnSpc>
              <a:defRPr sz="1000" spc="-12" baseline="0"/>
            </a:lvl1pPr>
            <a:lvl2pPr>
              <a:lnSpc>
                <a:spcPct val="106000"/>
              </a:lnSpc>
              <a:spcAft>
                <a:spcPts val="1168"/>
              </a:spcAft>
              <a:defRPr sz="1000" spc="-12" baseline="0"/>
            </a:lvl2pPr>
            <a:lvl3pPr>
              <a:defRPr sz="900"/>
            </a:lvl3pPr>
            <a:lvl4pPr>
              <a:defRPr sz="900"/>
            </a:lvl4pPr>
            <a:lvl5pPr>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Text Placeholder 7">
            <a:extLst>
              <a:ext uri="{FF2B5EF4-FFF2-40B4-BE49-F238E27FC236}">
                <a16:creationId xmlns:a16="http://schemas.microsoft.com/office/drawing/2014/main" id="{648D2CC2-4D2B-5557-09ED-0DE3CCE1C8C1}"/>
              </a:ext>
            </a:extLst>
          </p:cNvPr>
          <p:cNvSpPr>
            <a:spLocks noGrp="1"/>
          </p:cNvSpPr>
          <p:nvPr>
            <p:ph type="body" sz="quarter" idx="17"/>
          </p:nvPr>
        </p:nvSpPr>
        <p:spPr>
          <a:xfrm>
            <a:off x="287685" y="6402301"/>
            <a:ext cx="5665038" cy="241348"/>
          </a:xfrm>
        </p:spPr>
        <p:txBody>
          <a:bodyPr anchor="b"/>
          <a:lstStyle>
            <a:lvl1pPr>
              <a:lnSpc>
                <a:spcPct val="98000"/>
              </a:lnSpc>
              <a:defRPr sz="800" b="0" spc="-8" baseline="0">
                <a:solidFill>
                  <a:srgbClr val="323E48"/>
                </a:solidFill>
                <a:latin typeface="+mn-lt"/>
              </a:defRPr>
            </a:lvl1pPr>
            <a:lvl2pPr>
              <a:lnSpc>
                <a:spcPct val="98000"/>
              </a:lnSpc>
              <a:defRPr sz="800" b="0" spc="-8" baseline="0">
                <a:solidFill>
                  <a:srgbClr val="323E48"/>
                </a:solidFill>
                <a:latin typeface="+mn-lt"/>
              </a:defRPr>
            </a:lvl2pPr>
          </a:lstStyle>
          <a:p>
            <a:pPr lvl="0"/>
            <a:r>
              <a:rPr lang="en-US"/>
              <a:t>Click to edit Master text styles</a:t>
            </a:r>
          </a:p>
          <a:p>
            <a:pPr lvl="1"/>
            <a:r>
              <a:rPr lang="en-US"/>
              <a:t>Second level</a:t>
            </a:r>
          </a:p>
        </p:txBody>
      </p:sp>
      <p:sp>
        <p:nvSpPr>
          <p:cNvPr id="9" name="Subtitle 2">
            <a:extLst>
              <a:ext uri="{FF2B5EF4-FFF2-40B4-BE49-F238E27FC236}">
                <a16:creationId xmlns:a16="http://schemas.microsoft.com/office/drawing/2014/main" id="{31A2B324-2BC6-30E4-887E-2764B61DF607}"/>
              </a:ext>
            </a:extLst>
          </p:cNvPr>
          <p:cNvSpPr>
            <a:spLocks noGrp="1"/>
          </p:cNvSpPr>
          <p:nvPr>
            <p:ph type="subTitle" idx="1"/>
          </p:nvPr>
        </p:nvSpPr>
        <p:spPr>
          <a:xfrm>
            <a:off x="285772" y="1206739"/>
            <a:ext cx="7649867" cy="221332"/>
          </a:xfrm>
        </p:spPr>
        <p:txBody>
          <a:bodyPr/>
          <a:lstStyle>
            <a:lvl1pPr marL="0" indent="0" algn="l">
              <a:lnSpc>
                <a:spcPct val="102000"/>
              </a:lnSpc>
              <a:buNone/>
              <a:defRPr sz="1400" b="0" i="0">
                <a:solidFill>
                  <a:schemeClr val="bg2"/>
                </a:solidFill>
                <a:latin typeface="Rathbones Sans" pitchFamily="2" charset="0"/>
              </a:defRPr>
            </a:lvl1pPr>
            <a:lvl2pPr marL="355957" indent="0" algn="ctr">
              <a:buNone/>
              <a:defRPr sz="1557"/>
            </a:lvl2pPr>
            <a:lvl3pPr marL="711913" indent="0" algn="ctr">
              <a:buNone/>
              <a:defRPr sz="1401"/>
            </a:lvl3pPr>
            <a:lvl4pPr marL="1067871" indent="0" algn="ctr">
              <a:buNone/>
              <a:defRPr sz="1246"/>
            </a:lvl4pPr>
            <a:lvl5pPr marL="1423829" indent="0" algn="ctr">
              <a:buNone/>
              <a:defRPr sz="1246"/>
            </a:lvl5pPr>
            <a:lvl6pPr marL="1779786" indent="0" algn="ctr">
              <a:buNone/>
              <a:defRPr sz="1246"/>
            </a:lvl6pPr>
            <a:lvl7pPr marL="2135743" indent="0" algn="ctr">
              <a:buNone/>
              <a:defRPr sz="1246"/>
            </a:lvl7pPr>
            <a:lvl8pPr marL="2491700" indent="0" algn="ctr">
              <a:buNone/>
              <a:defRPr sz="1246"/>
            </a:lvl8pPr>
            <a:lvl9pPr marL="2847657" indent="0" algn="ctr">
              <a:buNone/>
              <a:defRPr sz="1246"/>
            </a:lvl9pPr>
          </a:lstStyle>
          <a:p>
            <a:r>
              <a:rPr lang="en-US"/>
              <a:t>Click to edit Master subtitle style</a:t>
            </a:r>
            <a:endParaRPr lang="en-US" dirty="0"/>
          </a:p>
        </p:txBody>
      </p:sp>
      <p:sp>
        <p:nvSpPr>
          <p:cNvPr id="14" name="Text Placeholder 7">
            <a:extLst>
              <a:ext uri="{FF2B5EF4-FFF2-40B4-BE49-F238E27FC236}">
                <a16:creationId xmlns:a16="http://schemas.microsoft.com/office/drawing/2014/main" id="{BBC8976F-842E-DBC7-3FD1-3F9B7A643106}"/>
              </a:ext>
            </a:extLst>
          </p:cNvPr>
          <p:cNvSpPr>
            <a:spLocks noGrp="1"/>
          </p:cNvSpPr>
          <p:nvPr>
            <p:ph type="body" sz="quarter" idx="18"/>
          </p:nvPr>
        </p:nvSpPr>
        <p:spPr>
          <a:xfrm>
            <a:off x="287684" y="483383"/>
            <a:ext cx="7647953" cy="150811"/>
          </a:xfrm>
        </p:spPr>
        <p:txBody>
          <a:bodyPr>
            <a:spAutoFit/>
          </a:bodyPr>
          <a:lstStyle>
            <a:lvl1pPr>
              <a:lnSpc>
                <a:spcPct val="98000"/>
              </a:lnSpc>
              <a:defRPr sz="1000" b="0" i="0" cap="all" baseline="0">
                <a:solidFill>
                  <a:schemeClr val="bg2"/>
                </a:solidFill>
                <a:latin typeface="Rathbones Sans" pitchFamily="2" charset="0"/>
              </a:defRPr>
            </a:lvl1pPr>
          </a:lstStyle>
          <a:p>
            <a:pPr lvl="0"/>
            <a:r>
              <a:rPr lang="en-US"/>
              <a:t>Click to edit Master text styles</a:t>
            </a:r>
          </a:p>
        </p:txBody>
      </p:sp>
      <p:sp>
        <p:nvSpPr>
          <p:cNvPr id="15" name="Title 14">
            <a:extLst>
              <a:ext uri="{FF2B5EF4-FFF2-40B4-BE49-F238E27FC236}">
                <a16:creationId xmlns:a16="http://schemas.microsoft.com/office/drawing/2014/main" id="{DF9F537B-0387-7316-A608-0911AD6F3FBF}"/>
              </a:ext>
            </a:extLst>
          </p:cNvPr>
          <p:cNvSpPr>
            <a:spLocks noGrp="1"/>
          </p:cNvSpPr>
          <p:nvPr>
            <p:ph type="title"/>
          </p:nvPr>
        </p:nvSpPr>
        <p:spPr>
          <a:xfrm>
            <a:off x="282744" y="640924"/>
            <a:ext cx="7649867" cy="283154"/>
          </a:xfrm>
          <a:prstGeom prst="rect">
            <a:avLst/>
          </a:prstGeom>
        </p:spPr>
        <p:txBody>
          <a:bodyPr/>
          <a:lstStyle/>
          <a:p>
            <a:r>
              <a:rPr lang="en-US"/>
              <a:t>Click to edit Master title style</a:t>
            </a:r>
            <a:endParaRPr lang="en-GB"/>
          </a:p>
        </p:txBody>
      </p:sp>
      <p:sp>
        <p:nvSpPr>
          <p:cNvPr id="22" name="Picture Placeholder 17">
            <a:extLst>
              <a:ext uri="{FF2B5EF4-FFF2-40B4-BE49-F238E27FC236}">
                <a16:creationId xmlns:a16="http://schemas.microsoft.com/office/drawing/2014/main" id="{A9C458DA-4C57-F276-FC6F-CDE88AC6F1AD}"/>
              </a:ext>
            </a:extLst>
          </p:cNvPr>
          <p:cNvSpPr>
            <a:spLocks noGrp="1"/>
          </p:cNvSpPr>
          <p:nvPr>
            <p:ph type="pic" sz="quarter" idx="26"/>
          </p:nvPr>
        </p:nvSpPr>
        <p:spPr>
          <a:xfrm>
            <a:off x="4254571" y="3979304"/>
            <a:ext cx="3681066" cy="2181220"/>
          </a:xfrm>
        </p:spPr>
        <p:txBody>
          <a:bodyPr>
            <a:noAutofit/>
          </a:bodyPr>
          <a:lstStyle>
            <a:lvl1pPr>
              <a:defRPr sz="1000"/>
            </a:lvl1pPr>
          </a:lstStyle>
          <a:p>
            <a:r>
              <a:rPr lang="en-US"/>
              <a:t>Click icon to add picture</a:t>
            </a:r>
            <a:endParaRPr lang="en-GB" dirty="0"/>
          </a:p>
        </p:txBody>
      </p:sp>
      <p:sp>
        <p:nvSpPr>
          <p:cNvPr id="23" name="Picture Placeholder 17">
            <a:extLst>
              <a:ext uri="{FF2B5EF4-FFF2-40B4-BE49-F238E27FC236}">
                <a16:creationId xmlns:a16="http://schemas.microsoft.com/office/drawing/2014/main" id="{9C067E43-B512-9D76-8A08-03FF90475690}"/>
              </a:ext>
            </a:extLst>
          </p:cNvPr>
          <p:cNvSpPr>
            <a:spLocks noGrp="1"/>
          </p:cNvSpPr>
          <p:nvPr>
            <p:ph type="pic" sz="quarter" idx="27"/>
          </p:nvPr>
        </p:nvSpPr>
        <p:spPr>
          <a:xfrm>
            <a:off x="8224373" y="3979304"/>
            <a:ext cx="3681066" cy="2181220"/>
          </a:xfrm>
        </p:spPr>
        <p:txBody>
          <a:bodyPr>
            <a:noAutofit/>
          </a:bodyPr>
          <a:lstStyle>
            <a:lvl1pPr>
              <a:defRPr sz="1000"/>
            </a:lvl1pPr>
          </a:lstStyle>
          <a:p>
            <a:r>
              <a:rPr lang="en-US"/>
              <a:t>Click icon to add picture</a:t>
            </a:r>
            <a:endParaRPr lang="en-GB"/>
          </a:p>
        </p:txBody>
      </p:sp>
      <p:pic>
        <p:nvPicPr>
          <p:cNvPr id="16" name="Picture Placeholder 6">
            <a:extLst>
              <a:ext uri="{FF2B5EF4-FFF2-40B4-BE49-F238E27FC236}">
                <a16:creationId xmlns:a16="http://schemas.microsoft.com/office/drawing/2014/main" id="{A7042547-AD19-4BB9-8375-C119747183BC}"/>
              </a:ext>
            </a:extLst>
          </p:cNvPr>
          <p:cNvPicPr>
            <a:picLocks noChangeAspect="1"/>
          </p:cNvPicPr>
          <p:nvPr userDrawn="1"/>
        </p:nvPicPr>
        <p:blipFill>
          <a:blip r:embed="rId2">
            <a:alphaModFix amt="20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11391" y="6419469"/>
            <a:ext cx="1694051" cy="190581"/>
          </a:xfrm>
          <a:prstGeom prst="rect">
            <a:avLst/>
          </a:prstGeom>
        </p:spPr>
      </p:pic>
    </p:spTree>
    <p:extLst>
      <p:ext uri="{BB962C8B-B14F-4D97-AF65-F5344CB8AC3E}">
        <p14:creationId xmlns:p14="http://schemas.microsoft.com/office/powerpoint/2010/main" val="32406640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content and 3 Images">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a:t>Rathbones Group Plc | Technology – the magnificent seven and beyond</a:t>
            </a:r>
          </a:p>
        </p:txBody>
      </p:sp>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12" name="Picture Placeholder 17">
            <a:extLst>
              <a:ext uri="{FF2B5EF4-FFF2-40B4-BE49-F238E27FC236}">
                <a16:creationId xmlns:a16="http://schemas.microsoft.com/office/drawing/2014/main" id="{CCA0141B-ED02-6D5F-0C3D-CB60F94B2847}"/>
              </a:ext>
            </a:extLst>
          </p:cNvPr>
          <p:cNvSpPr>
            <a:spLocks noGrp="1"/>
          </p:cNvSpPr>
          <p:nvPr>
            <p:ph type="pic" sz="quarter" idx="21"/>
          </p:nvPr>
        </p:nvSpPr>
        <p:spPr>
          <a:xfrm>
            <a:off x="5247029" y="1587057"/>
            <a:ext cx="2688607" cy="4573467"/>
          </a:xfrm>
        </p:spPr>
        <p:txBody>
          <a:bodyPr>
            <a:noAutofit/>
          </a:bodyPr>
          <a:lstStyle>
            <a:lvl1pPr>
              <a:defRPr sz="1000"/>
            </a:lvl1pPr>
          </a:lstStyle>
          <a:p>
            <a:r>
              <a:rPr lang="en-US"/>
              <a:t>Click icon to add picture</a:t>
            </a:r>
            <a:endParaRPr lang="en-GB"/>
          </a:p>
        </p:txBody>
      </p:sp>
      <p:sp>
        <p:nvSpPr>
          <p:cNvPr id="13" name="Picture Placeholder 17">
            <a:extLst>
              <a:ext uri="{FF2B5EF4-FFF2-40B4-BE49-F238E27FC236}">
                <a16:creationId xmlns:a16="http://schemas.microsoft.com/office/drawing/2014/main" id="{265758AA-B3CD-4674-CBE3-BB74A0BBEB5F}"/>
              </a:ext>
            </a:extLst>
          </p:cNvPr>
          <p:cNvSpPr>
            <a:spLocks noGrp="1"/>
          </p:cNvSpPr>
          <p:nvPr>
            <p:ph type="pic" sz="quarter" idx="22"/>
          </p:nvPr>
        </p:nvSpPr>
        <p:spPr>
          <a:xfrm>
            <a:off x="8224373" y="1587059"/>
            <a:ext cx="3681066" cy="2169853"/>
          </a:xfrm>
        </p:spPr>
        <p:txBody>
          <a:bodyPr>
            <a:noAutofit/>
          </a:bodyPr>
          <a:lstStyle>
            <a:lvl1pPr>
              <a:defRPr sz="1000"/>
            </a:lvl1pPr>
          </a:lstStyle>
          <a:p>
            <a:r>
              <a:rPr lang="en-US"/>
              <a:t>Click icon to add picture</a:t>
            </a:r>
            <a:endParaRPr lang="en-GB"/>
          </a:p>
        </p:txBody>
      </p:sp>
      <p:sp>
        <p:nvSpPr>
          <p:cNvPr id="4" name="Text Placeholder 7">
            <a:extLst>
              <a:ext uri="{FF2B5EF4-FFF2-40B4-BE49-F238E27FC236}">
                <a16:creationId xmlns:a16="http://schemas.microsoft.com/office/drawing/2014/main" id="{97EAE523-A594-30E3-0C46-7879721DC6EC}"/>
              </a:ext>
            </a:extLst>
          </p:cNvPr>
          <p:cNvSpPr>
            <a:spLocks noGrp="1"/>
          </p:cNvSpPr>
          <p:nvPr>
            <p:ph type="body" sz="quarter" idx="25"/>
          </p:nvPr>
        </p:nvSpPr>
        <p:spPr>
          <a:xfrm>
            <a:off x="285769" y="1586340"/>
            <a:ext cx="4673905" cy="908326"/>
          </a:xfrm>
        </p:spPr>
        <p:txBody>
          <a:bodyPr/>
          <a:lstStyle>
            <a:lvl1pPr>
              <a:lnSpc>
                <a:spcPct val="106000"/>
              </a:lnSpc>
              <a:defRPr sz="1000" spc="-12" baseline="0"/>
            </a:lvl1pPr>
            <a:lvl2pPr>
              <a:lnSpc>
                <a:spcPct val="106000"/>
              </a:lnSpc>
              <a:spcAft>
                <a:spcPts val="1168"/>
              </a:spcAft>
              <a:defRPr sz="1000" spc="-12" baseline="0"/>
            </a:lvl2pPr>
            <a:lvl3pPr>
              <a:defRPr sz="900"/>
            </a:lvl3pPr>
            <a:lvl4pPr>
              <a:defRPr sz="900"/>
            </a:lvl4pPr>
            <a:lvl5pPr>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Text Placeholder 7">
            <a:extLst>
              <a:ext uri="{FF2B5EF4-FFF2-40B4-BE49-F238E27FC236}">
                <a16:creationId xmlns:a16="http://schemas.microsoft.com/office/drawing/2014/main" id="{10FB3086-50D2-075D-CD59-9278DA876390}"/>
              </a:ext>
            </a:extLst>
          </p:cNvPr>
          <p:cNvSpPr>
            <a:spLocks noGrp="1"/>
          </p:cNvSpPr>
          <p:nvPr>
            <p:ph type="body" sz="quarter" idx="17"/>
          </p:nvPr>
        </p:nvSpPr>
        <p:spPr>
          <a:xfrm>
            <a:off x="287685" y="6402301"/>
            <a:ext cx="5665038" cy="241348"/>
          </a:xfrm>
        </p:spPr>
        <p:txBody>
          <a:bodyPr anchor="b"/>
          <a:lstStyle>
            <a:lvl1pPr>
              <a:lnSpc>
                <a:spcPct val="98000"/>
              </a:lnSpc>
              <a:defRPr sz="800" b="0" spc="-8" baseline="0">
                <a:solidFill>
                  <a:srgbClr val="323E48"/>
                </a:solidFill>
                <a:latin typeface="+mn-lt"/>
              </a:defRPr>
            </a:lvl1pPr>
            <a:lvl2pPr>
              <a:lnSpc>
                <a:spcPct val="98000"/>
              </a:lnSpc>
              <a:defRPr sz="800" b="0" spc="-8" baseline="0">
                <a:solidFill>
                  <a:srgbClr val="323E48"/>
                </a:solidFill>
                <a:latin typeface="+mn-lt"/>
              </a:defRPr>
            </a:lvl2pPr>
          </a:lstStyle>
          <a:p>
            <a:pPr lvl="0"/>
            <a:r>
              <a:rPr lang="en-US"/>
              <a:t>Click to edit Master text styles</a:t>
            </a:r>
          </a:p>
          <a:p>
            <a:pPr lvl="1"/>
            <a:r>
              <a:rPr lang="en-US"/>
              <a:t>Second level</a:t>
            </a:r>
          </a:p>
        </p:txBody>
      </p:sp>
      <p:sp>
        <p:nvSpPr>
          <p:cNvPr id="9" name="Subtitle 2">
            <a:extLst>
              <a:ext uri="{FF2B5EF4-FFF2-40B4-BE49-F238E27FC236}">
                <a16:creationId xmlns:a16="http://schemas.microsoft.com/office/drawing/2014/main" id="{C3654F04-EB98-0AC2-1694-15255A9BD689}"/>
              </a:ext>
            </a:extLst>
          </p:cNvPr>
          <p:cNvSpPr>
            <a:spLocks noGrp="1"/>
          </p:cNvSpPr>
          <p:nvPr>
            <p:ph type="subTitle" idx="1"/>
          </p:nvPr>
        </p:nvSpPr>
        <p:spPr>
          <a:xfrm>
            <a:off x="285772" y="1206739"/>
            <a:ext cx="7649867" cy="221332"/>
          </a:xfrm>
        </p:spPr>
        <p:txBody>
          <a:bodyPr/>
          <a:lstStyle>
            <a:lvl1pPr marL="0" indent="0" algn="l">
              <a:lnSpc>
                <a:spcPct val="102000"/>
              </a:lnSpc>
              <a:buNone/>
              <a:defRPr sz="1400" b="0" i="0">
                <a:solidFill>
                  <a:schemeClr val="bg2"/>
                </a:solidFill>
                <a:latin typeface="Rathbones Sans" pitchFamily="2" charset="0"/>
              </a:defRPr>
            </a:lvl1pPr>
            <a:lvl2pPr marL="355957" indent="0" algn="ctr">
              <a:buNone/>
              <a:defRPr sz="1557"/>
            </a:lvl2pPr>
            <a:lvl3pPr marL="711913" indent="0" algn="ctr">
              <a:buNone/>
              <a:defRPr sz="1401"/>
            </a:lvl3pPr>
            <a:lvl4pPr marL="1067871" indent="0" algn="ctr">
              <a:buNone/>
              <a:defRPr sz="1246"/>
            </a:lvl4pPr>
            <a:lvl5pPr marL="1423829" indent="0" algn="ctr">
              <a:buNone/>
              <a:defRPr sz="1246"/>
            </a:lvl5pPr>
            <a:lvl6pPr marL="1779786" indent="0" algn="ctr">
              <a:buNone/>
              <a:defRPr sz="1246"/>
            </a:lvl6pPr>
            <a:lvl7pPr marL="2135743" indent="0" algn="ctr">
              <a:buNone/>
              <a:defRPr sz="1246"/>
            </a:lvl7pPr>
            <a:lvl8pPr marL="2491700" indent="0" algn="ctr">
              <a:buNone/>
              <a:defRPr sz="1246"/>
            </a:lvl8pPr>
            <a:lvl9pPr marL="2847657" indent="0" algn="ctr">
              <a:buNone/>
              <a:defRPr sz="1246"/>
            </a:lvl9pPr>
          </a:lstStyle>
          <a:p>
            <a:r>
              <a:rPr lang="en-US"/>
              <a:t>Click to edit Master subtitle style</a:t>
            </a:r>
            <a:endParaRPr lang="en-US" dirty="0"/>
          </a:p>
        </p:txBody>
      </p:sp>
      <p:sp>
        <p:nvSpPr>
          <p:cNvPr id="15" name="Text Placeholder 7">
            <a:extLst>
              <a:ext uri="{FF2B5EF4-FFF2-40B4-BE49-F238E27FC236}">
                <a16:creationId xmlns:a16="http://schemas.microsoft.com/office/drawing/2014/main" id="{2C57415B-EDB7-8680-B717-6D97536C8E68}"/>
              </a:ext>
            </a:extLst>
          </p:cNvPr>
          <p:cNvSpPr>
            <a:spLocks noGrp="1"/>
          </p:cNvSpPr>
          <p:nvPr>
            <p:ph type="body" sz="quarter" idx="18"/>
          </p:nvPr>
        </p:nvSpPr>
        <p:spPr>
          <a:xfrm>
            <a:off x="287684" y="483383"/>
            <a:ext cx="7647953" cy="150811"/>
          </a:xfrm>
        </p:spPr>
        <p:txBody>
          <a:bodyPr>
            <a:spAutoFit/>
          </a:bodyPr>
          <a:lstStyle>
            <a:lvl1pPr>
              <a:lnSpc>
                <a:spcPct val="98000"/>
              </a:lnSpc>
              <a:defRPr sz="1000" b="0" i="0" cap="all" baseline="0">
                <a:solidFill>
                  <a:schemeClr val="bg2"/>
                </a:solidFill>
                <a:latin typeface="Rathbones Sans" pitchFamily="2" charset="0"/>
              </a:defRPr>
            </a:lvl1pPr>
          </a:lstStyle>
          <a:p>
            <a:pPr lvl="0"/>
            <a:r>
              <a:rPr lang="en-US"/>
              <a:t>Click to edit Master text styles</a:t>
            </a:r>
          </a:p>
        </p:txBody>
      </p:sp>
      <p:sp>
        <p:nvSpPr>
          <p:cNvPr id="17" name="Title 16">
            <a:extLst>
              <a:ext uri="{FF2B5EF4-FFF2-40B4-BE49-F238E27FC236}">
                <a16:creationId xmlns:a16="http://schemas.microsoft.com/office/drawing/2014/main" id="{6B320B95-4D7F-C2AC-C066-D7CA7D73F9E0}"/>
              </a:ext>
            </a:extLst>
          </p:cNvPr>
          <p:cNvSpPr>
            <a:spLocks noGrp="1"/>
          </p:cNvSpPr>
          <p:nvPr>
            <p:ph type="title"/>
          </p:nvPr>
        </p:nvSpPr>
        <p:spPr>
          <a:xfrm>
            <a:off x="282744" y="640924"/>
            <a:ext cx="7649867" cy="283154"/>
          </a:xfrm>
          <a:prstGeom prst="rect">
            <a:avLst/>
          </a:prstGeom>
        </p:spPr>
        <p:txBody>
          <a:bodyPr/>
          <a:lstStyle/>
          <a:p>
            <a:r>
              <a:rPr lang="en-US"/>
              <a:t>Click to edit Master title style</a:t>
            </a:r>
            <a:endParaRPr lang="en-GB"/>
          </a:p>
        </p:txBody>
      </p:sp>
      <p:sp>
        <p:nvSpPr>
          <p:cNvPr id="21" name="Picture Placeholder 17">
            <a:extLst>
              <a:ext uri="{FF2B5EF4-FFF2-40B4-BE49-F238E27FC236}">
                <a16:creationId xmlns:a16="http://schemas.microsoft.com/office/drawing/2014/main" id="{03D52BFF-9F7C-0A53-5FC8-B48DC523946D}"/>
              </a:ext>
            </a:extLst>
          </p:cNvPr>
          <p:cNvSpPr>
            <a:spLocks noGrp="1"/>
          </p:cNvSpPr>
          <p:nvPr>
            <p:ph type="pic" sz="quarter" idx="26"/>
          </p:nvPr>
        </p:nvSpPr>
        <p:spPr>
          <a:xfrm>
            <a:off x="8224373" y="3990672"/>
            <a:ext cx="3681066" cy="2169853"/>
          </a:xfrm>
        </p:spPr>
        <p:txBody>
          <a:bodyPr>
            <a:noAutofit/>
          </a:bodyPr>
          <a:lstStyle>
            <a:lvl1pPr>
              <a:defRPr sz="1000"/>
            </a:lvl1pPr>
          </a:lstStyle>
          <a:p>
            <a:r>
              <a:rPr lang="en-US"/>
              <a:t>Click icon to add picture</a:t>
            </a:r>
            <a:endParaRPr lang="en-GB"/>
          </a:p>
        </p:txBody>
      </p:sp>
      <p:pic>
        <p:nvPicPr>
          <p:cNvPr id="14" name="Picture Placeholder 6">
            <a:extLst>
              <a:ext uri="{FF2B5EF4-FFF2-40B4-BE49-F238E27FC236}">
                <a16:creationId xmlns:a16="http://schemas.microsoft.com/office/drawing/2014/main" id="{9A6DFF5B-6579-46DE-932E-5F7488F4E1E0}"/>
              </a:ext>
            </a:extLst>
          </p:cNvPr>
          <p:cNvPicPr>
            <a:picLocks noChangeAspect="1"/>
          </p:cNvPicPr>
          <p:nvPr userDrawn="1"/>
        </p:nvPicPr>
        <p:blipFill>
          <a:blip r:embed="rId2">
            <a:alphaModFix amt="20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11391" y="6419469"/>
            <a:ext cx="1694051" cy="190581"/>
          </a:xfrm>
          <a:prstGeom prst="rect">
            <a:avLst/>
          </a:prstGeom>
        </p:spPr>
      </p:pic>
    </p:spTree>
    <p:extLst>
      <p:ext uri="{BB962C8B-B14F-4D97-AF65-F5344CB8AC3E}">
        <p14:creationId xmlns:p14="http://schemas.microsoft.com/office/powerpoint/2010/main" val="36060315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itle, content and 4 Images">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8526" y="3884383"/>
            <a:ext cx="11619669" cy="223019"/>
          </a:xfrm>
          <a:prstGeom prst="rect">
            <a:avLst/>
          </a:prstGeom>
        </p:spPr>
        <p:txBody>
          <a:bodyPr/>
          <a:lstStyle>
            <a:lvl1pPr algn="l">
              <a:lnSpc>
                <a:spcPct val="103000"/>
              </a:lnSpc>
              <a:defRPr sz="1400">
                <a:solidFill>
                  <a:schemeClr val="bg1"/>
                </a:solidFill>
              </a:defRPr>
            </a:lvl1pPr>
          </a:lstStyle>
          <a:p>
            <a:r>
              <a:rPr lang="en-US"/>
              <a:t>Click to edit Master title style</a:t>
            </a:r>
            <a:endParaRPr lang="en-US" dirty="0"/>
          </a:p>
        </p:txBody>
      </p:sp>
      <p:sp>
        <p:nvSpPr>
          <p:cNvPr id="11" name="Text Placeholder 7">
            <a:extLst>
              <a:ext uri="{FF2B5EF4-FFF2-40B4-BE49-F238E27FC236}">
                <a16:creationId xmlns:a16="http://schemas.microsoft.com/office/drawing/2014/main" id="{05DE8709-DC01-2B94-BF86-6A3CB2BBF2BC}"/>
              </a:ext>
            </a:extLst>
          </p:cNvPr>
          <p:cNvSpPr>
            <a:spLocks noGrp="1"/>
          </p:cNvSpPr>
          <p:nvPr>
            <p:ph type="body" sz="quarter" idx="20"/>
          </p:nvPr>
        </p:nvSpPr>
        <p:spPr>
          <a:xfrm>
            <a:off x="285771" y="4247022"/>
            <a:ext cx="3967420" cy="736805"/>
          </a:xfrm>
        </p:spPr>
        <p:txBody>
          <a:bodyPr/>
          <a:lstStyle>
            <a:lvl1pPr>
              <a:lnSpc>
                <a:spcPct val="101000"/>
              </a:lnSpc>
              <a:defRPr sz="1200" b="0" cap="all" spc="-15" baseline="0">
                <a:solidFill>
                  <a:schemeClr val="bg1"/>
                </a:solidFill>
                <a:latin typeface="+mn-lt"/>
              </a:defRPr>
            </a:lvl1pPr>
            <a:lvl2pPr>
              <a:lnSpc>
                <a:spcPct val="101000"/>
              </a:lnSpc>
              <a:spcAft>
                <a:spcPts val="0"/>
              </a:spcAft>
              <a:defRPr sz="1200" spc="-15" baseline="0">
                <a:solidFill>
                  <a:schemeClr val="bg1"/>
                </a:solidFill>
              </a:defRPr>
            </a:lvl2pPr>
            <a:lvl3pPr>
              <a:defRPr sz="800">
                <a:solidFill>
                  <a:schemeClr val="bg1"/>
                </a:solidFill>
              </a:defRPr>
            </a:lvl3pPr>
            <a:lvl4pPr>
              <a:defRPr sz="800">
                <a:solidFill>
                  <a:schemeClr val="bg1"/>
                </a:solidFill>
              </a:defRPr>
            </a:lvl4pPr>
            <a:lvl5pPr>
              <a:defRPr sz="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ext Placeholder 7">
            <a:extLst>
              <a:ext uri="{FF2B5EF4-FFF2-40B4-BE49-F238E27FC236}">
                <a16:creationId xmlns:a16="http://schemas.microsoft.com/office/drawing/2014/main" id="{6809BFA8-E877-745D-1049-FB981BE6C864}"/>
              </a:ext>
            </a:extLst>
          </p:cNvPr>
          <p:cNvSpPr>
            <a:spLocks noGrp="1"/>
          </p:cNvSpPr>
          <p:nvPr>
            <p:ph type="body" sz="quarter" idx="21"/>
          </p:nvPr>
        </p:nvSpPr>
        <p:spPr>
          <a:xfrm>
            <a:off x="6243204" y="4247023"/>
            <a:ext cx="2686272" cy="736805"/>
          </a:xfrm>
        </p:spPr>
        <p:txBody>
          <a:bodyPr/>
          <a:lstStyle>
            <a:lvl1pPr>
              <a:lnSpc>
                <a:spcPct val="101000"/>
              </a:lnSpc>
              <a:defRPr sz="1200" b="0" cap="all" spc="-15" baseline="0">
                <a:solidFill>
                  <a:schemeClr val="bg1"/>
                </a:solidFill>
                <a:latin typeface="+mn-lt"/>
              </a:defRPr>
            </a:lvl1pPr>
            <a:lvl2pPr>
              <a:lnSpc>
                <a:spcPct val="101000"/>
              </a:lnSpc>
              <a:spcAft>
                <a:spcPts val="0"/>
              </a:spcAft>
              <a:defRPr sz="1200" spc="-15" baseline="0">
                <a:solidFill>
                  <a:schemeClr val="bg1"/>
                </a:solidFill>
              </a:defRPr>
            </a:lvl2pPr>
            <a:lvl3pPr>
              <a:defRPr sz="800">
                <a:solidFill>
                  <a:schemeClr val="bg1"/>
                </a:solidFill>
              </a:defRPr>
            </a:lvl3pPr>
            <a:lvl4pPr>
              <a:defRPr sz="800">
                <a:solidFill>
                  <a:schemeClr val="bg1"/>
                </a:solidFill>
              </a:defRPr>
            </a:lvl4pPr>
            <a:lvl5pPr>
              <a:defRPr sz="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7">
            <a:extLst>
              <a:ext uri="{FF2B5EF4-FFF2-40B4-BE49-F238E27FC236}">
                <a16:creationId xmlns:a16="http://schemas.microsoft.com/office/drawing/2014/main" id="{DEE47733-95D5-9949-D7B6-E8DAFF1FD15B}"/>
              </a:ext>
            </a:extLst>
          </p:cNvPr>
          <p:cNvSpPr>
            <a:spLocks noGrp="1"/>
          </p:cNvSpPr>
          <p:nvPr>
            <p:ph type="body" sz="quarter" idx="22"/>
          </p:nvPr>
        </p:nvSpPr>
        <p:spPr>
          <a:xfrm>
            <a:off x="9221922" y="4247023"/>
            <a:ext cx="2686272" cy="736805"/>
          </a:xfrm>
        </p:spPr>
        <p:txBody>
          <a:bodyPr/>
          <a:lstStyle>
            <a:lvl1pPr>
              <a:lnSpc>
                <a:spcPct val="101000"/>
              </a:lnSpc>
              <a:defRPr sz="1200" b="0" cap="all" spc="-15" baseline="0">
                <a:solidFill>
                  <a:schemeClr val="bg1"/>
                </a:solidFill>
                <a:latin typeface="+mn-lt"/>
              </a:defRPr>
            </a:lvl1pPr>
            <a:lvl2pPr>
              <a:lnSpc>
                <a:spcPct val="101000"/>
              </a:lnSpc>
              <a:spcAft>
                <a:spcPts val="0"/>
              </a:spcAft>
              <a:defRPr sz="1200" spc="-15" baseline="0">
                <a:solidFill>
                  <a:schemeClr val="bg1"/>
                </a:solidFill>
              </a:defRPr>
            </a:lvl2pPr>
            <a:lvl3pPr>
              <a:defRPr sz="800">
                <a:solidFill>
                  <a:schemeClr val="bg1"/>
                </a:solidFill>
              </a:defRPr>
            </a:lvl3pPr>
            <a:lvl4pPr>
              <a:defRPr sz="800">
                <a:solidFill>
                  <a:schemeClr val="bg1"/>
                </a:solidFill>
              </a:defRPr>
            </a:lvl4pPr>
            <a:lvl5pPr>
              <a:defRPr sz="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4" name="Graphic 3">
            <a:extLst>
              <a:ext uri="{FF2B5EF4-FFF2-40B4-BE49-F238E27FC236}">
                <a16:creationId xmlns:a16="http://schemas.microsoft.com/office/drawing/2014/main" id="{FB009058-A147-1262-CF29-6AE0B8207989}"/>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85770" y="6401411"/>
            <a:ext cx="1045846" cy="223117"/>
          </a:xfrm>
          <a:prstGeom prst="rect">
            <a:avLst/>
          </a:prstGeom>
        </p:spPr>
      </p:pic>
      <p:pic>
        <p:nvPicPr>
          <p:cNvPr id="7" name="Graphic 6">
            <a:extLst>
              <a:ext uri="{FF2B5EF4-FFF2-40B4-BE49-F238E27FC236}">
                <a16:creationId xmlns:a16="http://schemas.microsoft.com/office/drawing/2014/main" id="{3A2A668B-635F-A583-2952-C028BB7AA862}"/>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51368" y="360939"/>
            <a:ext cx="2689265" cy="237600"/>
          </a:xfrm>
          <a:prstGeom prst="rect">
            <a:avLst/>
          </a:prstGeom>
        </p:spPr>
      </p:pic>
    </p:spTree>
    <p:extLst>
      <p:ext uri="{BB962C8B-B14F-4D97-AF65-F5344CB8AC3E}">
        <p14:creationId xmlns:p14="http://schemas.microsoft.com/office/powerpoint/2010/main" val="34726056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Agenda">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935B2AA7-8057-D723-903D-3668403913AF}"/>
              </a:ext>
            </a:extLst>
          </p:cNvPr>
          <p:cNvSpPr>
            <a:spLocks noGrp="1"/>
          </p:cNvSpPr>
          <p:nvPr>
            <p:ph type="pic" sz="quarter" idx="15"/>
          </p:nvPr>
        </p:nvSpPr>
        <p:spPr>
          <a:xfrm>
            <a:off x="6096001" y="4"/>
            <a:ext cx="6096000" cy="6857777"/>
          </a:xfrm>
          <a:noFill/>
        </p:spPr>
        <p:txBody>
          <a:bodyPr>
            <a:noAutofit/>
          </a:bodyPr>
          <a:lstStyle/>
          <a:p>
            <a:r>
              <a:rPr lang="en-US"/>
              <a:t>Click icon to add picture</a:t>
            </a:r>
            <a:endParaRPr lang="en-GB" dirty="0"/>
          </a:p>
        </p:txBody>
      </p:sp>
      <p:sp>
        <p:nvSpPr>
          <p:cNvPr id="8" name="Text Placeholder 7">
            <a:extLst>
              <a:ext uri="{FF2B5EF4-FFF2-40B4-BE49-F238E27FC236}">
                <a16:creationId xmlns:a16="http://schemas.microsoft.com/office/drawing/2014/main" id="{705A57A8-9C75-635B-54CE-832A39FE4B0B}"/>
              </a:ext>
            </a:extLst>
          </p:cNvPr>
          <p:cNvSpPr>
            <a:spLocks noGrp="1"/>
          </p:cNvSpPr>
          <p:nvPr>
            <p:ph type="body" sz="quarter" idx="13"/>
          </p:nvPr>
        </p:nvSpPr>
        <p:spPr>
          <a:xfrm>
            <a:off x="287686" y="1582740"/>
            <a:ext cx="3680533" cy="793551"/>
          </a:xfrm>
        </p:spPr>
        <p:txBody>
          <a:bodyPr/>
          <a:lstStyle>
            <a:lvl1pPr marL="208270" indent="-205797">
              <a:lnSpc>
                <a:spcPct val="101000"/>
              </a:lnSpc>
              <a:spcAft>
                <a:spcPts val="0"/>
              </a:spcAft>
              <a:buClrTx/>
              <a:buFont typeface="Rathbones Sans Light" pitchFamily="2" charset="0"/>
              <a:buChar char="—"/>
              <a:tabLst/>
              <a:defRPr sz="1100" b="0">
                <a:solidFill>
                  <a:schemeClr val="tx1"/>
                </a:solidFill>
                <a:latin typeface="+mn-lt"/>
              </a:defRPr>
            </a:lvl1pPr>
            <a:lvl2pPr>
              <a:defRPr sz="1050">
                <a:solidFill>
                  <a:schemeClr val="tx1"/>
                </a:solidFill>
              </a:defRPr>
            </a:lvl2pPr>
            <a:lvl3pPr>
              <a:defRPr sz="900">
                <a:solidFill>
                  <a:schemeClr val="tx1"/>
                </a:solidFill>
              </a:defRPr>
            </a:lvl3pPr>
            <a:lvl4pPr>
              <a:defRPr sz="900">
                <a:solidFill>
                  <a:schemeClr val="tx1"/>
                </a:solidFill>
              </a:defRPr>
            </a:lvl4pPr>
            <a:lvl5pPr>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a:xfrm>
            <a:off x="11199752" y="200885"/>
            <a:ext cx="705690" cy="135743"/>
          </a:xfrm>
        </p:spPr>
        <p:txBody>
          <a:bodyPr/>
          <a:lstStyle>
            <a:lvl1pPr>
              <a:defRPr sz="900">
                <a:solidFill>
                  <a:schemeClr val="bg1"/>
                </a:solidFill>
              </a:defRPr>
            </a:lvl1pPr>
          </a:lstStyle>
          <a:p>
            <a:fld id="{91D568E7-61F5-D04E-995D-81EF41C01A2A}" type="slidenum">
              <a:rPr lang="en-GB" smtClean="0"/>
              <a:pPr/>
              <a:t>‹#›</a:t>
            </a:fld>
            <a:endParaRPr lang="en-GB"/>
          </a:p>
        </p:txBody>
      </p:sp>
      <p:sp>
        <p:nvSpPr>
          <p:cNvPr id="12" name="Picture Placeholder 10">
            <a:extLst>
              <a:ext uri="{FF2B5EF4-FFF2-40B4-BE49-F238E27FC236}">
                <a16:creationId xmlns:a16="http://schemas.microsoft.com/office/drawing/2014/main" id="{E3E5B547-DC9F-3BD6-F52A-48D13F9E0AFB}"/>
              </a:ext>
            </a:extLst>
          </p:cNvPr>
          <p:cNvSpPr>
            <a:spLocks noGrp="1"/>
          </p:cNvSpPr>
          <p:nvPr>
            <p:ph type="pic" sz="quarter" idx="14"/>
          </p:nvPr>
        </p:nvSpPr>
        <p:spPr>
          <a:xfrm>
            <a:off x="10210268" y="6479905"/>
            <a:ext cx="1697510" cy="148864"/>
          </a:xfrm>
        </p:spPr>
        <p:txBody>
          <a:bodyPr>
            <a:noAutofit/>
          </a:bodyPr>
          <a:lstStyle>
            <a:lvl1pPr>
              <a:defRPr sz="778"/>
            </a:lvl1pPr>
          </a:lstStyle>
          <a:p>
            <a:r>
              <a:rPr lang="en-US"/>
              <a:t>Click icon to add picture</a:t>
            </a:r>
            <a:endParaRPr lang="en-GB" dirty="0"/>
          </a:p>
        </p:txBody>
      </p:sp>
      <p:sp>
        <p:nvSpPr>
          <p:cNvPr id="14" name="Text Placeholder 7">
            <a:extLst>
              <a:ext uri="{FF2B5EF4-FFF2-40B4-BE49-F238E27FC236}">
                <a16:creationId xmlns:a16="http://schemas.microsoft.com/office/drawing/2014/main" id="{4D79E5E2-8A12-5952-E6D0-690109ACCBC1}"/>
              </a:ext>
            </a:extLst>
          </p:cNvPr>
          <p:cNvSpPr>
            <a:spLocks noGrp="1"/>
          </p:cNvSpPr>
          <p:nvPr>
            <p:ph type="body" sz="quarter" idx="16"/>
          </p:nvPr>
        </p:nvSpPr>
        <p:spPr>
          <a:xfrm>
            <a:off x="287685" y="6419549"/>
            <a:ext cx="5665038" cy="224100"/>
          </a:xfrm>
        </p:spPr>
        <p:txBody>
          <a:bodyPr anchor="b"/>
          <a:lstStyle>
            <a:lvl1pPr>
              <a:lnSpc>
                <a:spcPct val="98000"/>
              </a:lnSpc>
              <a:defRPr sz="800" b="0" spc="-8" baseline="0">
                <a:solidFill>
                  <a:srgbClr val="323E48"/>
                </a:solidFill>
                <a:latin typeface="+mn-lt"/>
              </a:defRPr>
            </a:lvl1pPr>
            <a:lvl2pPr>
              <a:lnSpc>
                <a:spcPct val="98000"/>
              </a:lnSpc>
              <a:defRPr sz="686" b="0" spc="-8" baseline="0">
                <a:solidFill>
                  <a:srgbClr val="323E48"/>
                </a:solidFill>
                <a:latin typeface="+mn-lt"/>
              </a:defRPr>
            </a:lvl2pPr>
          </a:lstStyle>
          <a:p>
            <a:pPr lvl="0"/>
            <a:r>
              <a:rPr lang="en-US"/>
              <a:t>Click to edit Master text styles</a:t>
            </a:r>
          </a:p>
          <a:p>
            <a:pPr lvl="1"/>
            <a:r>
              <a:rPr lang="en-US"/>
              <a:t>Second level</a:t>
            </a:r>
          </a:p>
        </p:txBody>
      </p:sp>
      <p:sp>
        <p:nvSpPr>
          <p:cNvPr id="11" name="Title 10">
            <a:extLst>
              <a:ext uri="{FF2B5EF4-FFF2-40B4-BE49-F238E27FC236}">
                <a16:creationId xmlns:a16="http://schemas.microsoft.com/office/drawing/2014/main" id="{C2A95E3C-0A0C-B5DC-73B2-0658CB08EEE3}"/>
              </a:ext>
            </a:extLst>
          </p:cNvPr>
          <p:cNvSpPr>
            <a:spLocks noGrp="1"/>
          </p:cNvSpPr>
          <p:nvPr>
            <p:ph type="title"/>
          </p:nvPr>
        </p:nvSpPr>
        <p:spPr>
          <a:xfrm>
            <a:off x="282744" y="640923"/>
            <a:ext cx="5669978" cy="283154"/>
          </a:xfrm>
          <a:prstGeom prst="rect">
            <a:avLst/>
          </a:prstGeom>
        </p:spPr>
        <p:txBody>
          <a:bodyPr/>
          <a:lstStyle/>
          <a:p>
            <a:r>
              <a:rPr lang="en-US"/>
              <a:t>Click to edit Master title style</a:t>
            </a:r>
            <a:endParaRPr lang="en-GB" dirty="0"/>
          </a:p>
        </p:txBody>
      </p:sp>
      <p:sp>
        <p:nvSpPr>
          <p:cNvPr id="16" name="Footer Placeholder 4">
            <a:extLst>
              <a:ext uri="{FF2B5EF4-FFF2-40B4-BE49-F238E27FC236}">
                <a16:creationId xmlns:a16="http://schemas.microsoft.com/office/drawing/2014/main" id="{D516613C-6188-23C1-BBCF-505DB036ECF7}"/>
              </a:ext>
            </a:extLst>
          </p:cNvPr>
          <p:cNvSpPr>
            <a:spLocks noGrp="1"/>
          </p:cNvSpPr>
          <p:nvPr>
            <p:ph type="ftr" sz="quarter" idx="3"/>
          </p:nvPr>
        </p:nvSpPr>
        <p:spPr>
          <a:xfrm>
            <a:off x="285771" y="200885"/>
            <a:ext cx="5666950" cy="120674"/>
          </a:xfrm>
          <a:prstGeom prst="rect">
            <a:avLst/>
          </a:prstGeom>
        </p:spPr>
        <p:txBody>
          <a:bodyPr vert="horz" wrap="square" lIns="0" tIns="0" rIns="0" bIns="0" rtlCol="0" anchor="t">
            <a:spAutoFit/>
          </a:bodyPr>
          <a:lstStyle>
            <a:lvl1pPr algn="l">
              <a:lnSpc>
                <a:spcPct val="98000"/>
              </a:lnSpc>
              <a:defRPr sz="800">
                <a:solidFill>
                  <a:schemeClr val="tx1"/>
                </a:solidFill>
              </a:defRPr>
            </a:lvl1pPr>
          </a:lstStyle>
          <a:p>
            <a:r>
              <a:rPr lang="en-GB"/>
              <a:t>Rathbones Group Plc | Technology – the magnificent seven and beyond</a:t>
            </a:r>
            <a:endParaRPr lang="en-GB" dirty="0"/>
          </a:p>
        </p:txBody>
      </p:sp>
    </p:spTree>
    <p:extLst>
      <p:ext uri="{BB962C8B-B14F-4D97-AF65-F5344CB8AC3E}">
        <p14:creationId xmlns:p14="http://schemas.microsoft.com/office/powerpoint/2010/main" val="2668061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2 col">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a:t>Rathbones Group Plc | Technology – the magnificent seven and beyond</a:t>
            </a:r>
            <a:endParaRPr lang="en-GB"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91D568E7-61F5-D04E-995D-81EF41C01A2A}" type="slidenum">
              <a:rPr lang="en-GB" smtClean="0"/>
              <a:pPr/>
              <a:t>‹#›</a:t>
            </a:fld>
            <a:endParaRPr lang="en-GB"/>
          </a:p>
        </p:txBody>
      </p:sp>
      <p:sp>
        <p:nvSpPr>
          <p:cNvPr id="14" name="Text Placeholder 7">
            <a:extLst>
              <a:ext uri="{FF2B5EF4-FFF2-40B4-BE49-F238E27FC236}">
                <a16:creationId xmlns:a16="http://schemas.microsoft.com/office/drawing/2014/main" id="{CA09DE89-CB4E-3816-266C-FACA7788A8F2}"/>
              </a:ext>
            </a:extLst>
          </p:cNvPr>
          <p:cNvSpPr>
            <a:spLocks noGrp="1"/>
          </p:cNvSpPr>
          <p:nvPr>
            <p:ph type="body" sz="quarter" idx="13"/>
          </p:nvPr>
        </p:nvSpPr>
        <p:spPr>
          <a:xfrm>
            <a:off x="287686" y="1582740"/>
            <a:ext cx="3680533" cy="720197"/>
          </a:xfrm>
        </p:spPr>
        <p:txBody>
          <a:bodyPr/>
          <a:lstStyle>
            <a:lvl1pPr marL="208270" indent="-205797">
              <a:lnSpc>
                <a:spcPct val="101000"/>
              </a:lnSpc>
              <a:spcAft>
                <a:spcPts val="0"/>
              </a:spcAft>
              <a:buClrTx/>
              <a:buFont typeface="Rathbones Sans Light" pitchFamily="2" charset="0"/>
              <a:buChar char="—"/>
              <a:tabLst/>
              <a:defRPr sz="1000" b="0">
                <a:solidFill>
                  <a:schemeClr val="tx1"/>
                </a:solidFill>
                <a:latin typeface="+mn-lt"/>
              </a:defRPr>
            </a:lvl1pPr>
            <a:lvl2pPr>
              <a:defRPr sz="1000">
                <a:solidFill>
                  <a:schemeClr val="tx1"/>
                </a:solidFill>
              </a:defRPr>
            </a:lvl2pPr>
            <a:lvl3pPr>
              <a:defRPr sz="800">
                <a:solidFill>
                  <a:schemeClr val="tx1"/>
                </a:solidFill>
              </a:defRPr>
            </a:lvl3pPr>
            <a:lvl4pPr>
              <a:defRPr sz="800">
                <a:solidFill>
                  <a:schemeClr val="tx1"/>
                </a:solidFill>
              </a:defRPr>
            </a:lvl4pPr>
            <a:lvl5pPr>
              <a:defRPr sz="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ext Placeholder 7">
            <a:extLst>
              <a:ext uri="{FF2B5EF4-FFF2-40B4-BE49-F238E27FC236}">
                <a16:creationId xmlns:a16="http://schemas.microsoft.com/office/drawing/2014/main" id="{1D8515BA-0DED-C645-1B44-CC1D3FDBD8B4}"/>
              </a:ext>
            </a:extLst>
          </p:cNvPr>
          <p:cNvSpPr>
            <a:spLocks noGrp="1"/>
          </p:cNvSpPr>
          <p:nvPr>
            <p:ph type="body" sz="quarter" idx="16"/>
          </p:nvPr>
        </p:nvSpPr>
        <p:spPr>
          <a:xfrm>
            <a:off x="6239555" y="1582741"/>
            <a:ext cx="3680533" cy="720197"/>
          </a:xfrm>
        </p:spPr>
        <p:txBody>
          <a:bodyPr/>
          <a:lstStyle>
            <a:lvl1pPr marL="208270" indent="-205797">
              <a:lnSpc>
                <a:spcPct val="101000"/>
              </a:lnSpc>
              <a:spcAft>
                <a:spcPts val="0"/>
              </a:spcAft>
              <a:buClrTx/>
              <a:buFont typeface="Rathbones Sans Light" pitchFamily="2" charset="0"/>
              <a:buChar char="—"/>
              <a:tabLst/>
              <a:defRPr sz="1000" b="0">
                <a:solidFill>
                  <a:schemeClr val="tx1"/>
                </a:solidFill>
                <a:latin typeface="+mn-lt"/>
              </a:defRPr>
            </a:lvl1pPr>
            <a:lvl2pPr>
              <a:defRPr sz="1000">
                <a:solidFill>
                  <a:schemeClr val="tx1"/>
                </a:solidFill>
              </a:defRPr>
            </a:lvl2pPr>
            <a:lvl3pPr>
              <a:defRPr sz="800">
                <a:solidFill>
                  <a:schemeClr val="tx1"/>
                </a:solidFill>
              </a:defRPr>
            </a:lvl3pPr>
            <a:lvl4pPr>
              <a:defRPr sz="800">
                <a:solidFill>
                  <a:schemeClr val="tx1"/>
                </a:solidFill>
              </a:defRPr>
            </a:lvl4pPr>
            <a:lvl5pPr>
              <a:defRPr sz="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 name="Picture Placeholder 6">
            <a:extLst>
              <a:ext uri="{FF2B5EF4-FFF2-40B4-BE49-F238E27FC236}">
                <a16:creationId xmlns:a16="http://schemas.microsoft.com/office/drawing/2014/main" id="{8323595F-B3AB-5011-D959-4E345EA1266E}"/>
              </a:ext>
            </a:extLst>
          </p:cNvPr>
          <p:cNvPicPr>
            <a:picLocks noChangeAspect="1"/>
          </p:cNvPicPr>
          <p:nvPr userDrawn="1"/>
        </p:nvPicPr>
        <p:blipFill>
          <a:blip r:embed="rId2">
            <a:alphaModFix amt="20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11391" y="6419469"/>
            <a:ext cx="1694051" cy="190581"/>
          </a:xfrm>
          <a:prstGeom prst="rect">
            <a:avLst/>
          </a:prstGeom>
        </p:spPr>
      </p:pic>
      <p:sp>
        <p:nvSpPr>
          <p:cNvPr id="11" name="Title 10">
            <a:extLst>
              <a:ext uri="{FF2B5EF4-FFF2-40B4-BE49-F238E27FC236}">
                <a16:creationId xmlns:a16="http://schemas.microsoft.com/office/drawing/2014/main" id="{39ECFF78-F7A1-497B-9B4D-2CBFBF88EE9A}"/>
              </a:ext>
            </a:extLst>
          </p:cNvPr>
          <p:cNvSpPr>
            <a:spLocks noGrp="1"/>
          </p:cNvSpPr>
          <p:nvPr>
            <p:ph type="title"/>
          </p:nvPr>
        </p:nvSpPr>
        <p:spPr>
          <a:xfrm>
            <a:off x="282743" y="640924"/>
            <a:ext cx="4676932" cy="566309"/>
          </a:xfrm>
          <a:prstGeom prst="rect">
            <a:avLst/>
          </a:prstGeom>
        </p:spPr>
        <p:txBody>
          <a:bodyPr/>
          <a:lstStyle/>
          <a:p>
            <a:r>
              <a:rPr lang="en-US"/>
              <a:t>Click to edit Master title style</a:t>
            </a:r>
            <a:endParaRPr lang="en-GB" dirty="0"/>
          </a:p>
        </p:txBody>
      </p:sp>
      <p:sp>
        <p:nvSpPr>
          <p:cNvPr id="13" name="Text Placeholder 7">
            <a:extLst>
              <a:ext uri="{FF2B5EF4-FFF2-40B4-BE49-F238E27FC236}">
                <a16:creationId xmlns:a16="http://schemas.microsoft.com/office/drawing/2014/main" id="{96DAC1E8-6012-6512-00D4-6D2CF69C5E87}"/>
              </a:ext>
            </a:extLst>
          </p:cNvPr>
          <p:cNvSpPr>
            <a:spLocks noGrp="1"/>
          </p:cNvSpPr>
          <p:nvPr>
            <p:ph type="body" sz="quarter" idx="17"/>
          </p:nvPr>
        </p:nvSpPr>
        <p:spPr>
          <a:xfrm>
            <a:off x="287685" y="6402301"/>
            <a:ext cx="5665038" cy="241348"/>
          </a:xfrm>
        </p:spPr>
        <p:txBody>
          <a:bodyPr anchor="b"/>
          <a:lstStyle>
            <a:lvl1pPr>
              <a:lnSpc>
                <a:spcPct val="98000"/>
              </a:lnSpc>
              <a:defRPr sz="800" b="0" spc="-8" baseline="0">
                <a:solidFill>
                  <a:srgbClr val="323E48"/>
                </a:solidFill>
                <a:latin typeface="+mn-lt"/>
              </a:defRPr>
            </a:lvl1pPr>
            <a:lvl2pPr>
              <a:lnSpc>
                <a:spcPct val="98000"/>
              </a:lnSpc>
              <a:defRPr sz="800" b="0" spc="-8" baseline="0">
                <a:solidFill>
                  <a:srgbClr val="323E48"/>
                </a:solidFill>
                <a:latin typeface="+mn-lt"/>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735248119"/>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subheading, diag, image">
    <p:spTree>
      <p:nvGrpSpPr>
        <p:cNvPr id="1" name=""/>
        <p:cNvGrpSpPr/>
        <p:nvPr/>
      </p:nvGrpSpPr>
      <p:grpSpPr>
        <a:xfrm>
          <a:off x="0" y="0"/>
          <a:ext cx="0" cy="0"/>
          <a:chOff x="0" y="0"/>
          <a:chExt cx="0" cy="0"/>
        </a:xfrm>
      </p:grpSpPr>
      <p:sp>
        <p:nvSpPr>
          <p:cNvPr id="2" name="Picture Placeholder 17">
            <a:extLst>
              <a:ext uri="{FF2B5EF4-FFF2-40B4-BE49-F238E27FC236}">
                <a16:creationId xmlns:a16="http://schemas.microsoft.com/office/drawing/2014/main" id="{BFE49A1C-2D60-4D2D-88D9-816621960989}"/>
              </a:ext>
            </a:extLst>
          </p:cNvPr>
          <p:cNvSpPr>
            <a:spLocks noGrp="1"/>
          </p:cNvSpPr>
          <p:nvPr>
            <p:ph type="pic" sz="quarter" idx="15"/>
          </p:nvPr>
        </p:nvSpPr>
        <p:spPr>
          <a:xfrm>
            <a:off x="6096001" y="4"/>
            <a:ext cx="6096000" cy="6857777"/>
          </a:xfrm>
        </p:spPr>
        <p:txBody>
          <a:bodyPr>
            <a:noAutofit/>
          </a:bodyPr>
          <a:lstStyle/>
          <a:p>
            <a:r>
              <a:rPr lang="en-US"/>
              <a:t>Click icon to add picture</a:t>
            </a:r>
            <a:endParaRPr lang="en-GB" dirty="0"/>
          </a:p>
        </p:txBody>
      </p:sp>
      <p:sp>
        <p:nvSpPr>
          <p:cNvPr id="5" name="Footer Placeholder 4"/>
          <p:cNvSpPr>
            <a:spLocks noGrp="1"/>
          </p:cNvSpPr>
          <p:nvPr>
            <p:ph type="ftr" sz="quarter" idx="11"/>
          </p:nvPr>
        </p:nvSpPr>
        <p:spPr/>
        <p:txBody>
          <a:bodyPr/>
          <a:lstStyle/>
          <a:p>
            <a:r>
              <a:rPr lang="en-GB"/>
              <a:t>Rathbones Group Plc | Technology – the magnificent seven and beyond</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91D568E7-61F5-D04E-995D-81EF41C01A2A}" type="slidenum">
              <a:rPr lang="en-GB" smtClean="0"/>
              <a:pPr/>
              <a:t>‹#›</a:t>
            </a:fld>
            <a:endParaRPr lang="en-GB"/>
          </a:p>
        </p:txBody>
      </p:sp>
      <p:sp>
        <p:nvSpPr>
          <p:cNvPr id="3" name="Picture Placeholder 10">
            <a:extLst>
              <a:ext uri="{FF2B5EF4-FFF2-40B4-BE49-F238E27FC236}">
                <a16:creationId xmlns:a16="http://schemas.microsoft.com/office/drawing/2014/main" id="{CE01E4C7-C875-D25F-7EE1-631F150BD71C}"/>
              </a:ext>
            </a:extLst>
          </p:cNvPr>
          <p:cNvSpPr>
            <a:spLocks noGrp="1"/>
          </p:cNvSpPr>
          <p:nvPr>
            <p:ph type="pic" sz="quarter" idx="14"/>
          </p:nvPr>
        </p:nvSpPr>
        <p:spPr>
          <a:xfrm>
            <a:off x="10210268" y="6479905"/>
            <a:ext cx="1697510" cy="148864"/>
          </a:xfrm>
        </p:spPr>
        <p:txBody>
          <a:bodyPr>
            <a:noAutofit/>
          </a:bodyPr>
          <a:lstStyle>
            <a:lvl1pPr>
              <a:defRPr sz="778"/>
            </a:lvl1pPr>
          </a:lstStyle>
          <a:p>
            <a:r>
              <a:rPr lang="en-US"/>
              <a:t>Click icon to add picture</a:t>
            </a:r>
            <a:endParaRPr lang="en-GB" dirty="0"/>
          </a:p>
        </p:txBody>
      </p:sp>
      <p:sp>
        <p:nvSpPr>
          <p:cNvPr id="7" name="Text Placeholder 7">
            <a:extLst>
              <a:ext uri="{FF2B5EF4-FFF2-40B4-BE49-F238E27FC236}">
                <a16:creationId xmlns:a16="http://schemas.microsoft.com/office/drawing/2014/main" id="{116049C0-0CD0-D3EE-F800-17F321DD512F}"/>
              </a:ext>
            </a:extLst>
          </p:cNvPr>
          <p:cNvSpPr>
            <a:spLocks noGrp="1"/>
          </p:cNvSpPr>
          <p:nvPr>
            <p:ph type="body" sz="quarter" idx="16"/>
          </p:nvPr>
        </p:nvSpPr>
        <p:spPr>
          <a:xfrm>
            <a:off x="287685" y="6436803"/>
            <a:ext cx="5665038" cy="206847"/>
          </a:xfrm>
        </p:spPr>
        <p:txBody>
          <a:bodyPr anchor="b"/>
          <a:lstStyle>
            <a:lvl1pPr>
              <a:lnSpc>
                <a:spcPct val="98000"/>
              </a:lnSpc>
              <a:defRPr sz="686" b="0" spc="-8" baseline="0">
                <a:solidFill>
                  <a:srgbClr val="323E48"/>
                </a:solidFill>
                <a:latin typeface="+mn-lt"/>
              </a:defRPr>
            </a:lvl1pPr>
            <a:lvl2pPr>
              <a:lnSpc>
                <a:spcPct val="98000"/>
              </a:lnSpc>
              <a:defRPr sz="686" b="0" spc="-8" baseline="0">
                <a:solidFill>
                  <a:srgbClr val="323E48"/>
                </a:solidFill>
                <a:latin typeface="+mn-lt"/>
              </a:defRPr>
            </a:lvl2pPr>
          </a:lstStyle>
          <a:p>
            <a:pPr lvl="0"/>
            <a:r>
              <a:rPr lang="en-US"/>
              <a:t>Click to edit Master text styles</a:t>
            </a:r>
          </a:p>
          <a:p>
            <a:pPr lvl="1"/>
            <a:r>
              <a:rPr lang="en-US"/>
              <a:t>Second level</a:t>
            </a:r>
          </a:p>
        </p:txBody>
      </p:sp>
      <p:sp>
        <p:nvSpPr>
          <p:cNvPr id="9" name="Subtitle 2">
            <a:extLst>
              <a:ext uri="{FF2B5EF4-FFF2-40B4-BE49-F238E27FC236}">
                <a16:creationId xmlns:a16="http://schemas.microsoft.com/office/drawing/2014/main" id="{A311B264-DAEB-35F2-859C-D869DF7F95F5}"/>
              </a:ext>
            </a:extLst>
          </p:cNvPr>
          <p:cNvSpPr>
            <a:spLocks noGrp="1"/>
          </p:cNvSpPr>
          <p:nvPr>
            <p:ph type="subTitle" idx="1"/>
          </p:nvPr>
        </p:nvSpPr>
        <p:spPr>
          <a:xfrm>
            <a:off x="287685" y="1211730"/>
            <a:ext cx="5669978" cy="213456"/>
          </a:xfrm>
        </p:spPr>
        <p:txBody>
          <a:bodyPr/>
          <a:lstStyle>
            <a:lvl1pPr marL="0" indent="0" algn="l">
              <a:lnSpc>
                <a:spcPct val="102000"/>
              </a:lnSpc>
              <a:buNone/>
              <a:defRPr sz="1400" b="0" i="0">
                <a:solidFill>
                  <a:schemeClr val="bg2"/>
                </a:solidFill>
                <a:latin typeface="Rathbones Sans" pitchFamily="2" charset="0"/>
              </a:defRPr>
            </a:lvl1pPr>
            <a:lvl2pPr marL="355957" indent="0" algn="ctr">
              <a:buNone/>
              <a:defRPr sz="1557"/>
            </a:lvl2pPr>
            <a:lvl3pPr marL="711913" indent="0" algn="ctr">
              <a:buNone/>
              <a:defRPr sz="1401"/>
            </a:lvl3pPr>
            <a:lvl4pPr marL="1067871" indent="0" algn="ctr">
              <a:buNone/>
              <a:defRPr sz="1246"/>
            </a:lvl4pPr>
            <a:lvl5pPr marL="1423829" indent="0" algn="ctr">
              <a:buNone/>
              <a:defRPr sz="1246"/>
            </a:lvl5pPr>
            <a:lvl6pPr marL="1779786" indent="0" algn="ctr">
              <a:buNone/>
              <a:defRPr sz="1246"/>
            </a:lvl6pPr>
            <a:lvl7pPr marL="2135743" indent="0" algn="ctr">
              <a:buNone/>
              <a:defRPr sz="1246"/>
            </a:lvl7pPr>
            <a:lvl8pPr marL="2491700" indent="0" algn="ctr">
              <a:buNone/>
              <a:defRPr sz="1246"/>
            </a:lvl8pPr>
            <a:lvl9pPr marL="2847657" indent="0" algn="ctr">
              <a:buNone/>
              <a:defRPr sz="1246"/>
            </a:lvl9pPr>
          </a:lstStyle>
          <a:p>
            <a:r>
              <a:rPr lang="en-US"/>
              <a:t>Click to edit Master subtitle style</a:t>
            </a:r>
            <a:endParaRPr lang="en-US" dirty="0"/>
          </a:p>
        </p:txBody>
      </p:sp>
      <p:sp>
        <p:nvSpPr>
          <p:cNvPr id="10" name="Text Placeholder 7">
            <a:extLst>
              <a:ext uri="{FF2B5EF4-FFF2-40B4-BE49-F238E27FC236}">
                <a16:creationId xmlns:a16="http://schemas.microsoft.com/office/drawing/2014/main" id="{96B11011-D210-4D6F-1526-5B75362DACDD}"/>
              </a:ext>
            </a:extLst>
          </p:cNvPr>
          <p:cNvSpPr>
            <a:spLocks noGrp="1"/>
          </p:cNvSpPr>
          <p:nvPr>
            <p:ph type="body" sz="quarter" idx="18"/>
          </p:nvPr>
        </p:nvSpPr>
        <p:spPr>
          <a:xfrm>
            <a:off x="287682" y="483383"/>
            <a:ext cx="5668560" cy="150811"/>
          </a:xfrm>
        </p:spPr>
        <p:txBody>
          <a:bodyPr wrap="square">
            <a:spAutoFit/>
          </a:bodyPr>
          <a:lstStyle>
            <a:lvl1pPr>
              <a:lnSpc>
                <a:spcPct val="98000"/>
              </a:lnSpc>
              <a:defRPr sz="1000" b="0" i="0" cap="all" baseline="0">
                <a:solidFill>
                  <a:schemeClr val="bg2"/>
                </a:solidFill>
                <a:latin typeface="Rathbones Sans" pitchFamily="2" charset="0"/>
              </a:defRPr>
            </a:lvl1pPr>
          </a:lstStyle>
          <a:p>
            <a:pPr lvl="0"/>
            <a:r>
              <a:rPr lang="en-US"/>
              <a:t>Click to edit Master text styles</a:t>
            </a:r>
          </a:p>
        </p:txBody>
      </p:sp>
      <p:sp>
        <p:nvSpPr>
          <p:cNvPr id="14" name="Title 13">
            <a:extLst>
              <a:ext uri="{FF2B5EF4-FFF2-40B4-BE49-F238E27FC236}">
                <a16:creationId xmlns:a16="http://schemas.microsoft.com/office/drawing/2014/main" id="{77BBAF7E-B4A2-363A-90C7-9C375E2AAB64}"/>
              </a:ext>
            </a:extLst>
          </p:cNvPr>
          <p:cNvSpPr>
            <a:spLocks noGrp="1"/>
          </p:cNvSpPr>
          <p:nvPr>
            <p:ph type="title"/>
          </p:nvPr>
        </p:nvSpPr>
        <p:spPr>
          <a:xfrm>
            <a:off x="282744" y="640923"/>
            <a:ext cx="5669978" cy="283154"/>
          </a:xfrm>
          <a:prstGeom prst="rect">
            <a:avLst/>
          </a:prstGeom>
        </p:spPr>
        <p:txBody>
          <a:bodyPr/>
          <a:lstStyle/>
          <a:p>
            <a:r>
              <a:rPr lang="en-US"/>
              <a:t>Click to edit Master title style</a:t>
            </a:r>
            <a:endParaRPr lang="en-GB" dirty="0"/>
          </a:p>
        </p:txBody>
      </p:sp>
    </p:spTree>
    <p:extLst>
      <p:ext uri="{BB962C8B-B14F-4D97-AF65-F5344CB8AC3E}">
        <p14:creationId xmlns:p14="http://schemas.microsoft.com/office/powerpoint/2010/main" val="810325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ubheading, dia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EF82B0D-AE72-3E5D-9BC0-DAB3E319A935}"/>
              </a:ext>
            </a:extLst>
          </p:cNvPr>
          <p:cNvSpPr/>
          <p:nvPr userDrawn="1"/>
        </p:nvSpPr>
        <p:spPr>
          <a:xfrm>
            <a:off x="6096000" y="0"/>
            <a:ext cx="6096000" cy="6858000"/>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1" dirty="0">
              <a:solidFill>
                <a:schemeClr val="tx1"/>
              </a:solidFill>
            </a:endParaRPr>
          </a:p>
        </p:txBody>
      </p:sp>
      <p:sp>
        <p:nvSpPr>
          <p:cNvPr id="5" name="Footer Placeholder 4"/>
          <p:cNvSpPr>
            <a:spLocks noGrp="1"/>
          </p:cNvSpPr>
          <p:nvPr>
            <p:ph type="ftr" sz="quarter" idx="11"/>
          </p:nvPr>
        </p:nvSpPr>
        <p:spPr>
          <a:xfrm>
            <a:off x="285771" y="200886"/>
            <a:ext cx="5666950" cy="120674"/>
          </a:xfrm>
        </p:spPr>
        <p:txBody>
          <a:bodyPr>
            <a:spAutoFit/>
          </a:bodyPr>
          <a:lstStyle/>
          <a:p>
            <a:r>
              <a:rPr lang="en-GB"/>
              <a:t>Rathbones Group Plc | Technology – the magnificent seven and beyond</a:t>
            </a:r>
            <a:endParaRPr lang="en-GB" dirty="0"/>
          </a:p>
        </p:txBody>
      </p:sp>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4" name="Text Placeholder 7">
            <a:extLst>
              <a:ext uri="{FF2B5EF4-FFF2-40B4-BE49-F238E27FC236}">
                <a16:creationId xmlns:a16="http://schemas.microsoft.com/office/drawing/2014/main" id="{C1076B71-7D3A-8880-C6A4-2B34231BDEB6}"/>
              </a:ext>
            </a:extLst>
          </p:cNvPr>
          <p:cNvSpPr>
            <a:spLocks noGrp="1"/>
          </p:cNvSpPr>
          <p:nvPr>
            <p:ph type="body" sz="quarter" idx="17"/>
          </p:nvPr>
        </p:nvSpPr>
        <p:spPr>
          <a:xfrm>
            <a:off x="287685" y="6402301"/>
            <a:ext cx="5665038" cy="241348"/>
          </a:xfrm>
        </p:spPr>
        <p:txBody>
          <a:bodyPr anchor="b"/>
          <a:lstStyle>
            <a:lvl1pPr>
              <a:lnSpc>
                <a:spcPct val="98000"/>
              </a:lnSpc>
              <a:defRPr sz="800" b="0" spc="-8" baseline="0">
                <a:solidFill>
                  <a:srgbClr val="323E48"/>
                </a:solidFill>
                <a:latin typeface="+mn-lt"/>
              </a:defRPr>
            </a:lvl1pPr>
            <a:lvl2pPr>
              <a:lnSpc>
                <a:spcPct val="98000"/>
              </a:lnSpc>
              <a:defRPr sz="800" b="0" spc="-8" baseline="0">
                <a:solidFill>
                  <a:srgbClr val="323E48"/>
                </a:solidFill>
                <a:latin typeface="+mn-lt"/>
              </a:defRPr>
            </a:lvl2pPr>
          </a:lstStyle>
          <a:p>
            <a:pPr lvl="0"/>
            <a:r>
              <a:rPr lang="en-US"/>
              <a:t>Click to edit Master text styles</a:t>
            </a:r>
          </a:p>
          <a:p>
            <a:pPr lvl="1"/>
            <a:r>
              <a:rPr lang="en-US"/>
              <a:t>Second level</a:t>
            </a:r>
          </a:p>
        </p:txBody>
      </p:sp>
      <p:sp>
        <p:nvSpPr>
          <p:cNvPr id="10" name="Subtitle 2">
            <a:extLst>
              <a:ext uri="{FF2B5EF4-FFF2-40B4-BE49-F238E27FC236}">
                <a16:creationId xmlns:a16="http://schemas.microsoft.com/office/drawing/2014/main" id="{779E1817-2953-D0B4-C9D5-881A42B6A8EA}"/>
              </a:ext>
            </a:extLst>
          </p:cNvPr>
          <p:cNvSpPr>
            <a:spLocks noGrp="1"/>
          </p:cNvSpPr>
          <p:nvPr>
            <p:ph type="subTitle" idx="1"/>
          </p:nvPr>
        </p:nvSpPr>
        <p:spPr>
          <a:xfrm>
            <a:off x="285771" y="1206739"/>
            <a:ext cx="5665038" cy="221332"/>
          </a:xfrm>
        </p:spPr>
        <p:txBody>
          <a:bodyPr/>
          <a:lstStyle>
            <a:lvl1pPr marL="0" indent="0" algn="l">
              <a:lnSpc>
                <a:spcPct val="102000"/>
              </a:lnSpc>
              <a:buNone/>
              <a:defRPr sz="1400" b="0" i="0">
                <a:solidFill>
                  <a:schemeClr val="bg2"/>
                </a:solidFill>
                <a:latin typeface="Rathbones Sans" pitchFamily="2" charset="0"/>
              </a:defRPr>
            </a:lvl1pPr>
            <a:lvl2pPr marL="355957" indent="0" algn="ctr">
              <a:buNone/>
              <a:defRPr sz="1557"/>
            </a:lvl2pPr>
            <a:lvl3pPr marL="711913" indent="0" algn="ctr">
              <a:buNone/>
              <a:defRPr sz="1401"/>
            </a:lvl3pPr>
            <a:lvl4pPr marL="1067871" indent="0" algn="ctr">
              <a:buNone/>
              <a:defRPr sz="1246"/>
            </a:lvl4pPr>
            <a:lvl5pPr marL="1423829" indent="0" algn="ctr">
              <a:buNone/>
              <a:defRPr sz="1246"/>
            </a:lvl5pPr>
            <a:lvl6pPr marL="1779786" indent="0" algn="ctr">
              <a:buNone/>
              <a:defRPr sz="1246"/>
            </a:lvl6pPr>
            <a:lvl7pPr marL="2135743" indent="0" algn="ctr">
              <a:buNone/>
              <a:defRPr sz="1246"/>
            </a:lvl7pPr>
            <a:lvl8pPr marL="2491700" indent="0" algn="ctr">
              <a:buNone/>
              <a:defRPr sz="1246"/>
            </a:lvl8pPr>
            <a:lvl9pPr marL="2847657" indent="0" algn="ctr">
              <a:buNone/>
              <a:defRPr sz="1246"/>
            </a:lvl9pPr>
          </a:lstStyle>
          <a:p>
            <a:r>
              <a:rPr lang="en-US"/>
              <a:t>Click to edit Master subtitle style</a:t>
            </a:r>
            <a:endParaRPr lang="en-US" dirty="0"/>
          </a:p>
        </p:txBody>
      </p:sp>
      <p:sp>
        <p:nvSpPr>
          <p:cNvPr id="14" name="Text Placeholder 7">
            <a:extLst>
              <a:ext uri="{FF2B5EF4-FFF2-40B4-BE49-F238E27FC236}">
                <a16:creationId xmlns:a16="http://schemas.microsoft.com/office/drawing/2014/main" id="{07E486CC-8E58-F4F3-4634-4AE092FEAC04}"/>
              </a:ext>
            </a:extLst>
          </p:cNvPr>
          <p:cNvSpPr>
            <a:spLocks noGrp="1"/>
          </p:cNvSpPr>
          <p:nvPr>
            <p:ph type="body" sz="quarter" idx="18"/>
          </p:nvPr>
        </p:nvSpPr>
        <p:spPr>
          <a:xfrm>
            <a:off x="287681" y="483383"/>
            <a:ext cx="5663621" cy="150811"/>
          </a:xfrm>
        </p:spPr>
        <p:txBody>
          <a:bodyPr wrap="square">
            <a:spAutoFit/>
          </a:bodyPr>
          <a:lstStyle>
            <a:lvl1pPr>
              <a:lnSpc>
                <a:spcPct val="98000"/>
              </a:lnSpc>
              <a:defRPr sz="1000" b="0" i="0" cap="all" baseline="0">
                <a:solidFill>
                  <a:schemeClr val="bg2"/>
                </a:solidFill>
                <a:latin typeface="Rathbones Sans" pitchFamily="2" charset="0"/>
              </a:defRPr>
            </a:lvl1pPr>
          </a:lstStyle>
          <a:p>
            <a:pPr lvl="0"/>
            <a:r>
              <a:rPr lang="en-US"/>
              <a:t>Click to edit Master text styles</a:t>
            </a:r>
          </a:p>
        </p:txBody>
      </p:sp>
      <p:sp>
        <p:nvSpPr>
          <p:cNvPr id="15" name="Title 14">
            <a:extLst>
              <a:ext uri="{FF2B5EF4-FFF2-40B4-BE49-F238E27FC236}">
                <a16:creationId xmlns:a16="http://schemas.microsoft.com/office/drawing/2014/main" id="{941164E2-FA32-2E59-889B-92733B24D757}"/>
              </a:ext>
            </a:extLst>
          </p:cNvPr>
          <p:cNvSpPr>
            <a:spLocks noGrp="1"/>
          </p:cNvSpPr>
          <p:nvPr>
            <p:ph type="title"/>
          </p:nvPr>
        </p:nvSpPr>
        <p:spPr>
          <a:xfrm>
            <a:off x="282744" y="640923"/>
            <a:ext cx="5665038" cy="283154"/>
          </a:xfrm>
          <a:prstGeom prst="rect">
            <a:avLst/>
          </a:prstGeom>
        </p:spPr>
        <p:txBody>
          <a:bodyPr/>
          <a:lstStyle/>
          <a:p>
            <a:r>
              <a:rPr lang="en-US"/>
              <a:t>Click to edit Master title style</a:t>
            </a:r>
            <a:endParaRPr lang="en-GB" dirty="0"/>
          </a:p>
        </p:txBody>
      </p:sp>
      <p:pic>
        <p:nvPicPr>
          <p:cNvPr id="11" name="Picture Placeholder 6">
            <a:extLst>
              <a:ext uri="{FF2B5EF4-FFF2-40B4-BE49-F238E27FC236}">
                <a16:creationId xmlns:a16="http://schemas.microsoft.com/office/drawing/2014/main" id="{CA23EA26-9A11-4194-8E8D-433C3CF55A08}"/>
              </a:ext>
            </a:extLst>
          </p:cNvPr>
          <p:cNvPicPr>
            <a:picLocks noChangeAspect="1"/>
          </p:cNvPicPr>
          <p:nvPr userDrawn="1"/>
        </p:nvPicPr>
        <p:blipFill>
          <a:blip r:embed="rId2">
            <a:alphaModFix amt="20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11391" y="6419469"/>
            <a:ext cx="1694051" cy="190581"/>
          </a:xfrm>
          <a:prstGeom prst="rect">
            <a:avLst/>
          </a:prstGeom>
        </p:spPr>
      </p:pic>
    </p:spTree>
    <p:extLst>
      <p:ext uri="{BB962C8B-B14F-4D97-AF65-F5344CB8AC3E}">
        <p14:creationId xmlns:p14="http://schemas.microsoft.com/office/powerpoint/2010/main" val="705299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subheading full bleed image">
    <p:bg>
      <p:bgPr>
        <a:solidFill>
          <a:schemeClr val="bg2"/>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lvl1pPr>
              <a:defRPr>
                <a:solidFill>
                  <a:schemeClr val="bg1"/>
                </a:solidFill>
              </a:defRPr>
            </a:lvl1pPr>
          </a:lstStyle>
          <a:p>
            <a:r>
              <a:rPr lang="en-GB"/>
              <a:t>Rathbones Group Plc | Technology – the magnificent seven and beyond</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91D568E7-61F5-D04E-995D-81EF41C01A2A}" type="slidenum">
              <a:rPr lang="en-GB" smtClean="0"/>
              <a:pPr/>
              <a:t>‹#›</a:t>
            </a:fld>
            <a:endParaRPr lang="en-GB"/>
          </a:p>
        </p:txBody>
      </p:sp>
      <p:sp>
        <p:nvSpPr>
          <p:cNvPr id="4" name="Text Placeholder 7">
            <a:extLst>
              <a:ext uri="{FF2B5EF4-FFF2-40B4-BE49-F238E27FC236}">
                <a16:creationId xmlns:a16="http://schemas.microsoft.com/office/drawing/2014/main" id="{C8B7E382-FA6E-FB90-0846-A031AE08897C}"/>
              </a:ext>
            </a:extLst>
          </p:cNvPr>
          <p:cNvSpPr>
            <a:spLocks noGrp="1"/>
          </p:cNvSpPr>
          <p:nvPr>
            <p:ph type="body" sz="quarter" idx="17"/>
          </p:nvPr>
        </p:nvSpPr>
        <p:spPr>
          <a:xfrm>
            <a:off x="287685" y="6402301"/>
            <a:ext cx="5665038" cy="241348"/>
          </a:xfrm>
        </p:spPr>
        <p:txBody>
          <a:bodyPr anchor="b"/>
          <a:lstStyle>
            <a:lvl1pPr>
              <a:lnSpc>
                <a:spcPct val="98000"/>
              </a:lnSpc>
              <a:defRPr sz="800" b="0" spc="-8" baseline="0">
                <a:solidFill>
                  <a:schemeClr val="bg1"/>
                </a:solidFill>
                <a:latin typeface="+mn-lt"/>
              </a:defRPr>
            </a:lvl1pPr>
            <a:lvl2pPr>
              <a:lnSpc>
                <a:spcPct val="98000"/>
              </a:lnSpc>
              <a:defRPr sz="800" b="0" spc="-8" baseline="0">
                <a:solidFill>
                  <a:schemeClr val="bg1"/>
                </a:solidFill>
                <a:latin typeface="+mn-lt"/>
              </a:defRPr>
            </a:lvl2pPr>
          </a:lstStyle>
          <a:p>
            <a:pPr lvl="0"/>
            <a:r>
              <a:rPr lang="en-US"/>
              <a:t>Click to edit Master text styles</a:t>
            </a:r>
          </a:p>
          <a:p>
            <a:pPr lvl="1"/>
            <a:r>
              <a:rPr lang="en-US"/>
              <a:t>Second level</a:t>
            </a:r>
          </a:p>
        </p:txBody>
      </p:sp>
      <p:sp>
        <p:nvSpPr>
          <p:cNvPr id="7" name="Subtitle 2">
            <a:extLst>
              <a:ext uri="{FF2B5EF4-FFF2-40B4-BE49-F238E27FC236}">
                <a16:creationId xmlns:a16="http://schemas.microsoft.com/office/drawing/2014/main" id="{6CF4357F-0427-3D0D-9FC0-A18B2FE5A7EA}"/>
              </a:ext>
            </a:extLst>
          </p:cNvPr>
          <p:cNvSpPr>
            <a:spLocks noGrp="1"/>
          </p:cNvSpPr>
          <p:nvPr>
            <p:ph type="subTitle" idx="1"/>
          </p:nvPr>
        </p:nvSpPr>
        <p:spPr>
          <a:xfrm>
            <a:off x="285772" y="1206739"/>
            <a:ext cx="7649867" cy="221332"/>
          </a:xfrm>
        </p:spPr>
        <p:txBody>
          <a:bodyPr/>
          <a:lstStyle>
            <a:lvl1pPr marL="0" indent="0" algn="l">
              <a:lnSpc>
                <a:spcPct val="102000"/>
              </a:lnSpc>
              <a:buNone/>
              <a:defRPr sz="1400" b="0" i="0">
                <a:solidFill>
                  <a:schemeClr val="bg1"/>
                </a:solidFill>
                <a:latin typeface="Rathbones Sans" pitchFamily="2" charset="0"/>
              </a:defRPr>
            </a:lvl1pPr>
            <a:lvl2pPr marL="355957" indent="0" algn="ctr">
              <a:buNone/>
              <a:defRPr sz="1557"/>
            </a:lvl2pPr>
            <a:lvl3pPr marL="711913" indent="0" algn="ctr">
              <a:buNone/>
              <a:defRPr sz="1401"/>
            </a:lvl3pPr>
            <a:lvl4pPr marL="1067871" indent="0" algn="ctr">
              <a:buNone/>
              <a:defRPr sz="1246"/>
            </a:lvl4pPr>
            <a:lvl5pPr marL="1423829" indent="0" algn="ctr">
              <a:buNone/>
              <a:defRPr sz="1246"/>
            </a:lvl5pPr>
            <a:lvl6pPr marL="1779786" indent="0" algn="ctr">
              <a:buNone/>
              <a:defRPr sz="1246"/>
            </a:lvl6pPr>
            <a:lvl7pPr marL="2135743" indent="0" algn="ctr">
              <a:buNone/>
              <a:defRPr sz="1246"/>
            </a:lvl7pPr>
            <a:lvl8pPr marL="2491700" indent="0" algn="ctr">
              <a:buNone/>
              <a:defRPr sz="1246"/>
            </a:lvl8pPr>
            <a:lvl9pPr marL="2847657" indent="0" algn="ctr">
              <a:buNone/>
              <a:defRPr sz="1246"/>
            </a:lvl9pPr>
          </a:lstStyle>
          <a:p>
            <a:r>
              <a:rPr lang="en-US"/>
              <a:t>Click to edit Master subtitle style</a:t>
            </a:r>
            <a:endParaRPr lang="en-US" dirty="0"/>
          </a:p>
        </p:txBody>
      </p:sp>
      <p:sp>
        <p:nvSpPr>
          <p:cNvPr id="9" name="Text Placeholder 7">
            <a:extLst>
              <a:ext uri="{FF2B5EF4-FFF2-40B4-BE49-F238E27FC236}">
                <a16:creationId xmlns:a16="http://schemas.microsoft.com/office/drawing/2014/main" id="{3E14C89E-2890-8F20-D9A8-EBDE24F9BE61}"/>
              </a:ext>
            </a:extLst>
          </p:cNvPr>
          <p:cNvSpPr>
            <a:spLocks noGrp="1"/>
          </p:cNvSpPr>
          <p:nvPr>
            <p:ph type="body" sz="quarter" idx="18"/>
          </p:nvPr>
        </p:nvSpPr>
        <p:spPr>
          <a:xfrm>
            <a:off x="287684" y="483381"/>
            <a:ext cx="7647953" cy="132800"/>
          </a:xfrm>
        </p:spPr>
        <p:txBody>
          <a:bodyPr>
            <a:spAutoFit/>
          </a:bodyPr>
          <a:lstStyle>
            <a:lvl1pPr>
              <a:lnSpc>
                <a:spcPct val="98000"/>
              </a:lnSpc>
              <a:defRPr sz="881" b="0" i="0" cap="all" baseline="0">
                <a:solidFill>
                  <a:schemeClr val="bg1"/>
                </a:solidFill>
                <a:latin typeface="Rathbones Sans" pitchFamily="2" charset="0"/>
              </a:defRPr>
            </a:lvl1pPr>
          </a:lstStyle>
          <a:p>
            <a:pPr lvl="0"/>
            <a:r>
              <a:rPr lang="en-US"/>
              <a:t>Click to edit Master text styles</a:t>
            </a:r>
          </a:p>
        </p:txBody>
      </p:sp>
      <p:sp>
        <p:nvSpPr>
          <p:cNvPr id="10" name="Title 9">
            <a:extLst>
              <a:ext uri="{FF2B5EF4-FFF2-40B4-BE49-F238E27FC236}">
                <a16:creationId xmlns:a16="http://schemas.microsoft.com/office/drawing/2014/main" id="{C464414C-05F4-EDEC-E4A1-E1318660847D}"/>
              </a:ext>
            </a:extLst>
          </p:cNvPr>
          <p:cNvSpPr>
            <a:spLocks noGrp="1"/>
          </p:cNvSpPr>
          <p:nvPr>
            <p:ph type="title"/>
          </p:nvPr>
        </p:nvSpPr>
        <p:spPr>
          <a:xfrm>
            <a:off x="282744" y="640924"/>
            <a:ext cx="7649867" cy="283154"/>
          </a:xfrm>
          <a:prstGeom prst="rect">
            <a:avLst/>
          </a:prstGeom>
        </p:spPr>
        <p:txBody>
          <a:bodyPr/>
          <a:lstStyle>
            <a:lvl1pPr>
              <a:defRPr>
                <a:solidFill>
                  <a:schemeClr val="bg1"/>
                </a:solidFill>
              </a:defRPr>
            </a:lvl1pPr>
          </a:lstStyle>
          <a:p>
            <a:r>
              <a:rPr lang="en-US"/>
              <a:t>Click to edit Master title style</a:t>
            </a:r>
            <a:endParaRPr lang="en-GB" dirty="0"/>
          </a:p>
        </p:txBody>
      </p:sp>
    </p:spTree>
    <p:extLst>
      <p:ext uri="{BB962C8B-B14F-4D97-AF65-F5344CB8AC3E}">
        <p14:creationId xmlns:p14="http://schemas.microsoft.com/office/powerpoint/2010/main" val="1124806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1">
    <p:bg>
      <p:bgPr>
        <a:solidFill>
          <a:schemeClr val="accent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9DC485F-96B3-E4A5-F905-896DD24B25FA}"/>
              </a:ext>
            </a:extLst>
          </p:cNvPr>
          <p:cNvSpPr>
            <a:spLocks noGrp="1"/>
          </p:cNvSpPr>
          <p:nvPr>
            <p:ph type="pic" sz="quarter" idx="16"/>
          </p:nvPr>
        </p:nvSpPr>
        <p:spPr>
          <a:xfrm>
            <a:off x="1" y="0"/>
            <a:ext cx="12192000" cy="6858000"/>
          </a:xfrm>
        </p:spPr>
        <p:txBody>
          <a:bodyPr>
            <a:noAutofit/>
          </a:bodyPr>
          <a:lstStyle>
            <a:lvl1pPr>
              <a:defRPr>
                <a:solidFill>
                  <a:schemeClr val="bg1"/>
                </a:solidFill>
              </a:defRPr>
            </a:lvl1pPr>
          </a:lstStyle>
          <a:p>
            <a:r>
              <a:rPr lang="en-US"/>
              <a:t>Click icon to add picture</a:t>
            </a:r>
            <a:endParaRPr lang="en-GB" dirty="0"/>
          </a:p>
        </p:txBody>
      </p:sp>
      <p:sp>
        <p:nvSpPr>
          <p:cNvPr id="9" name="Title 1">
            <a:extLst>
              <a:ext uri="{FF2B5EF4-FFF2-40B4-BE49-F238E27FC236}">
                <a16:creationId xmlns:a16="http://schemas.microsoft.com/office/drawing/2014/main" id="{D53D6382-F608-3306-1FF3-84FEF1555106}"/>
              </a:ext>
            </a:extLst>
          </p:cNvPr>
          <p:cNvSpPr>
            <a:spLocks noGrp="1"/>
          </p:cNvSpPr>
          <p:nvPr>
            <p:ph type="ctrTitle" hasCustomPrompt="1"/>
          </p:nvPr>
        </p:nvSpPr>
        <p:spPr>
          <a:xfrm>
            <a:off x="1524000" y="2174547"/>
            <a:ext cx="9144000" cy="2529072"/>
          </a:xfrm>
          <a:prstGeom prst="rect">
            <a:avLst/>
          </a:prstGeom>
        </p:spPr>
        <p:txBody>
          <a:bodyPr anchor="ctr">
            <a:noAutofit/>
          </a:bodyPr>
          <a:lstStyle>
            <a:lvl1pPr algn="ctr">
              <a:lnSpc>
                <a:spcPct val="90000"/>
              </a:lnSpc>
              <a:defRPr sz="3200">
                <a:solidFill>
                  <a:schemeClr val="bg1"/>
                </a:solidFill>
              </a:defRPr>
            </a:lvl1pPr>
          </a:lstStyle>
          <a:p>
            <a:r>
              <a:rPr lang="en-US" dirty="0"/>
              <a:t>Click to edit </a:t>
            </a:r>
            <a:br>
              <a:rPr lang="en-US" dirty="0"/>
            </a:br>
            <a:r>
              <a:rPr lang="en-US" dirty="0"/>
              <a:t>Master title style</a:t>
            </a:r>
          </a:p>
        </p:txBody>
      </p:sp>
      <p:sp>
        <p:nvSpPr>
          <p:cNvPr id="4" name="Picture Placeholder 10">
            <a:extLst>
              <a:ext uri="{FF2B5EF4-FFF2-40B4-BE49-F238E27FC236}">
                <a16:creationId xmlns:a16="http://schemas.microsoft.com/office/drawing/2014/main" id="{F32F55C9-E973-51CD-0C53-9EE26E785407}"/>
              </a:ext>
            </a:extLst>
          </p:cNvPr>
          <p:cNvSpPr>
            <a:spLocks noGrp="1"/>
          </p:cNvSpPr>
          <p:nvPr>
            <p:ph type="pic" sz="quarter" idx="14"/>
          </p:nvPr>
        </p:nvSpPr>
        <p:spPr>
          <a:xfrm>
            <a:off x="10210268" y="6479905"/>
            <a:ext cx="1697510" cy="148864"/>
          </a:xfrm>
        </p:spPr>
        <p:txBody>
          <a:bodyPr>
            <a:noAutofit/>
          </a:bodyPr>
          <a:lstStyle>
            <a:lvl1pPr>
              <a:defRPr sz="778">
                <a:solidFill>
                  <a:schemeClr val="bg1"/>
                </a:solidFill>
              </a:defRPr>
            </a:lvl1pPr>
          </a:lstStyle>
          <a:p>
            <a:r>
              <a:rPr lang="en-US"/>
              <a:t>Click icon to add picture</a:t>
            </a:r>
            <a:endParaRPr lang="en-GB" dirty="0"/>
          </a:p>
        </p:txBody>
      </p:sp>
      <p:sp>
        <p:nvSpPr>
          <p:cNvPr id="12" name="Footer Placeholder 4">
            <a:extLst>
              <a:ext uri="{FF2B5EF4-FFF2-40B4-BE49-F238E27FC236}">
                <a16:creationId xmlns:a16="http://schemas.microsoft.com/office/drawing/2014/main" id="{BEAF5F00-7D40-9E85-A3DA-B4DBD303E9ED}"/>
              </a:ext>
            </a:extLst>
          </p:cNvPr>
          <p:cNvSpPr>
            <a:spLocks noGrp="1"/>
          </p:cNvSpPr>
          <p:nvPr>
            <p:ph type="ftr" sz="quarter" idx="11"/>
          </p:nvPr>
        </p:nvSpPr>
        <p:spPr>
          <a:xfrm>
            <a:off x="285772" y="200886"/>
            <a:ext cx="7649867" cy="120674"/>
          </a:xfrm>
        </p:spPr>
        <p:txBody>
          <a:bodyPr wrap="square">
            <a:spAutoFit/>
          </a:bodyPr>
          <a:lstStyle>
            <a:lvl1pPr>
              <a:defRPr>
                <a:solidFill>
                  <a:schemeClr val="bg1"/>
                </a:solidFill>
              </a:defRPr>
            </a:lvl1pPr>
          </a:lstStyle>
          <a:p>
            <a:r>
              <a:rPr lang="en-GB"/>
              <a:t>Rathbones Group Plc | Technology – the magnificent seven and beyond</a:t>
            </a:r>
            <a:endParaRPr lang="en-GB" dirty="0"/>
          </a:p>
        </p:txBody>
      </p:sp>
      <p:sp>
        <p:nvSpPr>
          <p:cNvPr id="13" name="Slide Number Placeholder 5">
            <a:extLst>
              <a:ext uri="{FF2B5EF4-FFF2-40B4-BE49-F238E27FC236}">
                <a16:creationId xmlns:a16="http://schemas.microsoft.com/office/drawing/2014/main" id="{C685F23E-7F86-74EF-743A-63DB7FD7988D}"/>
              </a:ext>
            </a:extLst>
          </p:cNvPr>
          <p:cNvSpPr>
            <a:spLocks noGrp="1"/>
          </p:cNvSpPr>
          <p:nvPr>
            <p:ph type="sldNum" sz="quarter" idx="12"/>
          </p:nvPr>
        </p:nvSpPr>
        <p:spPr>
          <a:xfrm>
            <a:off x="11199752" y="200886"/>
            <a:ext cx="705690" cy="120674"/>
          </a:xfrm>
        </p:spPr>
        <p:txBody>
          <a:bodyPr/>
          <a:lstStyle>
            <a:lvl1pPr>
              <a:defRPr>
                <a:solidFill>
                  <a:schemeClr val="bg1"/>
                </a:solidFill>
              </a:defRPr>
            </a:lvl1pPr>
          </a:lstStyle>
          <a:p>
            <a:fld id="{91D568E7-61F5-D04E-995D-81EF41C01A2A}" type="slidenum">
              <a:rPr lang="en-GB" smtClean="0"/>
              <a:pPr/>
              <a:t>‹#›</a:t>
            </a:fld>
            <a:endParaRPr lang="en-GB"/>
          </a:p>
        </p:txBody>
      </p:sp>
    </p:spTree>
    <p:extLst>
      <p:ext uri="{BB962C8B-B14F-4D97-AF65-F5344CB8AC3E}">
        <p14:creationId xmlns:p14="http://schemas.microsoft.com/office/powerpoint/2010/main" val="4052785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2">
    <p:bg>
      <p:bgPr>
        <a:solidFill>
          <a:schemeClr val="accent1"/>
        </a:solidFill>
        <a:effectLst/>
      </p:bgPr>
    </p:bg>
    <p:spTree>
      <p:nvGrpSpPr>
        <p:cNvPr id="1" name=""/>
        <p:cNvGrpSpPr/>
        <p:nvPr/>
      </p:nvGrpSpPr>
      <p:grpSpPr>
        <a:xfrm>
          <a:off x="0" y="0"/>
          <a:ext cx="0" cy="0"/>
          <a:chOff x="0" y="0"/>
          <a:chExt cx="0" cy="0"/>
        </a:xfrm>
      </p:grpSpPr>
      <p:sp>
        <p:nvSpPr>
          <p:cNvPr id="2" name="Picture Placeholder 17">
            <a:extLst>
              <a:ext uri="{FF2B5EF4-FFF2-40B4-BE49-F238E27FC236}">
                <a16:creationId xmlns:a16="http://schemas.microsoft.com/office/drawing/2014/main" id="{AF281D63-8EAC-6327-07E3-4BD8AC1735CD}"/>
              </a:ext>
            </a:extLst>
          </p:cNvPr>
          <p:cNvSpPr>
            <a:spLocks noGrp="1"/>
          </p:cNvSpPr>
          <p:nvPr>
            <p:ph type="pic" sz="quarter" idx="17"/>
          </p:nvPr>
        </p:nvSpPr>
        <p:spPr>
          <a:xfrm>
            <a:off x="6096001" y="4"/>
            <a:ext cx="6096000" cy="6857777"/>
          </a:xfrm>
        </p:spPr>
        <p:txBody>
          <a:bodyPr>
            <a:noAutofit/>
          </a:bodyPr>
          <a:lstStyle>
            <a:lvl1pPr>
              <a:defRPr>
                <a:solidFill>
                  <a:schemeClr val="bg1"/>
                </a:solidFill>
              </a:defRPr>
            </a:lvl1pPr>
          </a:lstStyle>
          <a:p>
            <a:r>
              <a:rPr lang="en-US"/>
              <a:t>Click icon to add picture</a:t>
            </a:r>
            <a:endParaRPr lang="en-GB"/>
          </a:p>
        </p:txBody>
      </p:sp>
      <p:sp>
        <p:nvSpPr>
          <p:cNvPr id="9" name="Title 1">
            <a:extLst>
              <a:ext uri="{FF2B5EF4-FFF2-40B4-BE49-F238E27FC236}">
                <a16:creationId xmlns:a16="http://schemas.microsoft.com/office/drawing/2014/main" id="{3FDAA27F-02B8-1044-6553-29319F2DB44F}"/>
              </a:ext>
            </a:extLst>
          </p:cNvPr>
          <p:cNvSpPr>
            <a:spLocks noGrp="1"/>
          </p:cNvSpPr>
          <p:nvPr>
            <p:ph type="ctrTitle" hasCustomPrompt="1"/>
          </p:nvPr>
        </p:nvSpPr>
        <p:spPr>
          <a:xfrm>
            <a:off x="1524000" y="2174547"/>
            <a:ext cx="9144000" cy="2529072"/>
          </a:xfrm>
          <a:prstGeom prst="rect">
            <a:avLst/>
          </a:prstGeom>
        </p:spPr>
        <p:txBody>
          <a:bodyPr anchor="ctr">
            <a:noAutofit/>
          </a:bodyPr>
          <a:lstStyle>
            <a:lvl1pPr algn="ctr">
              <a:lnSpc>
                <a:spcPct val="90000"/>
              </a:lnSpc>
              <a:defRPr sz="3200">
                <a:solidFill>
                  <a:schemeClr val="bg1"/>
                </a:solidFill>
              </a:defRPr>
            </a:lvl1pPr>
          </a:lstStyle>
          <a:p>
            <a:r>
              <a:rPr lang="en-US" dirty="0"/>
              <a:t>Click to edit </a:t>
            </a:r>
            <a:br>
              <a:rPr lang="en-US" dirty="0"/>
            </a:br>
            <a:r>
              <a:rPr lang="en-US" dirty="0"/>
              <a:t>Master title style</a:t>
            </a:r>
          </a:p>
        </p:txBody>
      </p:sp>
      <p:sp>
        <p:nvSpPr>
          <p:cNvPr id="4" name="Picture Placeholder 10">
            <a:extLst>
              <a:ext uri="{FF2B5EF4-FFF2-40B4-BE49-F238E27FC236}">
                <a16:creationId xmlns:a16="http://schemas.microsoft.com/office/drawing/2014/main" id="{E78BF56E-690E-5CFD-F662-B518EF16AB0B}"/>
              </a:ext>
            </a:extLst>
          </p:cNvPr>
          <p:cNvSpPr>
            <a:spLocks noGrp="1"/>
          </p:cNvSpPr>
          <p:nvPr>
            <p:ph type="pic" sz="quarter" idx="14"/>
          </p:nvPr>
        </p:nvSpPr>
        <p:spPr>
          <a:xfrm>
            <a:off x="10210268" y="6479905"/>
            <a:ext cx="1697510" cy="148864"/>
          </a:xfrm>
        </p:spPr>
        <p:txBody>
          <a:bodyPr>
            <a:noAutofit/>
          </a:bodyPr>
          <a:lstStyle>
            <a:lvl1pPr>
              <a:defRPr sz="778">
                <a:solidFill>
                  <a:schemeClr val="bg1"/>
                </a:solidFill>
              </a:defRPr>
            </a:lvl1pPr>
          </a:lstStyle>
          <a:p>
            <a:r>
              <a:rPr lang="en-US"/>
              <a:t>Click icon to add picture</a:t>
            </a:r>
            <a:endParaRPr lang="en-GB" dirty="0"/>
          </a:p>
        </p:txBody>
      </p:sp>
      <p:sp>
        <p:nvSpPr>
          <p:cNvPr id="7" name="Footer Placeholder 4">
            <a:extLst>
              <a:ext uri="{FF2B5EF4-FFF2-40B4-BE49-F238E27FC236}">
                <a16:creationId xmlns:a16="http://schemas.microsoft.com/office/drawing/2014/main" id="{FF41C695-166B-F8FF-3D19-87E2B6D2107D}"/>
              </a:ext>
            </a:extLst>
          </p:cNvPr>
          <p:cNvSpPr>
            <a:spLocks noGrp="1"/>
          </p:cNvSpPr>
          <p:nvPr>
            <p:ph type="ftr" sz="quarter" idx="11"/>
          </p:nvPr>
        </p:nvSpPr>
        <p:spPr>
          <a:xfrm>
            <a:off x="285771" y="200886"/>
            <a:ext cx="5666950" cy="120674"/>
          </a:xfrm>
        </p:spPr>
        <p:txBody>
          <a:bodyPr wrap="square">
            <a:spAutoFit/>
          </a:bodyPr>
          <a:lstStyle>
            <a:lvl1pPr>
              <a:defRPr>
                <a:solidFill>
                  <a:schemeClr val="bg1"/>
                </a:solidFill>
              </a:defRPr>
            </a:lvl1pPr>
          </a:lstStyle>
          <a:p>
            <a:r>
              <a:rPr lang="en-GB"/>
              <a:t>Rathbones Group Plc | Technology – the magnificent seven and beyond</a:t>
            </a:r>
            <a:endParaRPr lang="en-GB" dirty="0"/>
          </a:p>
        </p:txBody>
      </p:sp>
      <p:sp>
        <p:nvSpPr>
          <p:cNvPr id="12" name="Slide Number Placeholder 5">
            <a:extLst>
              <a:ext uri="{FF2B5EF4-FFF2-40B4-BE49-F238E27FC236}">
                <a16:creationId xmlns:a16="http://schemas.microsoft.com/office/drawing/2014/main" id="{C779494C-72B9-F829-37E1-E45B186C6E65}"/>
              </a:ext>
            </a:extLst>
          </p:cNvPr>
          <p:cNvSpPr>
            <a:spLocks noGrp="1"/>
          </p:cNvSpPr>
          <p:nvPr>
            <p:ph type="sldNum" sz="quarter" idx="12"/>
          </p:nvPr>
        </p:nvSpPr>
        <p:spPr>
          <a:xfrm>
            <a:off x="11199752" y="200886"/>
            <a:ext cx="705690" cy="120674"/>
          </a:xfrm>
        </p:spPr>
        <p:txBody>
          <a:bodyPr/>
          <a:lstStyle>
            <a:lvl1pPr>
              <a:defRPr>
                <a:solidFill>
                  <a:schemeClr val="bg1"/>
                </a:solidFill>
              </a:defRPr>
            </a:lvl1pPr>
          </a:lstStyle>
          <a:p>
            <a:fld id="{91D568E7-61F5-D04E-995D-81EF41C01A2A}" type="slidenum">
              <a:rPr lang="en-GB" smtClean="0"/>
              <a:pPr/>
              <a:t>‹#›</a:t>
            </a:fld>
            <a:endParaRPr lang="en-GB"/>
          </a:p>
        </p:txBody>
      </p:sp>
    </p:spTree>
    <p:extLst>
      <p:ext uri="{BB962C8B-B14F-4D97-AF65-F5344CB8AC3E}">
        <p14:creationId xmlns:p14="http://schemas.microsoft.com/office/powerpoint/2010/main" val="88454721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718121"/>
            <a:ext cx="7649867" cy="566309"/>
          </a:xfrm>
          <a:prstGeom prst="rect">
            <a:avLst/>
          </a:prstGeom>
        </p:spPr>
        <p:txBody>
          <a:bodyPr vert="horz" wrap="square" lIns="0" tIns="0" rIns="0" bIns="0" rtlCol="0" anchor="t">
            <a:sp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287684" y="1595170"/>
            <a:ext cx="7647953" cy="735586"/>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285772" y="200885"/>
            <a:ext cx="7649867" cy="120674"/>
          </a:xfrm>
          <a:prstGeom prst="rect">
            <a:avLst/>
          </a:prstGeom>
        </p:spPr>
        <p:txBody>
          <a:bodyPr vert="horz" wrap="square" lIns="0" tIns="0" rIns="0" bIns="0" rtlCol="0" anchor="t">
            <a:spAutoFit/>
          </a:bodyPr>
          <a:lstStyle>
            <a:lvl1pPr algn="l">
              <a:lnSpc>
                <a:spcPct val="98000"/>
              </a:lnSpc>
              <a:defRPr sz="800">
                <a:solidFill>
                  <a:schemeClr val="tx1"/>
                </a:solidFill>
              </a:defRPr>
            </a:lvl1pPr>
          </a:lstStyle>
          <a:p>
            <a:r>
              <a:rPr lang="en-GB"/>
              <a:t>Rathbones Group Plc | Technology – the magnificent seven and beyond</a:t>
            </a:r>
            <a:endParaRPr lang="en-GB" dirty="0"/>
          </a:p>
        </p:txBody>
      </p:sp>
      <p:sp>
        <p:nvSpPr>
          <p:cNvPr id="6" name="Slide Number Placeholder 5"/>
          <p:cNvSpPr>
            <a:spLocks noGrp="1"/>
          </p:cNvSpPr>
          <p:nvPr>
            <p:ph type="sldNum" sz="quarter" idx="4"/>
          </p:nvPr>
        </p:nvSpPr>
        <p:spPr>
          <a:xfrm>
            <a:off x="11199752" y="200884"/>
            <a:ext cx="705690" cy="120674"/>
          </a:xfrm>
          <a:prstGeom prst="rect">
            <a:avLst/>
          </a:prstGeom>
        </p:spPr>
        <p:txBody>
          <a:bodyPr vert="horz" wrap="square" lIns="0" tIns="0" rIns="0" bIns="0" rtlCol="0" anchor="t">
            <a:spAutoFit/>
          </a:bodyPr>
          <a:lstStyle>
            <a:lvl1pPr algn="r">
              <a:lnSpc>
                <a:spcPct val="98000"/>
              </a:lnSpc>
              <a:defRPr sz="800">
                <a:solidFill>
                  <a:schemeClr val="tx1"/>
                </a:solidFill>
              </a:defRPr>
            </a:lvl1pPr>
          </a:lstStyle>
          <a:p>
            <a:fld id="{91D568E7-61F5-D04E-995D-81EF41C01A2A}" type="slidenum">
              <a:rPr lang="en-GB" smtClean="0"/>
              <a:pPr/>
              <a:t>‹#›</a:t>
            </a:fld>
            <a:endParaRPr lang="en-GB" dirty="0"/>
          </a:p>
        </p:txBody>
      </p:sp>
    </p:spTree>
    <p:extLst>
      <p:ext uri="{BB962C8B-B14F-4D97-AF65-F5344CB8AC3E}">
        <p14:creationId xmlns:p14="http://schemas.microsoft.com/office/powerpoint/2010/main" val="254988339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9" r:id="rId3"/>
    <p:sldLayoutId id="2147483760" r:id="rId4"/>
    <p:sldLayoutId id="2147483794" r:id="rId5"/>
    <p:sldLayoutId id="2147483795" r:id="rId6"/>
    <p:sldLayoutId id="2147483793" r:id="rId7"/>
    <p:sldLayoutId id="2147483761" r:id="rId8"/>
    <p:sldLayoutId id="2147483762" r:id="rId9"/>
    <p:sldLayoutId id="2147483763" r:id="rId10"/>
    <p:sldLayoutId id="2147483764" r:id="rId11"/>
    <p:sldLayoutId id="2147483765" r:id="rId12"/>
    <p:sldLayoutId id="2147483766" r:id="rId13"/>
    <p:sldLayoutId id="2147483767" r:id="rId14"/>
    <p:sldLayoutId id="2147483768" r:id="rId15"/>
    <p:sldLayoutId id="2147483769" r:id="rId16"/>
    <p:sldLayoutId id="2147483770" r:id="rId17"/>
    <p:sldLayoutId id="2147483771" r:id="rId18"/>
    <p:sldLayoutId id="2147483791" r:id="rId19"/>
    <p:sldLayoutId id="2147483772" r:id="rId20"/>
    <p:sldLayoutId id="2147483773" r:id="rId21"/>
    <p:sldLayoutId id="2147483774" r:id="rId22"/>
    <p:sldLayoutId id="2147483775" r:id="rId23"/>
    <p:sldLayoutId id="2147483776" r:id="rId24"/>
    <p:sldLayoutId id="2147483777" r:id="rId25"/>
    <p:sldLayoutId id="2147483778" r:id="rId26"/>
    <p:sldLayoutId id="2147483792" r:id="rId27"/>
    <p:sldLayoutId id="2147483779" r:id="rId28"/>
    <p:sldLayoutId id="2147483780" r:id="rId29"/>
    <p:sldLayoutId id="2147483781" r:id="rId30"/>
    <p:sldLayoutId id="2147483782" r:id="rId31"/>
    <p:sldLayoutId id="2147483783" r:id="rId32"/>
    <p:sldLayoutId id="2147483784" r:id="rId33"/>
    <p:sldLayoutId id="2147483787" r:id="rId34"/>
    <p:sldLayoutId id="2147483786" r:id="rId35"/>
    <p:sldLayoutId id="2147483788" r:id="rId36"/>
    <p:sldLayoutId id="2147483796" r:id="rId37"/>
  </p:sldLayoutIdLst>
  <p:hf hdr="0" dt="0"/>
  <p:txStyles>
    <p:titleStyle>
      <a:lvl1pPr algn="l" defTabSz="711913" rtl="0" eaLnBrk="1" latinLnBrk="0" hangingPunct="1">
        <a:lnSpc>
          <a:spcPct val="92000"/>
        </a:lnSpc>
        <a:spcBef>
          <a:spcPct val="0"/>
        </a:spcBef>
        <a:buNone/>
        <a:defRPr sz="2000" b="0" i="0" kern="1200" cap="all" baseline="0">
          <a:solidFill>
            <a:schemeClr val="bg2"/>
          </a:solidFill>
          <a:latin typeface="+mj-lt"/>
          <a:ea typeface="+mj-ea"/>
          <a:cs typeface="+mj-cs"/>
        </a:defRPr>
      </a:lvl1pPr>
    </p:titleStyle>
    <p:bodyStyle>
      <a:lvl1pPr marL="0" indent="0" algn="l" defTabSz="711913" rtl="0" eaLnBrk="1" latinLnBrk="0" hangingPunct="1">
        <a:lnSpc>
          <a:spcPct val="111000"/>
        </a:lnSpc>
        <a:spcBef>
          <a:spcPts val="0"/>
        </a:spcBef>
        <a:buFont typeface="Arial" panose="020B0604020202020204" pitchFamily="34" charset="0"/>
        <a:buNone/>
        <a:defRPr sz="1000" b="1" i="0" kern="1200">
          <a:solidFill>
            <a:schemeClr val="tx1"/>
          </a:solidFill>
          <a:latin typeface="Rathbones Sans" pitchFamily="2" charset="0"/>
          <a:ea typeface="+mn-ea"/>
          <a:cs typeface="+mn-cs"/>
        </a:defRPr>
      </a:lvl1pPr>
      <a:lvl2pPr marL="0" indent="0" algn="l" defTabSz="711913" rtl="0" eaLnBrk="1" latinLnBrk="0" hangingPunct="1">
        <a:lnSpc>
          <a:spcPct val="111000"/>
        </a:lnSpc>
        <a:spcBef>
          <a:spcPts val="0"/>
        </a:spcBef>
        <a:buFont typeface="Arial" panose="020B0604020202020204" pitchFamily="34" charset="0"/>
        <a:buNone/>
        <a:defRPr sz="1000" b="0" kern="1200">
          <a:solidFill>
            <a:schemeClr val="tx1"/>
          </a:solidFill>
          <a:latin typeface="+mn-lt"/>
          <a:ea typeface="+mn-ea"/>
          <a:cs typeface="+mn-cs"/>
        </a:defRPr>
      </a:lvl2pPr>
      <a:lvl3pPr marL="0" indent="0" algn="l" defTabSz="711913" rtl="0" eaLnBrk="1" latinLnBrk="0" hangingPunct="1">
        <a:lnSpc>
          <a:spcPct val="111000"/>
        </a:lnSpc>
        <a:spcBef>
          <a:spcPts val="0"/>
        </a:spcBef>
        <a:buFont typeface="Arial" panose="020B0604020202020204" pitchFamily="34" charset="0"/>
        <a:buNone/>
        <a:defRPr sz="800" b="1" i="0" kern="1200">
          <a:solidFill>
            <a:schemeClr val="tx1"/>
          </a:solidFill>
          <a:latin typeface="Rathbones Sans" pitchFamily="2" charset="0"/>
          <a:ea typeface="+mn-ea"/>
          <a:cs typeface="+mn-cs"/>
        </a:defRPr>
      </a:lvl3pPr>
      <a:lvl4pPr marL="0" indent="0" algn="l" defTabSz="711913" rtl="0" eaLnBrk="1" latinLnBrk="0" hangingPunct="1">
        <a:lnSpc>
          <a:spcPct val="111000"/>
        </a:lnSpc>
        <a:spcBef>
          <a:spcPts val="0"/>
        </a:spcBef>
        <a:buFont typeface="Arial" panose="020B0604020202020204" pitchFamily="34" charset="0"/>
        <a:buNone/>
        <a:defRPr sz="800" kern="1200">
          <a:solidFill>
            <a:schemeClr val="tx1"/>
          </a:solidFill>
          <a:latin typeface="+mn-lt"/>
          <a:ea typeface="+mn-ea"/>
          <a:cs typeface="+mn-cs"/>
        </a:defRPr>
      </a:lvl4pPr>
      <a:lvl5pPr marL="0" indent="0" algn="l" defTabSz="711913" rtl="0" eaLnBrk="1" latinLnBrk="0" hangingPunct="1">
        <a:lnSpc>
          <a:spcPct val="98000"/>
        </a:lnSpc>
        <a:spcBef>
          <a:spcPts val="0"/>
        </a:spcBef>
        <a:buFont typeface="Arial" panose="020B0604020202020204" pitchFamily="34" charset="0"/>
        <a:buNone/>
        <a:defRPr sz="800" kern="1200">
          <a:solidFill>
            <a:schemeClr val="tx1"/>
          </a:solidFill>
          <a:latin typeface="+mn-lt"/>
          <a:ea typeface="+mn-ea"/>
          <a:cs typeface="+mn-cs"/>
        </a:defRPr>
      </a:lvl5pPr>
      <a:lvl6pPr marL="175184" indent="-175184" algn="l" defTabSz="711913" rtl="0" eaLnBrk="1" latinLnBrk="0" hangingPunct="1">
        <a:lnSpc>
          <a:spcPct val="98000"/>
        </a:lnSpc>
        <a:spcBef>
          <a:spcPts val="0"/>
        </a:spcBef>
        <a:spcAft>
          <a:spcPts val="701"/>
        </a:spcAft>
        <a:buFont typeface="System Font Regular"/>
        <a:buChar char="—"/>
        <a:defRPr sz="934" kern="1200">
          <a:solidFill>
            <a:schemeClr val="tx1"/>
          </a:solidFill>
          <a:latin typeface="+mn-lt"/>
          <a:ea typeface="+mn-ea"/>
          <a:cs typeface="+mn-cs"/>
        </a:defRPr>
      </a:lvl6pPr>
      <a:lvl7pPr marL="140147" indent="-140147" algn="l" defTabSz="711913" rtl="0" eaLnBrk="1" latinLnBrk="0" hangingPunct="1">
        <a:lnSpc>
          <a:spcPct val="98000"/>
        </a:lnSpc>
        <a:spcBef>
          <a:spcPts val="0"/>
        </a:spcBef>
        <a:spcAft>
          <a:spcPts val="701"/>
        </a:spcAft>
        <a:buFont typeface="System Font Regular"/>
        <a:buChar char="—"/>
        <a:defRPr sz="701" kern="1200">
          <a:solidFill>
            <a:schemeClr val="tx1"/>
          </a:solidFill>
          <a:latin typeface="+mn-lt"/>
          <a:ea typeface="+mn-ea"/>
          <a:cs typeface="+mn-cs"/>
        </a:defRPr>
      </a:lvl7pPr>
      <a:lvl8pPr marL="126133" indent="-126133" algn="l" defTabSz="711913" rtl="0" eaLnBrk="1" latinLnBrk="0" hangingPunct="1">
        <a:lnSpc>
          <a:spcPct val="98000"/>
        </a:lnSpc>
        <a:spcBef>
          <a:spcPts val="0"/>
        </a:spcBef>
        <a:spcAft>
          <a:spcPts val="701"/>
        </a:spcAft>
        <a:buFont typeface="System Font Regular"/>
        <a:buChar char="—"/>
        <a:defRPr sz="622" kern="1200">
          <a:solidFill>
            <a:schemeClr val="tx1"/>
          </a:solidFill>
          <a:latin typeface="+mn-lt"/>
          <a:ea typeface="+mn-ea"/>
          <a:cs typeface="+mn-cs"/>
        </a:defRPr>
      </a:lvl8pPr>
      <a:lvl9pPr marL="0" indent="0" algn="l" defTabSz="711913" rtl="0" eaLnBrk="1" latinLnBrk="0" hangingPunct="1">
        <a:lnSpc>
          <a:spcPct val="98000"/>
        </a:lnSpc>
        <a:spcBef>
          <a:spcPts val="0"/>
        </a:spcBef>
        <a:buFont typeface="Arial" panose="020B0604020202020204" pitchFamily="34" charset="0"/>
        <a:buNone/>
        <a:defRPr sz="622" kern="1200">
          <a:solidFill>
            <a:schemeClr val="tx1"/>
          </a:solidFill>
          <a:latin typeface="+mn-lt"/>
          <a:ea typeface="+mn-ea"/>
          <a:cs typeface="+mn-cs"/>
        </a:defRPr>
      </a:lvl9pPr>
    </p:bodyStyle>
    <p:otherStyle>
      <a:defPPr>
        <a:defRPr lang="en-US"/>
      </a:defPPr>
      <a:lvl1pPr marL="0" algn="l" defTabSz="711913" rtl="0" eaLnBrk="1" latinLnBrk="0" hangingPunct="1">
        <a:defRPr sz="1401" kern="1200">
          <a:solidFill>
            <a:schemeClr val="tx1"/>
          </a:solidFill>
          <a:latin typeface="+mn-lt"/>
          <a:ea typeface="+mn-ea"/>
          <a:cs typeface="+mn-cs"/>
        </a:defRPr>
      </a:lvl1pPr>
      <a:lvl2pPr marL="355957" algn="l" defTabSz="711913" rtl="0" eaLnBrk="1" latinLnBrk="0" hangingPunct="1">
        <a:defRPr sz="1401" kern="1200">
          <a:solidFill>
            <a:schemeClr val="tx1"/>
          </a:solidFill>
          <a:latin typeface="+mn-lt"/>
          <a:ea typeface="+mn-ea"/>
          <a:cs typeface="+mn-cs"/>
        </a:defRPr>
      </a:lvl2pPr>
      <a:lvl3pPr marL="711913" algn="l" defTabSz="711913" rtl="0" eaLnBrk="1" latinLnBrk="0" hangingPunct="1">
        <a:defRPr sz="1401" kern="1200">
          <a:solidFill>
            <a:schemeClr val="tx1"/>
          </a:solidFill>
          <a:latin typeface="+mn-lt"/>
          <a:ea typeface="+mn-ea"/>
          <a:cs typeface="+mn-cs"/>
        </a:defRPr>
      </a:lvl3pPr>
      <a:lvl4pPr marL="1067871" algn="l" defTabSz="711913" rtl="0" eaLnBrk="1" latinLnBrk="0" hangingPunct="1">
        <a:defRPr sz="1401" kern="1200">
          <a:solidFill>
            <a:schemeClr val="tx1"/>
          </a:solidFill>
          <a:latin typeface="+mn-lt"/>
          <a:ea typeface="+mn-ea"/>
          <a:cs typeface="+mn-cs"/>
        </a:defRPr>
      </a:lvl4pPr>
      <a:lvl5pPr marL="1423829" algn="l" defTabSz="711913" rtl="0" eaLnBrk="1" latinLnBrk="0" hangingPunct="1">
        <a:defRPr sz="1401" kern="1200">
          <a:solidFill>
            <a:schemeClr val="tx1"/>
          </a:solidFill>
          <a:latin typeface="+mn-lt"/>
          <a:ea typeface="+mn-ea"/>
          <a:cs typeface="+mn-cs"/>
        </a:defRPr>
      </a:lvl5pPr>
      <a:lvl6pPr marL="1779786" algn="l" defTabSz="711913" rtl="0" eaLnBrk="1" latinLnBrk="0" hangingPunct="1">
        <a:defRPr sz="1401" kern="1200">
          <a:solidFill>
            <a:schemeClr val="tx1"/>
          </a:solidFill>
          <a:latin typeface="+mn-lt"/>
          <a:ea typeface="+mn-ea"/>
          <a:cs typeface="+mn-cs"/>
        </a:defRPr>
      </a:lvl6pPr>
      <a:lvl7pPr marL="2135743" algn="l" defTabSz="711913" rtl="0" eaLnBrk="1" latinLnBrk="0" hangingPunct="1">
        <a:defRPr sz="1401" kern="1200">
          <a:solidFill>
            <a:schemeClr val="tx1"/>
          </a:solidFill>
          <a:latin typeface="+mn-lt"/>
          <a:ea typeface="+mn-ea"/>
          <a:cs typeface="+mn-cs"/>
        </a:defRPr>
      </a:lvl7pPr>
      <a:lvl8pPr marL="2491700" algn="l" defTabSz="711913" rtl="0" eaLnBrk="1" latinLnBrk="0" hangingPunct="1">
        <a:defRPr sz="1401" kern="1200">
          <a:solidFill>
            <a:schemeClr val="tx1"/>
          </a:solidFill>
          <a:latin typeface="+mn-lt"/>
          <a:ea typeface="+mn-ea"/>
          <a:cs typeface="+mn-cs"/>
        </a:defRPr>
      </a:lvl8pPr>
      <a:lvl9pPr marL="2847657" algn="l" defTabSz="711913" rtl="0" eaLnBrk="1" latinLnBrk="0" hangingPunct="1">
        <a:defRPr sz="1401" kern="1200">
          <a:solidFill>
            <a:schemeClr val="tx1"/>
          </a:solidFill>
          <a:latin typeface="+mn-lt"/>
          <a:ea typeface="+mn-ea"/>
          <a:cs typeface="+mn-cs"/>
        </a:defRPr>
      </a:lvl9pPr>
    </p:otherStyle>
  </p:txStyles>
  <p:extLst>
    <p:ext uri="{27BBF7A9-308A-43DC-89C8-2F10F3537804}">
      <p15:sldGuideLst xmlns:p15="http://schemas.microsoft.com/office/powerpoint/2012/main">
        <p15:guide id="87" orient="horz" pos="981" userDrawn="1">
          <p15:clr>
            <a:srgbClr val="F26B43"/>
          </p15:clr>
        </p15:guide>
        <p15:guide id="88" pos="3840" userDrawn="1">
          <p15:clr>
            <a:srgbClr val="F26B43"/>
          </p15:clr>
        </p15:guide>
        <p15:guide id="89" pos="619" userDrawn="1">
          <p15:clr>
            <a:srgbClr val="F26B43"/>
          </p15:clr>
        </p15:guide>
        <p15:guide id="90" pos="180" userDrawn="1">
          <p15:clr>
            <a:srgbClr val="F26B43"/>
          </p15:clr>
        </p15:guide>
        <p15:guide id="91" pos="805" userDrawn="1">
          <p15:clr>
            <a:srgbClr val="F26B43"/>
          </p15:clr>
        </p15:guide>
        <p15:guide id="92" pos="1249" userDrawn="1">
          <p15:clr>
            <a:srgbClr val="F26B43"/>
          </p15:clr>
        </p15:guide>
        <p15:guide id="93" pos="1429" userDrawn="1">
          <p15:clr>
            <a:srgbClr val="F26B43"/>
          </p15:clr>
        </p15:guide>
        <p15:guide id="94" pos="1876" userDrawn="1">
          <p15:clr>
            <a:srgbClr val="F26B43"/>
          </p15:clr>
        </p15:guide>
        <p15:guide id="95" pos="2054" userDrawn="1">
          <p15:clr>
            <a:srgbClr val="F26B43"/>
          </p15:clr>
        </p15:guide>
        <p15:guide id="96" pos="2500" userDrawn="1">
          <p15:clr>
            <a:srgbClr val="F26B43"/>
          </p15:clr>
        </p15:guide>
        <p15:guide id="97" pos="2679" userDrawn="1">
          <p15:clr>
            <a:srgbClr val="F26B43"/>
          </p15:clr>
        </p15:guide>
        <p15:guide id="98" pos="3124" userDrawn="1">
          <p15:clr>
            <a:srgbClr val="F26B43"/>
          </p15:clr>
        </p15:guide>
        <p15:guide id="99" pos="3305" userDrawn="1">
          <p15:clr>
            <a:srgbClr val="F26B43"/>
          </p15:clr>
        </p15:guide>
        <p15:guide id="100" pos="3750" userDrawn="1">
          <p15:clr>
            <a:srgbClr val="F26B43"/>
          </p15:clr>
        </p15:guide>
        <p15:guide id="101" pos="3930" userDrawn="1">
          <p15:clr>
            <a:srgbClr val="F26B43"/>
          </p15:clr>
        </p15:guide>
        <p15:guide id="102" pos="4374" userDrawn="1">
          <p15:clr>
            <a:srgbClr val="F26B43"/>
          </p15:clr>
        </p15:guide>
        <p15:guide id="103" pos="4554" userDrawn="1">
          <p15:clr>
            <a:srgbClr val="F26B43"/>
          </p15:clr>
        </p15:guide>
        <p15:guide id="104" pos="4999" userDrawn="1">
          <p15:clr>
            <a:srgbClr val="F26B43"/>
          </p15:clr>
        </p15:guide>
        <p15:guide id="105" pos="5179" userDrawn="1">
          <p15:clr>
            <a:srgbClr val="F26B43"/>
          </p15:clr>
        </p15:guide>
        <p15:guide id="106" pos="5625" userDrawn="1">
          <p15:clr>
            <a:srgbClr val="F26B43"/>
          </p15:clr>
        </p15:guide>
        <p15:guide id="107" pos="5804" userDrawn="1">
          <p15:clr>
            <a:srgbClr val="F26B43"/>
          </p15:clr>
        </p15:guide>
        <p15:guide id="108" pos="6250" userDrawn="1">
          <p15:clr>
            <a:srgbClr val="F26B43"/>
          </p15:clr>
        </p15:guide>
        <p15:guide id="109" pos="6428" userDrawn="1">
          <p15:clr>
            <a:srgbClr val="F26B43"/>
          </p15:clr>
        </p15:guide>
        <p15:guide id="110" pos="6875" userDrawn="1">
          <p15:clr>
            <a:srgbClr val="F26B43"/>
          </p15:clr>
        </p15:guide>
        <p15:guide id="111" pos="7055" userDrawn="1">
          <p15:clr>
            <a:srgbClr val="F26B43"/>
          </p15:clr>
        </p15:guide>
        <p15:guide id="112" pos="7499" userDrawn="1">
          <p15:clr>
            <a:srgbClr val="F26B43"/>
          </p15:clr>
        </p15:guide>
        <p15:guide id="114" orient="horz" pos="4169" userDrawn="1">
          <p15:clr>
            <a:srgbClr val="F26B43"/>
          </p15:clr>
        </p15:guide>
        <p15:guide id="115" orient="horz" pos="3881" userDrawn="1">
          <p15:clr>
            <a:srgbClr val="F26B43"/>
          </p15:clr>
        </p15:guide>
        <p15:guide id="116" orient="horz" pos="140" userDrawn="1">
          <p15:clr>
            <a:srgbClr val="F26B43"/>
          </p15:clr>
        </p15:guide>
        <p15:guide id="117" orient="horz" pos="414" userDrawn="1">
          <p15:clr>
            <a:srgbClr val="F26B43"/>
          </p15:clr>
        </p15:guide>
        <p15:guide id="118" orient="horz" pos="75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7.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16.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19.jpg"/></Relationships>
</file>

<file path=ppt/slides/_rels/slide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37.xml"/><Relationship Id="rId5" Type="http://schemas.openxmlformats.org/officeDocument/2006/relationships/image" Target="../media/image22.svg"/><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20.xml"/><Relationship Id="rId5" Type="http://schemas.openxmlformats.org/officeDocument/2006/relationships/image" Target="../media/image22.sv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20.xml"/><Relationship Id="rId5" Type="http://schemas.openxmlformats.org/officeDocument/2006/relationships/image" Target="../media/image22.sv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view of a city from a window&#10;&#10;Description automatically generated">
            <a:extLst>
              <a:ext uri="{FF2B5EF4-FFF2-40B4-BE49-F238E27FC236}">
                <a16:creationId xmlns:a16="http://schemas.microsoft.com/office/drawing/2014/main" id="{DDA28E22-04CB-43BF-8B8C-2509CDF86E0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90" t="15701"/>
          <a:stretch/>
        </p:blipFill>
        <p:spPr>
          <a:xfrm>
            <a:off x="0" y="0"/>
            <a:ext cx="12192000" cy="6858000"/>
          </a:xfrm>
          <a:prstGeom prst="rect">
            <a:avLst/>
          </a:prstGeom>
        </p:spPr>
      </p:pic>
      <p:sp>
        <p:nvSpPr>
          <p:cNvPr id="5" name="Subtitle 4">
            <a:extLst>
              <a:ext uri="{FF2B5EF4-FFF2-40B4-BE49-F238E27FC236}">
                <a16:creationId xmlns:a16="http://schemas.microsoft.com/office/drawing/2014/main" id="{70EE049B-9BF2-2F30-5F4A-4DEF1382D6C1}"/>
              </a:ext>
            </a:extLst>
          </p:cNvPr>
          <p:cNvSpPr>
            <a:spLocks noGrp="1"/>
          </p:cNvSpPr>
          <p:nvPr>
            <p:ph type="subTitle" idx="1"/>
          </p:nvPr>
        </p:nvSpPr>
        <p:spPr>
          <a:xfrm>
            <a:off x="285750" y="5783789"/>
            <a:ext cx="4906239" cy="369332"/>
          </a:xfrm>
        </p:spPr>
        <p:txBody>
          <a:bodyPr/>
          <a:lstStyle/>
          <a:p>
            <a:br>
              <a:rPr lang="en-GB" sz="1200" dirty="0"/>
            </a:br>
            <a:r>
              <a:rPr lang="en-GB" sz="1200" dirty="0"/>
              <a:t>Presented by: Sanjiv Tumkur</a:t>
            </a:r>
          </a:p>
        </p:txBody>
      </p:sp>
      <p:sp>
        <p:nvSpPr>
          <p:cNvPr id="6" name="Text Placeholder 5">
            <a:extLst>
              <a:ext uri="{FF2B5EF4-FFF2-40B4-BE49-F238E27FC236}">
                <a16:creationId xmlns:a16="http://schemas.microsoft.com/office/drawing/2014/main" id="{F9F71DBC-5581-DAF0-C204-9E22C5CCA818}"/>
              </a:ext>
            </a:extLst>
          </p:cNvPr>
          <p:cNvSpPr>
            <a:spLocks noGrp="1"/>
          </p:cNvSpPr>
          <p:nvPr>
            <p:ph type="body" sz="quarter" idx="14"/>
          </p:nvPr>
        </p:nvSpPr>
        <p:spPr>
          <a:xfrm>
            <a:off x="285698" y="6301147"/>
            <a:ext cx="4906239" cy="276101"/>
          </a:xfrm>
        </p:spPr>
        <p:txBody>
          <a:bodyPr/>
          <a:lstStyle/>
          <a:p>
            <a:r>
              <a:rPr lang="en-GB" dirty="0"/>
              <a:t>27 February 2024</a:t>
            </a:r>
            <a:br>
              <a:rPr lang="en-GB" dirty="0"/>
            </a:br>
            <a:r>
              <a:rPr lang="en-GB" dirty="0"/>
              <a:t>Rathbones Group Plc</a:t>
            </a:r>
          </a:p>
        </p:txBody>
      </p:sp>
      <p:pic>
        <p:nvPicPr>
          <p:cNvPr id="8" name="Graphic 7">
            <a:extLst>
              <a:ext uri="{FF2B5EF4-FFF2-40B4-BE49-F238E27FC236}">
                <a16:creationId xmlns:a16="http://schemas.microsoft.com/office/drawing/2014/main" id="{3421F624-6F67-4EB0-B2A6-2DD011E13AFF}"/>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16120" y="5783789"/>
            <a:ext cx="359755" cy="352077"/>
          </a:xfrm>
          <a:prstGeom prst="rect">
            <a:avLst/>
          </a:prstGeom>
        </p:spPr>
      </p:pic>
      <p:sp>
        <p:nvSpPr>
          <p:cNvPr id="11" name="Title 10">
            <a:extLst>
              <a:ext uri="{FF2B5EF4-FFF2-40B4-BE49-F238E27FC236}">
                <a16:creationId xmlns:a16="http://schemas.microsoft.com/office/drawing/2014/main" id="{40893E9B-2663-47ED-A38F-B20203490D8E}"/>
              </a:ext>
            </a:extLst>
          </p:cNvPr>
          <p:cNvSpPr>
            <a:spLocks noGrp="1"/>
          </p:cNvSpPr>
          <p:nvPr>
            <p:ph type="ctrTitle"/>
          </p:nvPr>
        </p:nvSpPr>
        <p:spPr/>
        <p:txBody>
          <a:bodyPr/>
          <a:lstStyle/>
          <a:p>
            <a:r>
              <a:rPr lang="en-GB" dirty="0"/>
              <a:t>Technology – the magnificent seven and beyond</a:t>
            </a:r>
          </a:p>
        </p:txBody>
      </p:sp>
      <p:sp>
        <p:nvSpPr>
          <p:cNvPr id="15" name="Slide Number Placeholder 2">
            <a:extLst>
              <a:ext uri="{FF2B5EF4-FFF2-40B4-BE49-F238E27FC236}">
                <a16:creationId xmlns:a16="http://schemas.microsoft.com/office/drawing/2014/main" id="{0C2B9D7F-934E-4F55-A640-4BA17279915A}"/>
              </a:ext>
            </a:extLst>
          </p:cNvPr>
          <p:cNvSpPr txBox="1">
            <a:spLocks/>
          </p:cNvSpPr>
          <p:nvPr/>
        </p:nvSpPr>
        <p:spPr>
          <a:xfrm>
            <a:off x="11487150" y="201613"/>
            <a:ext cx="704850" cy="120650"/>
          </a:xfrm>
          <a:prstGeom prst="rect">
            <a:avLst/>
          </a:prstGeom>
        </p:spPr>
        <p:txBody>
          <a:bodyPr vert="horz" wrap="square" lIns="0" tIns="0" rIns="0" bIns="0" rtlCol="0" anchor="t">
            <a:spAutoFit/>
          </a:bodyPr>
          <a:lstStyle>
            <a:defPPr>
              <a:defRPr lang="en-US"/>
            </a:defPPr>
            <a:lvl1pPr marL="0" algn="r" defTabSz="736194" rtl="0" eaLnBrk="1" latinLnBrk="0" hangingPunct="1">
              <a:lnSpc>
                <a:spcPct val="98000"/>
              </a:lnSpc>
              <a:defRPr sz="800" kern="1200">
                <a:solidFill>
                  <a:schemeClr val="tx1"/>
                </a:solidFill>
                <a:latin typeface="+mn-lt"/>
                <a:ea typeface="+mn-ea"/>
                <a:cs typeface="+mn-cs"/>
              </a:defRPr>
            </a:lvl1pPr>
            <a:lvl2pPr marL="368097" algn="l" defTabSz="736194" rtl="0" eaLnBrk="1" latinLnBrk="0" hangingPunct="1">
              <a:defRPr sz="1449" kern="1200">
                <a:solidFill>
                  <a:schemeClr val="tx1"/>
                </a:solidFill>
                <a:latin typeface="+mn-lt"/>
                <a:ea typeface="+mn-ea"/>
                <a:cs typeface="+mn-cs"/>
              </a:defRPr>
            </a:lvl2pPr>
            <a:lvl3pPr marL="736194" algn="l" defTabSz="736194" rtl="0" eaLnBrk="1" latinLnBrk="0" hangingPunct="1">
              <a:defRPr sz="1449" kern="1200">
                <a:solidFill>
                  <a:schemeClr val="tx1"/>
                </a:solidFill>
                <a:latin typeface="+mn-lt"/>
                <a:ea typeface="+mn-ea"/>
                <a:cs typeface="+mn-cs"/>
              </a:defRPr>
            </a:lvl3pPr>
            <a:lvl4pPr marL="1104292" algn="l" defTabSz="736194" rtl="0" eaLnBrk="1" latinLnBrk="0" hangingPunct="1">
              <a:defRPr sz="1449" kern="1200">
                <a:solidFill>
                  <a:schemeClr val="tx1"/>
                </a:solidFill>
                <a:latin typeface="+mn-lt"/>
                <a:ea typeface="+mn-ea"/>
                <a:cs typeface="+mn-cs"/>
              </a:defRPr>
            </a:lvl4pPr>
            <a:lvl5pPr marL="1472391" algn="l" defTabSz="736194" rtl="0" eaLnBrk="1" latinLnBrk="0" hangingPunct="1">
              <a:defRPr sz="1449" kern="1200">
                <a:solidFill>
                  <a:schemeClr val="tx1"/>
                </a:solidFill>
                <a:latin typeface="+mn-lt"/>
                <a:ea typeface="+mn-ea"/>
                <a:cs typeface="+mn-cs"/>
              </a:defRPr>
            </a:lvl5pPr>
            <a:lvl6pPr marL="1840488" algn="l" defTabSz="736194" rtl="0" eaLnBrk="1" latinLnBrk="0" hangingPunct="1">
              <a:defRPr sz="1449" kern="1200">
                <a:solidFill>
                  <a:schemeClr val="tx1"/>
                </a:solidFill>
                <a:latin typeface="+mn-lt"/>
                <a:ea typeface="+mn-ea"/>
                <a:cs typeface="+mn-cs"/>
              </a:defRPr>
            </a:lvl6pPr>
            <a:lvl7pPr marL="2208586" algn="l" defTabSz="736194" rtl="0" eaLnBrk="1" latinLnBrk="0" hangingPunct="1">
              <a:defRPr sz="1449" kern="1200">
                <a:solidFill>
                  <a:schemeClr val="tx1"/>
                </a:solidFill>
                <a:latin typeface="+mn-lt"/>
                <a:ea typeface="+mn-ea"/>
                <a:cs typeface="+mn-cs"/>
              </a:defRPr>
            </a:lvl7pPr>
            <a:lvl8pPr marL="2576683" algn="l" defTabSz="736194" rtl="0" eaLnBrk="1" latinLnBrk="0" hangingPunct="1">
              <a:defRPr sz="1449" kern="1200">
                <a:solidFill>
                  <a:schemeClr val="tx1"/>
                </a:solidFill>
                <a:latin typeface="+mn-lt"/>
                <a:ea typeface="+mn-ea"/>
                <a:cs typeface="+mn-cs"/>
              </a:defRPr>
            </a:lvl8pPr>
            <a:lvl9pPr marL="2944781" algn="l" defTabSz="736194" rtl="0" eaLnBrk="1" latinLnBrk="0" hangingPunct="1">
              <a:defRPr sz="1449" kern="1200">
                <a:solidFill>
                  <a:schemeClr val="tx1"/>
                </a:solidFill>
                <a:latin typeface="+mn-lt"/>
                <a:ea typeface="+mn-ea"/>
                <a:cs typeface="+mn-cs"/>
              </a:defRPr>
            </a:lvl9pPr>
          </a:lstStyle>
          <a:p>
            <a:fld id="{91D568E7-61F5-D04E-995D-81EF41C01A2A}" type="slidenum">
              <a:rPr lang="en-GB" smtClean="0"/>
              <a:pPr/>
              <a:t>1</a:t>
            </a:fld>
            <a:endParaRPr lang="en-GB"/>
          </a:p>
        </p:txBody>
      </p:sp>
      <p:pic>
        <p:nvPicPr>
          <p:cNvPr id="2" name="Graphic 1">
            <a:extLst>
              <a:ext uri="{FF2B5EF4-FFF2-40B4-BE49-F238E27FC236}">
                <a16:creationId xmlns:a16="http://schemas.microsoft.com/office/drawing/2014/main" id="{F39579B0-EE1B-401E-564D-B8EAC735213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03488" y="253648"/>
            <a:ext cx="2185022" cy="237600"/>
          </a:xfrm>
          <a:prstGeom prst="rect">
            <a:avLst/>
          </a:prstGeom>
        </p:spPr>
      </p:pic>
      <p:sp>
        <p:nvSpPr>
          <p:cNvPr id="9" name="Subtitle 4">
            <a:extLst>
              <a:ext uri="{FF2B5EF4-FFF2-40B4-BE49-F238E27FC236}">
                <a16:creationId xmlns:a16="http://schemas.microsoft.com/office/drawing/2014/main" id="{82EF06B5-769F-4454-B98A-FA7CE7FFB067}"/>
              </a:ext>
            </a:extLst>
          </p:cNvPr>
          <p:cNvSpPr txBox="1">
            <a:spLocks/>
          </p:cNvSpPr>
          <p:nvPr/>
        </p:nvSpPr>
        <p:spPr>
          <a:xfrm>
            <a:off x="9699174" y="187782"/>
            <a:ext cx="2819400" cy="184666"/>
          </a:xfrm>
          <a:prstGeom prst="rect">
            <a:avLst/>
          </a:prstGeom>
        </p:spPr>
        <p:txBody>
          <a:bodyPr vert="horz" wrap="square" lIns="0" tIns="0" rIns="0" bIns="0" rtlCol="0" anchor="b">
            <a:spAutoFit/>
          </a:bodyPr>
          <a:lstStyle>
            <a:lvl1pPr marL="0" indent="0" algn="l" defTabSz="711913" rtl="0" eaLnBrk="1" latinLnBrk="0" hangingPunct="1">
              <a:lnSpc>
                <a:spcPct val="100000"/>
              </a:lnSpc>
              <a:spcBef>
                <a:spcPts val="0"/>
              </a:spcBef>
              <a:buFont typeface="Arial" panose="020B0604020202020204" pitchFamily="34" charset="0"/>
              <a:buNone/>
              <a:defRPr sz="1000" b="0" i="0" kern="1200" spc="-27" baseline="0">
                <a:solidFill>
                  <a:schemeClr val="bg1"/>
                </a:solidFill>
                <a:latin typeface="Rathbones Sans" pitchFamily="2" charset="0"/>
                <a:ea typeface="+mn-ea"/>
                <a:cs typeface="+mn-cs"/>
              </a:defRPr>
            </a:lvl1pPr>
            <a:lvl2pPr marL="355957" indent="0" algn="ctr" defTabSz="711913" rtl="0" eaLnBrk="1" latinLnBrk="0" hangingPunct="1">
              <a:lnSpc>
                <a:spcPct val="111000"/>
              </a:lnSpc>
              <a:spcBef>
                <a:spcPts val="0"/>
              </a:spcBef>
              <a:buFont typeface="Arial" panose="020B0604020202020204" pitchFamily="34" charset="0"/>
              <a:buNone/>
              <a:defRPr sz="1557" b="0" kern="1200">
                <a:solidFill>
                  <a:schemeClr val="tx1"/>
                </a:solidFill>
                <a:latin typeface="+mn-lt"/>
                <a:ea typeface="+mn-ea"/>
                <a:cs typeface="+mn-cs"/>
              </a:defRPr>
            </a:lvl2pPr>
            <a:lvl3pPr marL="711913" indent="0" algn="ctr" defTabSz="711913" rtl="0" eaLnBrk="1" latinLnBrk="0" hangingPunct="1">
              <a:lnSpc>
                <a:spcPct val="111000"/>
              </a:lnSpc>
              <a:spcBef>
                <a:spcPts val="0"/>
              </a:spcBef>
              <a:buFont typeface="Arial" panose="020B0604020202020204" pitchFamily="34" charset="0"/>
              <a:buNone/>
              <a:defRPr sz="1401" b="1" i="0" kern="1200">
                <a:solidFill>
                  <a:schemeClr val="tx1"/>
                </a:solidFill>
                <a:latin typeface="Rathbones Sans" pitchFamily="2" charset="0"/>
                <a:ea typeface="+mn-ea"/>
                <a:cs typeface="+mn-cs"/>
              </a:defRPr>
            </a:lvl3pPr>
            <a:lvl4pPr marL="1067871" indent="0" algn="ctr" defTabSz="711913" rtl="0" eaLnBrk="1" latinLnBrk="0" hangingPunct="1">
              <a:lnSpc>
                <a:spcPct val="111000"/>
              </a:lnSpc>
              <a:spcBef>
                <a:spcPts val="0"/>
              </a:spcBef>
              <a:buFont typeface="Arial" panose="020B0604020202020204" pitchFamily="34" charset="0"/>
              <a:buNone/>
              <a:defRPr sz="1246" kern="1200">
                <a:solidFill>
                  <a:schemeClr val="tx1"/>
                </a:solidFill>
                <a:latin typeface="+mn-lt"/>
                <a:ea typeface="+mn-ea"/>
                <a:cs typeface="+mn-cs"/>
              </a:defRPr>
            </a:lvl4pPr>
            <a:lvl5pPr marL="1423829" indent="0" algn="ctr" defTabSz="711913" rtl="0" eaLnBrk="1" latinLnBrk="0" hangingPunct="1">
              <a:lnSpc>
                <a:spcPct val="98000"/>
              </a:lnSpc>
              <a:spcBef>
                <a:spcPts val="0"/>
              </a:spcBef>
              <a:buFont typeface="Arial" panose="020B0604020202020204" pitchFamily="34" charset="0"/>
              <a:buNone/>
              <a:defRPr sz="1246" kern="1200">
                <a:solidFill>
                  <a:schemeClr val="tx1"/>
                </a:solidFill>
                <a:latin typeface="+mn-lt"/>
                <a:ea typeface="+mn-ea"/>
                <a:cs typeface="+mn-cs"/>
              </a:defRPr>
            </a:lvl5pPr>
            <a:lvl6pPr marL="1779786" indent="0" algn="ctr" defTabSz="711913" rtl="0" eaLnBrk="1" latinLnBrk="0" hangingPunct="1">
              <a:lnSpc>
                <a:spcPct val="98000"/>
              </a:lnSpc>
              <a:spcBef>
                <a:spcPts val="0"/>
              </a:spcBef>
              <a:spcAft>
                <a:spcPts val="701"/>
              </a:spcAft>
              <a:buFont typeface="System Font Regular"/>
              <a:buNone/>
              <a:defRPr sz="1246" kern="1200">
                <a:solidFill>
                  <a:schemeClr val="tx1"/>
                </a:solidFill>
                <a:latin typeface="+mn-lt"/>
                <a:ea typeface="+mn-ea"/>
                <a:cs typeface="+mn-cs"/>
              </a:defRPr>
            </a:lvl6pPr>
            <a:lvl7pPr marL="2135743" indent="0" algn="ctr" defTabSz="711913" rtl="0" eaLnBrk="1" latinLnBrk="0" hangingPunct="1">
              <a:lnSpc>
                <a:spcPct val="98000"/>
              </a:lnSpc>
              <a:spcBef>
                <a:spcPts val="0"/>
              </a:spcBef>
              <a:spcAft>
                <a:spcPts val="701"/>
              </a:spcAft>
              <a:buFont typeface="System Font Regular"/>
              <a:buNone/>
              <a:defRPr sz="1246" kern="1200">
                <a:solidFill>
                  <a:schemeClr val="tx1"/>
                </a:solidFill>
                <a:latin typeface="+mn-lt"/>
                <a:ea typeface="+mn-ea"/>
                <a:cs typeface="+mn-cs"/>
              </a:defRPr>
            </a:lvl7pPr>
            <a:lvl8pPr marL="2491700" indent="0" algn="ctr" defTabSz="711913" rtl="0" eaLnBrk="1" latinLnBrk="0" hangingPunct="1">
              <a:lnSpc>
                <a:spcPct val="98000"/>
              </a:lnSpc>
              <a:spcBef>
                <a:spcPts val="0"/>
              </a:spcBef>
              <a:spcAft>
                <a:spcPts val="701"/>
              </a:spcAft>
              <a:buFont typeface="System Font Regular"/>
              <a:buNone/>
              <a:defRPr sz="1246" kern="1200">
                <a:solidFill>
                  <a:schemeClr val="tx1"/>
                </a:solidFill>
                <a:latin typeface="+mn-lt"/>
                <a:ea typeface="+mn-ea"/>
                <a:cs typeface="+mn-cs"/>
              </a:defRPr>
            </a:lvl8pPr>
            <a:lvl9pPr marL="2847657" indent="0" algn="ctr" defTabSz="711913" rtl="0" eaLnBrk="1" latinLnBrk="0" hangingPunct="1">
              <a:lnSpc>
                <a:spcPct val="98000"/>
              </a:lnSpc>
              <a:spcBef>
                <a:spcPts val="0"/>
              </a:spcBef>
              <a:buFont typeface="Arial" panose="020B0604020202020204" pitchFamily="34" charset="0"/>
              <a:buNone/>
              <a:defRPr sz="1246" kern="1200">
                <a:solidFill>
                  <a:schemeClr val="tx1"/>
                </a:solidFill>
                <a:latin typeface="+mn-lt"/>
                <a:ea typeface="+mn-ea"/>
                <a:cs typeface="+mn-cs"/>
              </a:defRPr>
            </a:lvl9pPr>
          </a:lstStyle>
          <a:p>
            <a:r>
              <a:rPr lang="en-GB" sz="1200" dirty="0"/>
              <a:t>For professional advisers only</a:t>
            </a:r>
          </a:p>
        </p:txBody>
      </p:sp>
    </p:spTree>
    <p:extLst>
      <p:ext uri="{BB962C8B-B14F-4D97-AF65-F5344CB8AC3E}">
        <p14:creationId xmlns:p14="http://schemas.microsoft.com/office/powerpoint/2010/main" val="2133515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2701216-236D-4A97-8EEF-D346007B2492}"/>
              </a:ext>
            </a:extLst>
          </p:cNvPr>
          <p:cNvSpPr>
            <a:spLocks noGrp="1"/>
          </p:cNvSpPr>
          <p:nvPr>
            <p:ph type="ftr" sz="quarter" idx="11"/>
          </p:nvPr>
        </p:nvSpPr>
        <p:spPr/>
        <p:txBody>
          <a:bodyPr/>
          <a:lstStyle/>
          <a:p>
            <a:r>
              <a:rPr lang="en-GB"/>
              <a:t>Rathbones Group Plc | Technology – the magnificent seven and beyond</a:t>
            </a:r>
          </a:p>
        </p:txBody>
      </p:sp>
      <p:sp>
        <p:nvSpPr>
          <p:cNvPr id="3" name="Slide Number Placeholder 2">
            <a:extLst>
              <a:ext uri="{FF2B5EF4-FFF2-40B4-BE49-F238E27FC236}">
                <a16:creationId xmlns:a16="http://schemas.microsoft.com/office/drawing/2014/main" id="{BBEB76F9-D348-451B-B21D-4DD921491FAE}"/>
              </a:ext>
            </a:extLst>
          </p:cNvPr>
          <p:cNvSpPr>
            <a:spLocks noGrp="1"/>
          </p:cNvSpPr>
          <p:nvPr>
            <p:ph type="sldNum" sz="quarter" idx="12"/>
          </p:nvPr>
        </p:nvSpPr>
        <p:spPr/>
        <p:txBody>
          <a:bodyPr/>
          <a:lstStyle/>
          <a:p>
            <a:fld id="{91D568E7-61F5-D04E-995D-81EF41C01A2A}" type="slidenum">
              <a:rPr lang="en-GB" smtClean="0"/>
              <a:t>10</a:t>
            </a:fld>
            <a:endParaRPr lang="en-GB"/>
          </a:p>
        </p:txBody>
      </p:sp>
      <p:sp>
        <p:nvSpPr>
          <p:cNvPr id="8" name="Title 7">
            <a:extLst>
              <a:ext uri="{FF2B5EF4-FFF2-40B4-BE49-F238E27FC236}">
                <a16:creationId xmlns:a16="http://schemas.microsoft.com/office/drawing/2014/main" id="{46D6AEF1-3455-40D0-AC95-4FB318E5B049}"/>
              </a:ext>
            </a:extLst>
          </p:cNvPr>
          <p:cNvSpPr>
            <a:spLocks noGrp="1"/>
          </p:cNvSpPr>
          <p:nvPr>
            <p:ph type="title"/>
          </p:nvPr>
        </p:nvSpPr>
        <p:spPr/>
        <p:txBody>
          <a:bodyPr/>
          <a:lstStyle/>
          <a:p>
            <a:r>
              <a:rPr lang="en-US" dirty="0"/>
              <a:t>Additional INFORMATION</a:t>
            </a:r>
            <a:endParaRPr lang="en-GB" dirty="0"/>
          </a:p>
        </p:txBody>
      </p:sp>
      <p:sp>
        <p:nvSpPr>
          <p:cNvPr id="11" name="Text Placeholder 5">
            <a:extLst>
              <a:ext uri="{FF2B5EF4-FFF2-40B4-BE49-F238E27FC236}">
                <a16:creationId xmlns:a16="http://schemas.microsoft.com/office/drawing/2014/main" id="{89AE9F3A-401D-FF7A-6594-783E2168A33C}"/>
              </a:ext>
            </a:extLst>
          </p:cNvPr>
          <p:cNvSpPr txBox="1">
            <a:spLocks/>
          </p:cNvSpPr>
          <p:nvPr/>
        </p:nvSpPr>
        <p:spPr>
          <a:xfrm>
            <a:off x="6238875" y="1659658"/>
            <a:ext cx="5616000" cy="3838871"/>
          </a:xfrm>
          <a:prstGeom prst="rect">
            <a:avLst/>
          </a:prstGeom>
        </p:spPr>
        <p:txBody>
          <a:bodyPr lIns="0"/>
          <a:lstStyle>
            <a:lvl1pPr marL="0" indent="0" algn="l" defTabSz="711913" rtl="0" eaLnBrk="1" latinLnBrk="0" hangingPunct="1">
              <a:lnSpc>
                <a:spcPct val="111000"/>
              </a:lnSpc>
              <a:spcBef>
                <a:spcPts val="0"/>
              </a:spcBef>
              <a:buFont typeface="Arial" panose="020B0604020202020204" pitchFamily="34" charset="0"/>
              <a:buNone/>
              <a:defRPr sz="1000" b="1" i="0" kern="1200">
                <a:solidFill>
                  <a:schemeClr val="tx1"/>
                </a:solidFill>
                <a:latin typeface="Rathbones Sans" pitchFamily="2" charset="0"/>
                <a:ea typeface="+mn-ea"/>
                <a:cs typeface="+mn-cs"/>
              </a:defRPr>
            </a:lvl1pPr>
            <a:lvl2pPr marL="0" indent="0" algn="l" defTabSz="711913" rtl="0" eaLnBrk="1" latinLnBrk="0" hangingPunct="1">
              <a:lnSpc>
                <a:spcPct val="111000"/>
              </a:lnSpc>
              <a:spcBef>
                <a:spcPts val="0"/>
              </a:spcBef>
              <a:buFont typeface="Arial" panose="020B0604020202020204" pitchFamily="34" charset="0"/>
              <a:buNone/>
              <a:defRPr sz="1000" b="0" kern="1200">
                <a:solidFill>
                  <a:schemeClr val="tx1"/>
                </a:solidFill>
                <a:latin typeface="+mn-lt"/>
                <a:ea typeface="+mn-ea"/>
                <a:cs typeface="+mn-cs"/>
              </a:defRPr>
            </a:lvl2pPr>
            <a:lvl3pPr marL="0" indent="0" algn="l" defTabSz="711913" rtl="0" eaLnBrk="1" latinLnBrk="0" hangingPunct="1">
              <a:lnSpc>
                <a:spcPct val="111000"/>
              </a:lnSpc>
              <a:spcBef>
                <a:spcPts val="0"/>
              </a:spcBef>
              <a:buFont typeface="Arial" panose="020B0604020202020204" pitchFamily="34" charset="0"/>
              <a:buNone/>
              <a:defRPr sz="800" b="1" i="0" kern="1200">
                <a:solidFill>
                  <a:schemeClr val="tx1"/>
                </a:solidFill>
                <a:latin typeface="Rathbones Sans" pitchFamily="2" charset="0"/>
                <a:ea typeface="+mn-ea"/>
                <a:cs typeface="+mn-cs"/>
              </a:defRPr>
            </a:lvl3pPr>
            <a:lvl4pPr marL="0" indent="0" algn="l" defTabSz="711913" rtl="0" eaLnBrk="1" latinLnBrk="0" hangingPunct="1">
              <a:lnSpc>
                <a:spcPct val="111000"/>
              </a:lnSpc>
              <a:spcBef>
                <a:spcPts val="0"/>
              </a:spcBef>
              <a:buFont typeface="Arial" panose="020B0604020202020204" pitchFamily="34" charset="0"/>
              <a:buNone/>
              <a:defRPr sz="800" kern="1200">
                <a:solidFill>
                  <a:schemeClr val="tx1"/>
                </a:solidFill>
                <a:latin typeface="+mn-lt"/>
                <a:ea typeface="+mn-ea"/>
                <a:cs typeface="+mn-cs"/>
              </a:defRPr>
            </a:lvl4pPr>
            <a:lvl5pPr marL="0" indent="0" algn="l" defTabSz="711913" rtl="0" eaLnBrk="1" latinLnBrk="0" hangingPunct="1">
              <a:lnSpc>
                <a:spcPct val="98000"/>
              </a:lnSpc>
              <a:spcBef>
                <a:spcPts val="0"/>
              </a:spcBef>
              <a:buFont typeface="Arial" panose="020B0604020202020204" pitchFamily="34" charset="0"/>
              <a:buNone/>
              <a:defRPr sz="800" kern="1200">
                <a:solidFill>
                  <a:schemeClr val="tx1"/>
                </a:solidFill>
                <a:latin typeface="+mn-lt"/>
                <a:ea typeface="+mn-ea"/>
                <a:cs typeface="+mn-cs"/>
              </a:defRPr>
            </a:lvl5pPr>
            <a:lvl6pPr marL="175184" indent="-175184" algn="l" defTabSz="711913" rtl="0" eaLnBrk="1" latinLnBrk="0" hangingPunct="1">
              <a:lnSpc>
                <a:spcPct val="98000"/>
              </a:lnSpc>
              <a:spcBef>
                <a:spcPts val="0"/>
              </a:spcBef>
              <a:spcAft>
                <a:spcPts val="701"/>
              </a:spcAft>
              <a:buFont typeface="System Font Regular"/>
              <a:buChar char="—"/>
              <a:defRPr sz="934" kern="1200">
                <a:solidFill>
                  <a:schemeClr val="tx1"/>
                </a:solidFill>
                <a:latin typeface="+mn-lt"/>
                <a:ea typeface="+mn-ea"/>
                <a:cs typeface="+mn-cs"/>
              </a:defRPr>
            </a:lvl6pPr>
            <a:lvl7pPr marL="140147" indent="-140147" algn="l" defTabSz="711913" rtl="0" eaLnBrk="1" latinLnBrk="0" hangingPunct="1">
              <a:lnSpc>
                <a:spcPct val="98000"/>
              </a:lnSpc>
              <a:spcBef>
                <a:spcPts val="0"/>
              </a:spcBef>
              <a:spcAft>
                <a:spcPts val="701"/>
              </a:spcAft>
              <a:buFont typeface="System Font Regular"/>
              <a:buChar char="—"/>
              <a:defRPr sz="701" kern="1200">
                <a:solidFill>
                  <a:schemeClr val="tx1"/>
                </a:solidFill>
                <a:latin typeface="+mn-lt"/>
                <a:ea typeface="+mn-ea"/>
                <a:cs typeface="+mn-cs"/>
              </a:defRPr>
            </a:lvl7pPr>
            <a:lvl8pPr marL="126133" indent="-126133" algn="l" defTabSz="711913" rtl="0" eaLnBrk="1" latinLnBrk="0" hangingPunct="1">
              <a:lnSpc>
                <a:spcPct val="98000"/>
              </a:lnSpc>
              <a:spcBef>
                <a:spcPts val="0"/>
              </a:spcBef>
              <a:spcAft>
                <a:spcPts val="701"/>
              </a:spcAft>
              <a:buFont typeface="System Font Regular"/>
              <a:buChar char="—"/>
              <a:defRPr sz="622" kern="1200">
                <a:solidFill>
                  <a:schemeClr val="tx1"/>
                </a:solidFill>
                <a:latin typeface="+mn-lt"/>
                <a:ea typeface="+mn-ea"/>
                <a:cs typeface="+mn-cs"/>
              </a:defRPr>
            </a:lvl8pPr>
            <a:lvl9pPr marL="0" indent="0" algn="l" defTabSz="711913" rtl="0" eaLnBrk="1" latinLnBrk="0" hangingPunct="1">
              <a:lnSpc>
                <a:spcPct val="98000"/>
              </a:lnSpc>
              <a:spcBef>
                <a:spcPts val="0"/>
              </a:spcBef>
              <a:buFont typeface="Arial" panose="020B0604020202020204" pitchFamily="34" charset="0"/>
              <a:buNone/>
              <a:defRPr sz="622" kern="1200">
                <a:solidFill>
                  <a:schemeClr val="tx1"/>
                </a:solidFill>
                <a:latin typeface="+mn-lt"/>
                <a:ea typeface="+mn-ea"/>
                <a:cs typeface="+mn-cs"/>
              </a:defRPr>
            </a:lvl9pPr>
          </a:lstStyle>
          <a:p>
            <a:pPr marL="5050" marR="2020">
              <a:lnSpc>
                <a:spcPct val="100000"/>
              </a:lnSpc>
              <a:spcAft>
                <a:spcPts val="600"/>
              </a:spcAft>
            </a:pPr>
            <a:r>
              <a:rPr lang="en-GB" sz="1800" b="0" spc="-10" dirty="0">
                <a:latin typeface="RathbonesSans-Light"/>
                <a:cs typeface="RathbonesSans-Light"/>
              </a:rPr>
              <a:t>Rathbones is the trading name of Rathbones Investment Management Limited.</a:t>
            </a:r>
          </a:p>
          <a:p>
            <a:pPr marL="5050" marR="2020">
              <a:lnSpc>
                <a:spcPct val="100000"/>
              </a:lnSpc>
              <a:spcAft>
                <a:spcPts val="600"/>
              </a:spcAft>
            </a:pPr>
            <a:r>
              <a:rPr lang="en-GB" sz="1800" b="0" spc="-10" dirty="0">
                <a:latin typeface="RathbonesSans-Light"/>
                <a:cs typeface="RathbonesSans-Light"/>
              </a:rPr>
              <a:t>This document is not intended as an offer or solicitation for the purchase or sale of any financial instrument by Rathbones Investment Management International Limited. The information and opinions expressed herein are considered valid at publication, but are subject to change without notice and their accuracy and completeness cannot be guaranteed. No part of this document may be reproduced in any manner without prior permission.</a:t>
            </a:r>
          </a:p>
          <a:p>
            <a:pPr marL="5050" marR="2020">
              <a:lnSpc>
                <a:spcPct val="100000"/>
              </a:lnSpc>
              <a:spcAft>
                <a:spcPts val="600"/>
              </a:spcAft>
            </a:pPr>
            <a:r>
              <a:rPr lang="en-GB" sz="1800" b="0" spc="-10" dirty="0">
                <a:latin typeface="RathbonesSans-Light"/>
                <a:cs typeface="RathbonesSans-Light"/>
              </a:rPr>
              <a:t>No part of this document may be reproduced in any manner without prior permission.</a:t>
            </a:r>
          </a:p>
          <a:p>
            <a:pPr marL="5050" marR="2020">
              <a:lnSpc>
                <a:spcPct val="100000"/>
              </a:lnSpc>
              <a:spcAft>
                <a:spcPts val="600"/>
              </a:spcAft>
            </a:pPr>
            <a:r>
              <a:rPr lang="en-GB" sz="1800" b="0" spc="-10" dirty="0">
                <a:latin typeface="RathbonesSans-Light"/>
                <a:cs typeface="RathbonesSans-Light"/>
              </a:rPr>
              <a:t>© 2024 Rathbones Group Plc. All rights reserved.</a:t>
            </a:r>
          </a:p>
          <a:p>
            <a:pPr marL="5050" marR="2020">
              <a:lnSpc>
                <a:spcPct val="100000"/>
              </a:lnSpc>
              <a:spcAft>
                <a:spcPts val="600"/>
              </a:spcAft>
            </a:pPr>
            <a:endParaRPr lang="en-GB" b="0" spc="-10" dirty="0">
              <a:latin typeface="RathbonesSans-Light"/>
              <a:cs typeface="RathbonesSans-Light"/>
            </a:endParaRPr>
          </a:p>
        </p:txBody>
      </p:sp>
      <p:sp>
        <p:nvSpPr>
          <p:cNvPr id="12" name="Text Placeholder 11">
            <a:extLst>
              <a:ext uri="{FF2B5EF4-FFF2-40B4-BE49-F238E27FC236}">
                <a16:creationId xmlns:a16="http://schemas.microsoft.com/office/drawing/2014/main" id="{5285A8BE-4B6C-83CB-1A55-3A28DEDECB6E}"/>
              </a:ext>
            </a:extLst>
          </p:cNvPr>
          <p:cNvSpPr txBox="1">
            <a:spLocks/>
          </p:cNvSpPr>
          <p:nvPr/>
        </p:nvSpPr>
        <p:spPr>
          <a:xfrm>
            <a:off x="282744" y="1659658"/>
            <a:ext cx="5580000" cy="4693593"/>
          </a:xfrm>
          <a:prstGeom prst="rect">
            <a:avLst/>
          </a:prstGeom>
        </p:spPr>
        <p:txBody>
          <a:bodyPr vert="horz" wrap="square" lIns="0" tIns="0" rIns="0" bIns="0" rtlCol="0">
            <a:spAutoFit/>
          </a:bodyPr>
          <a:lstStyle>
            <a:lvl1pPr marL="0" indent="0" algn="l" defTabSz="1828709" rtl="0" eaLnBrk="1" latinLnBrk="0" hangingPunct="1">
              <a:lnSpc>
                <a:spcPct val="106000"/>
              </a:lnSpc>
              <a:spcBef>
                <a:spcPts val="0"/>
              </a:spcBef>
              <a:buFont typeface="Arial" panose="020B0604020202020204" pitchFamily="34" charset="0"/>
              <a:buNone/>
              <a:defRPr sz="2200" b="1" i="0" kern="1200" spc="-30" baseline="0">
                <a:solidFill>
                  <a:schemeClr val="tx1"/>
                </a:solidFill>
                <a:latin typeface="Rathbones Sans" pitchFamily="2" charset="0"/>
                <a:ea typeface="+mn-ea"/>
                <a:cs typeface="+mn-cs"/>
              </a:defRPr>
            </a:lvl1pPr>
            <a:lvl2pPr marL="0" indent="0" algn="l" defTabSz="1828709" rtl="0" eaLnBrk="1" latinLnBrk="0" hangingPunct="1">
              <a:lnSpc>
                <a:spcPct val="106000"/>
              </a:lnSpc>
              <a:spcBef>
                <a:spcPts val="0"/>
              </a:spcBef>
              <a:spcAft>
                <a:spcPts val="3000"/>
              </a:spcAft>
              <a:buFont typeface="Arial" panose="020B0604020202020204" pitchFamily="34" charset="0"/>
              <a:buNone/>
              <a:defRPr sz="2200" b="0" kern="1200" spc="-30" baseline="0">
                <a:solidFill>
                  <a:schemeClr val="tx1"/>
                </a:solidFill>
                <a:latin typeface="+mn-lt"/>
                <a:ea typeface="+mn-ea"/>
                <a:cs typeface="+mn-cs"/>
              </a:defRPr>
            </a:lvl2pPr>
            <a:lvl3pPr marL="0" indent="0" algn="l" defTabSz="1828709" rtl="0" eaLnBrk="1" latinLnBrk="0" hangingPunct="1">
              <a:lnSpc>
                <a:spcPct val="111000"/>
              </a:lnSpc>
              <a:spcBef>
                <a:spcPts val="0"/>
              </a:spcBef>
              <a:buFont typeface="Arial" panose="020B0604020202020204" pitchFamily="34" charset="0"/>
              <a:buNone/>
              <a:defRPr sz="1800" b="1" i="0" kern="1200">
                <a:solidFill>
                  <a:schemeClr val="tx1"/>
                </a:solidFill>
                <a:latin typeface="Rathbones Sans" pitchFamily="2" charset="0"/>
                <a:ea typeface="+mn-ea"/>
                <a:cs typeface="+mn-cs"/>
              </a:defRPr>
            </a:lvl3pPr>
            <a:lvl4pPr marL="0" indent="0" algn="l" defTabSz="1828709" rtl="0" eaLnBrk="1" latinLnBrk="0" hangingPunct="1">
              <a:lnSpc>
                <a:spcPct val="111000"/>
              </a:lnSpc>
              <a:spcBef>
                <a:spcPts val="0"/>
              </a:spcBef>
              <a:buFont typeface="Arial" panose="020B0604020202020204" pitchFamily="34" charset="0"/>
              <a:buNone/>
              <a:defRPr sz="1800" kern="1200">
                <a:solidFill>
                  <a:schemeClr val="tx1"/>
                </a:solidFill>
                <a:latin typeface="+mn-lt"/>
                <a:ea typeface="+mn-ea"/>
                <a:cs typeface="+mn-cs"/>
              </a:defRPr>
            </a:lvl4pPr>
            <a:lvl5pPr marL="0" indent="0" algn="l" defTabSz="1828709" rtl="0" eaLnBrk="1" latinLnBrk="0" hangingPunct="1">
              <a:lnSpc>
                <a:spcPct val="98000"/>
              </a:lnSpc>
              <a:spcBef>
                <a:spcPts val="0"/>
              </a:spcBef>
              <a:buFont typeface="Arial" panose="020B0604020202020204" pitchFamily="34" charset="0"/>
              <a:buNone/>
              <a:defRPr sz="1600" kern="1200">
                <a:solidFill>
                  <a:schemeClr val="tx1"/>
                </a:solidFill>
                <a:latin typeface="+mn-lt"/>
                <a:ea typeface="+mn-ea"/>
                <a:cs typeface="+mn-cs"/>
              </a:defRPr>
            </a:lvl5pPr>
            <a:lvl6pPr marL="450000" indent="-450000" algn="l" defTabSz="1828709" rtl="0" eaLnBrk="1" latinLnBrk="0" hangingPunct="1">
              <a:lnSpc>
                <a:spcPct val="98000"/>
              </a:lnSpc>
              <a:spcBef>
                <a:spcPts val="0"/>
              </a:spcBef>
              <a:spcAft>
                <a:spcPts val="1800"/>
              </a:spcAft>
              <a:buFont typeface="System Font Regular"/>
              <a:buChar char="—"/>
              <a:defRPr sz="2400" kern="1200">
                <a:solidFill>
                  <a:schemeClr val="tx1"/>
                </a:solidFill>
                <a:latin typeface="+mn-lt"/>
                <a:ea typeface="+mn-ea"/>
                <a:cs typeface="+mn-cs"/>
              </a:defRPr>
            </a:lvl6pPr>
            <a:lvl7pPr marL="360000" indent="-360000" algn="l" defTabSz="1828709" rtl="0" eaLnBrk="1" latinLnBrk="0" hangingPunct="1">
              <a:lnSpc>
                <a:spcPct val="98000"/>
              </a:lnSpc>
              <a:spcBef>
                <a:spcPts val="0"/>
              </a:spcBef>
              <a:spcAft>
                <a:spcPts val="1800"/>
              </a:spcAft>
              <a:buFont typeface="System Font Regular"/>
              <a:buChar char="—"/>
              <a:defRPr sz="1800" kern="1200">
                <a:solidFill>
                  <a:schemeClr val="tx1"/>
                </a:solidFill>
                <a:latin typeface="+mn-lt"/>
                <a:ea typeface="+mn-ea"/>
                <a:cs typeface="+mn-cs"/>
              </a:defRPr>
            </a:lvl7pPr>
            <a:lvl8pPr marL="324000" indent="-324000" algn="l" defTabSz="1828709" rtl="0" eaLnBrk="1" latinLnBrk="0" hangingPunct="1">
              <a:lnSpc>
                <a:spcPct val="98000"/>
              </a:lnSpc>
              <a:spcBef>
                <a:spcPts val="0"/>
              </a:spcBef>
              <a:spcAft>
                <a:spcPts val="1800"/>
              </a:spcAft>
              <a:buFont typeface="System Font Regular"/>
              <a:buChar char="—"/>
              <a:defRPr sz="1600" kern="1200">
                <a:solidFill>
                  <a:schemeClr val="tx1"/>
                </a:solidFill>
                <a:latin typeface="+mn-lt"/>
                <a:ea typeface="+mn-ea"/>
                <a:cs typeface="+mn-cs"/>
              </a:defRPr>
            </a:lvl8pPr>
            <a:lvl9pPr marL="0" indent="0" algn="l" defTabSz="1828709" rtl="0" eaLnBrk="1" latinLnBrk="0" hangingPunct="1">
              <a:lnSpc>
                <a:spcPct val="98000"/>
              </a:lnSpc>
              <a:spcBef>
                <a:spcPts val="0"/>
              </a:spcBef>
              <a:buFont typeface="Arial" panose="020B0604020202020204" pitchFamily="34" charset="0"/>
              <a:buNone/>
              <a:defRPr sz="1600" kern="1200">
                <a:solidFill>
                  <a:schemeClr val="tx1"/>
                </a:solidFill>
                <a:latin typeface="+mn-lt"/>
                <a:ea typeface="+mn-ea"/>
                <a:cs typeface="+mn-cs"/>
              </a:defRPr>
            </a:lvl9pPr>
          </a:lstStyle>
          <a:p>
            <a:pPr lvl="1">
              <a:lnSpc>
                <a:spcPct val="100000"/>
              </a:lnSpc>
              <a:spcAft>
                <a:spcPts val="600"/>
              </a:spcAft>
            </a:pPr>
            <a:r>
              <a:rPr lang="en-GB" sz="1800" spc="-18" dirty="0">
                <a:latin typeface="RathbonesSans-Light"/>
                <a:cs typeface="RathbonesSans-Light"/>
              </a:rPr>
              <a:t>Information valid at date of presentation.</a:t>
            </a:r>
          </a:p>
          <a:p>
            <a:pPr lvl="1">
              <a:lnSpc>
                <a:spcPct val="100000"/>
              </a:lnSpc>
              <a:spcAft>
                <a:spcPts val="600"/>
              </a:spcAft>
            </a:pPr>
            <a:r>
              <a:rPr lang="en-GB" sz="1800" spc="-18" dirty="0">
                <a:latin typeface="RathbonesSans-Light"/>
                <a:cs typeface="RathbonesSans-Light"/>
              </a:rPr>
              <a:t>Tax regimes, bases and reliefs may change in the future.</a:t>
            </a:r>
          </a:p>
          <a:p>
            <a:pPr lvl="1">
              <a:lnSpc>
                <a:spcPct val="100000"/>
              </a:lnSpc>
              <a:spcAft>
                <a:spcPts val="600"/>
              </a:spcAft>
            </a:pPr>
            <a:r>
              <a:rPr lang="en-GB" sz="1800" spc="-18" dirty="0">
                <a:latin typeface="RathbonesSans-Light"/>
                <a:cs typeface="RathbonesSans-Light"/>
              </a:rPr>
              <a:t>Rathbones Group Plc is independently owned, is the sole shareholder in each of its subsidiary businesses and is listed on the London Stock Exchange.</a:t>
            </a:r>
          </a:p>
          <a:p>
            <a:pPr lvl="1">
              <a:lnSpc>
                <a:spcPct val="100000"/>
              </a:lnSpc>
              <a:spcAft>
                <a:spcPts val="600"/>
              </a:spcAft>
            </a:pPr>
            <a:r>
              <a:rPr lang="en-GB" sz="1800" spc="-18" dirty="0">
                <a:latin typeface="RathbonesSans-Light"/>
                <a:cs typeface="RathbonesSans-Light"/>
              </a:rPr>
              <a:t>Issued and approved by Rathbones Investment Management Limited, which is authorised by the Prudential Regulation Authority and regulated by the Financial Conduct Authority and the Prudential Regulation Authority. Registered office: Port of Liverpool Building, Pier Head, Liverpool L3 1NW, Registered in England No. 01448919.</a:t>
            </a:r>
          </a:p>
          <a:p>
            <a:pPr lvl="1">
              <a:lnSpc>
                <a:spcPct val="100000"/>
              </a:lnSpc>
              <a:spcAft>
                <a:spcPts val="600"/>
              </a:spcAft>
            </a:pPr>
            <a:r>
              <a:rPr lang="en-GB" sz="1800" spc="-18" dirty="0">
                <a:latin typeface="RathbonesSans-Light"/>
                <a:cs typeface="RathbonesSans-Light"/>
              </a:rPr>
              <a:t>Rathbones is the trading name of Rathbones Investment Management Limited.</a:t>
            </a:r>
          </a:p>
          <a:p>
            <a:pPr lvl="1">
              <a:lnSpc>
                <a:spcPct val="100000"/>
              </a:lnSpc>
              <a:spcAft>
                <a:spcPts val="600"/>
              </a:spcAft>
            </a:pPr>
            <a:endParaRPr lang="en-GB" sz="1000" dirty="0"/>
          </a:p>
        </p:txBody>
      </p:sp>
    </p:spTree>
    <p:extLst>
      <p:ext uri="{BB962C8B-B14F-4D97-AF65-F5344CB8AC3E}">
        <p14:creationId xmlns:p14="http://schemas.microsoft.com/office/powerpoint/2010/main" val="2972871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3A118B0-F7FD-4EBA-AA01-9C27860362A6}"/>
              </a:ext>
            </a:extLst>
          </p:cNvPr>
          <p:cNvSpPr>
            <a:spLocks noGrp="1"/>
          </p:cNvSpPr>
          <p:nvPr>
            <p:ph type="sldNum" sz="quarter" idx="12"/>
          </p:nvPr>
        </p:nvSpPr>
        <p:spPr/>
        <p:txBody>
          <a:bodyPr/>
          <a:lstStyle/>
          <a:p>
            <a:fld id="{91D568E7-61F5-D04E-995D-81EF41C01A2A}" type="slidenum">
              <a:rPr lang="en-GB" smtClean="0"/>
              <a:pPr/>
              <a:t>2</a:t>
            </a:fld>
            <a:endParaRPr lang="en-GB"/>
          </a:p>
        </p:txBody>
      </p:sp>
      <p:sp>
        <p:nvSpPr>
          <p:cNvPr id="10" name="Text Placeholder 9">
            <a:extLst>
              <a:ext uri="{FF2B5EF4-FFF2-40B4-BE49-F238E27FC236}">
                <a16:creationId xmlns:a16="http://schemas.microsoft.com/office/drawing/2014/main" id="{F21A94AE-9689-47F3-9B44-B42A0E200D20}"/>
              </a:ext>
            </a:extLst>
          </p:cNvPr>
          <p:cNvSpPr>
            <a:spLocks noGrp="1"/>
          </p:cNvSpPr>
          <p:nvPr>
            <p:ph type="body" sz="quarter" idx="13"/>
          </p:nvPr>
        </p:nvSpPr>
        <p:spPr>
          <a:xfrm>
            <a:off x="3260972" y="1584054"/>
            <a:ext cx="2738774" cy="2592505"/>
          </a:xfrm>
        </p:spPr>
        <p:txBody>
          <a:bodyPr/>
          <a:lstStyle/>
          <a:p>
            <a:r>
              <a:rPr lang="en-GB" sz="1100" b="0" dirty="0"/>
              <a:t>SANJIV TUMKUR</a:t>
            </a:r>
          </a:p>
          <a:p>
            <a:pPr>
              <a:lnSpc>
                <a:spcPct val="100000"/>
              </a:lnSpc>
              <a:spcAft>
                <a:spcPts val="600"/>
              </a:spcAft>
            </a:pPr>
            <a:r>
              <a:rPr lang="en-GB" sz="1100" b="0" dirty="0">
                <a:latin typeface="Rathbones Sans Light" pitchFamily="2" charset="0"/>
              </a:rPr>
              <a:t>Head of Equities</a:t>
            </a:r>
          </a:p>
          <a:p>
            <a:pPr>
              <a:lnSpc>
                <a:spcPct val="100000"/>
              </a:lnSpc>
              <a:spcAft>
                <a:spcPts val="600"/>
              </a:spcAft>
            </a:pPr>
            <a:r>
              <a:rPr lang="en-GB" b="0" dirty="0">
                <a:latin typeface="Rathbones Sans Light" pitchFamily="2" charset="0"/>
              </a:rPr>
              <a:t>Sanjiv heads up the equity research team which provides in-depth analysis of companies to help formulate Rathbones’ investment views on equity markets. He is a regular contributor to Rathbones’ quarterly Investment Insights and several other publications by Rathbones. </a:t>
            </a:r>
          </a:p>
          <a:p>
            <a:pPr>
              <a:lnSpc>
                <a:spcPct val="100000"/>
              </a:lnSpc>
              <a:spcAft>
                <a:spcPts val="600"/>
              </a:spcAft>
            </a:pPr>
            <a:r>
              <a:rPr lang="en-GB" b="0" i="0" dirty="0">
                <a:effectLst/>
                <a:latin typeface="Rathbones Sans Light" pitchFamily="2" charset="0"/>
              </a:rPr>
              <a:t>Sanjiv graduated from Oxford University with a degree in Philosophy, Politics and Economics and has passed the Institute of Investment Management and Research (IIMR) exams.</a:t>
            </a:r>
            <a:endParaRPr lang="en-GB" b="0" dirty="0">
              <a:latin typeface="Rathbones Sans Light" pitchFamily="2" charset="0"/>
            </a:endParaRPr>
          </a:p>
          <a:p>
            <a:endParaRPr lang="en-GB" dirty="0"/>
          </a:p>
          <a:p>
            <a:endParaRPr lang="en-GB" dirty="0"/>
          </a:p>
        </p:txBody>
      </p:sp>
      <p:pic>
        <p:nvPicPr>
          <p:cNvPr id="16" name="Picture Placeholder 15" descr="A person in a suit and tie&#10;&#10;Description automatically generated">
            <a:extLst>
              <a:ext uri="{FF2B5EF4-FFF2-40B4-BE49-F238E27FC236}">
                <a16:creationId xmlns:a16="http://schemas.microsoft.com/office/drawing/2014/main" id="{180447AB-971B-43EC-A175-57885ECBCF5A}"/>
              </a:ext>
            </a:extLst>
          </p:cNvPr>
          <p:cNvPicPr>
            <a:picLocks noGrp="1" noChangeAspect="1"/>
          </p:cNvPicPr>
          <p:nvPr>
            <p:ph type="pic" sz="quarter" idx="15"/>
          </p:nvPr>
        </p:nvPicPr>
        <p:blipFill rotWithShape="1">
          <a:blip r:embed="rId3"/>
          <a:srcRect t="76" b="1043"/>
          <a:stretch/>
        </p:blipFill>
        <p:spPr>
          <a:xfrm>
            <a:off x="285771" y="1584777"/>
            <a:ext cx="2690987" cy="2644323"/>
          </a:xfrm>
        </p:spPr>
      </p:pic>
      <p:sp>
        <p:nvSpPr>
          <p:cNvPr id="12" name="Text Placeholder 11">
            <a:extLst>
              <a:ext uri="{FF2B5EF4-FFF2-40B4-BE49-F238E27FC236}">
                <a16:creationId xmlns:a16="http://schemas.microsoft.com/office/drawing/2014/main" id="{2420170B-E77A-49BB-8CA7-79089A7FB61A}"/>
              </a:ext>
            </a:extLst>
          </p:cNvPr>
          <p:cNvSpPr>
            <a:spLocks noGrp="1"/>
          </p:cNvSpPr>
          <p:nvPr>
            <p:ph type="body" sz="quarter" idx="16"/>
          </p:nvPr>
        </p:nvSpPr>
        <p:spPr>
          <a:xfrm>
            <a:off x="9217444" y="1582739"/>
            <a:ext cx="2738774" cy="2518510"/>
          </a:xfrm>
        </p:spPr>
        <p:txBody>
          <a:bodyPr/>
          <a:lstStyle/>
          <a:p>
            <a:r>
              <a:rPr lang="en-GB" sz="1100" b="0" dirty="0"/>
              <a:t>MELANIE WOTHERSPOON</a:t>
            </a:r>
          </a:p>
          <a:p>
            <a:pPr>
              <a:lnSpc>
                <a:spcPct val="100000"/>
              </a:lnSpc>
              <a:spcAft>
                <a:spcPts val="600"/>
              </a:spcAft>
            </a:pPr>
            <a:r>
              <a:rPr lang="en-GB" b="0" dirty="0">
                <a:latin typeface="Rathbones Sans Light" pitchFamily="2" charset="0"/>
              </a:rPr>
              <a:t>H</a:t>
            </a:r>
            <a:r>
              <a:rPr lang="en-GB" sz="1100" b="0" dirty="0">
                <a:latin typeface="Rathbones Sans Light" pitchFamily="2" charset="0"/>
              </a:rPr>
              <a:t>ead of Professional Intermediary Business Development</a:t>
            </a:r>
          </a:p>
          <a:p>
            <a:pPr>
              <a:lnSpc>
                <a:spcPct val="100000"/>
              </a:lnSpc>
              <a:spcAft>
                <a:spcPts val="600"/>
              </a:spcAft>
            </a:pPr>
            <a:r>
              <a:rPr lang="en-GB" b="0" dirty="0">
                <a:latin typeface="Rathbones Sans Light" pitchFamily="2" charset="0"/>
              </a:rPr>
              <a:t>Melanie joined Rathbones in 2014 after spending the previous seven years at Jupiter. </a:t>
            </a:r>
          </a:p>
          <a:p>
            <a:pPr>
              <a:lnSpc>
                <a:spcPct val="100000"/>
              </a:lnSpc>
              <a:spcAft>
                <a:spcPts val="600"/>
              </a:spcAft>
            </a:pPr>
            <a:r>
              <a:rPr lang="en-GB" b="0" dirty="0">
                <a:latin typeface="Rathbones Sans Light" pitchFamily="2" charset="0"/>
              </a:rPr>
              <a:t>Melanie is a Chartered Accountant, has a degree in Systems and Management from City University, London and is a Chartered Member of the CISI. She is both a trustee and member of the Investment Committee for the Francis C Scott Charitable Trust that commits over £1m a year to areas of deprivation in Cumbria and North Lancashire. Melanie is also a member of the Worshipful Company of Chartered Accountants.</a:t>
            </a:r>
          </a:p>
        </p:txBody>
      </p:sp>
      <p:pic>
        <p:nvPicPr>
          <p:cNvPr id="20" name="Picture Placeholder 19" descr="A person with brown hair wearing a striped shirt&#10;&#10;Description automatically generated">
            <a:extLst>
              <a:ext uri="{FF2B5EF4-FFF2-40B4-BE49-F238E27FC236}">
                <a16:creationId xmlns:a16="http://schemas.microsoft.com/office/drawing/2014/main" id="{A0DEA8BC-A5D4-4DD6-A3EB-E0BF7DE9894E}"/>
              </a:ext>
            </a:extLst>
          </p:cNvPr>
          <p:cNvPicPr>
            <a:picLocks noGrp="1" noChangeAspect="1"/>
          </p:cNvPicPr>
          <p:nvPr>
            <p:ph type="pic" sz="quarter" idx="17"/>
          </p:nvPr>
        </p:nvPicPr>
        <p:blipFill rotWithShape="1">
          <a:blip r:embed="rId4"/>
          <a:srcRect t="1699"/>
          <a:stretch/>
        </p:blipFill>
        <p:spPr>
          <a:xfrm>
            <a:off x="6241484" y="1584778"/>
            <a:ext cx="2690987" cy="2644322"/>
          </a:xfrm>
        </p:spPr>
      </p:pic>
      <p:sp>
        <p:nvSpPr>
          <p:cNvPr id="8" name="Footer Placeholder 7">
            <a:extLst>
              <a:ext uri="{FF2B5EF4-FFF2-40B4-BE49-F238E27FC236}">
                <a16:creationId xmlns:a16="http://schemas.microsoft.com/office/drawing/2014/main" id="{7335007C-EEED-4A7B-BC92-E8FB122085F0}"/>
              </a:ext>
            </a:extLst>
          </p:cNvPr>
          <p:cNvSpPr>
            <a:spLocks noGrp="1"/>
          </p:cNvSpPr>
          <p:nvPr>
            <p:ph type="ftr" sz="quarter" idx="11"/>
          </p:nvPr>
        </p:nvSpPr>
        <p:spPr/>
        <p:txBody>
          <a:bodyPr/>
          <a:lstStyle/>
          <a:p>
            <a:r>
              <a:rPr lang="en-GB"/>
              <a:t>Rathbones Group Plc | Technology – the magnificent seven and beyond</a:t>
            </a:r>
            <a:endParaRPr lang="en-GB" dirty="0"/>
          </a:p>
        </p:txBody>
      </p:sp>
      <p:sp>
        <p:nvSpPr>
          <p:cNvPr id="9" name="Title 8">
            <a:extLst>
              <a:ext uri="{FF2B5EF4-FFF2-40B4-BE49-F238E27FC236}">
                <a16:creationId xmlns:a16="http://schemas.microsoft.com/office/drawing/2014/main" id="{9551AA09-0722-4984-B045-663E2CF83B32}"/>
              </a:ext>
            </a:extLst>
          </p:cNvPr>
          <p:cNvSpPr>
            <a:spLocks noGrp="1"/>
          </p:cNvSpPr>
          <p:nvPr>
            <p:ph type="title"/>
          </p:nvPr>
        </p:nvSpPr>
        <p:spPr/>
        <p:txBody>
          <a:bodyPr/>
          <a:lstStyle/>
          <a:p>
            <a:r>
              <a:rPr lang="en-GB" dirty="0"/>
              <a:t>speakers</a:t>
            </a:r>
          </a:p>
        </p:txBody>
      </p:sp>
    </p:spTree>
    <p:extLst>
      <p:ext uri="{BB962C8B-B14F-4D97-AF65-F5344CB8AC3E}">
        <p14:creationId xmlns:p14="http://schemas.microsoft.com/office/powerpoint/2010/main" val="4003964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person standing in front of a tall building&#10;&#10;Description automatically generated">
            <a:extLst>
              <a:ext uri="{FF2B5EF4-FFF2-40B4-BE49-F238E27FC236}">
                <a16:creationId xmlns:a16="http://schemas.microsoft.com/office/drawing/2014/main" id="{D357A86F-2AA7-4871-B0EB-DF27D3D5425D}"/>
              </a:ext>
            </a:extLst>
          </p:cNvPr>
          <p:cNvPicPr>
            <a:picLocks noGrp="1" noChangeAspect="1"/>
          </p:cNvPicPr>
          <p:nvPr>
            <p:ph type="pic" sz="quarter" idx="15"/>
          </p:nvPr>
        </p:nvPicPr>
        <p:blipFill>
          <a:blip r:embed="rId3" cstate="print">
            <a:extLst>
              <a:ext uri="{28A0092B-C50C-407E-A947-70E740481C1C}">
                <a14:useLocalDpi xmlns:a14="http://schemas.microsoft.com/office/drawing/2010/main"/>
              </a:ext>
            </a:extLst>
          </a:blip>
          <a:srcRect l="20372" r="20372"/>
          <a:stretch>
            <a:fillRect/>
          </a:stretch>
        </p:blipFill>
        <p:spPr/>
      </p:pic>
      <p:sp>
        <p:nvSpPr>
          <p:cNvPr id="6" name="Text Placeholder 5">
            <a:extLst>
              <a:ext uri="{FF2B5EF4-FFF2-40B4-BE49-F238E27FC236}">
                <a16:creationId xmlns:a16="http://schemas.microsoft.com/office/drawing/2014/main" id="{CEAC6667-4B4D-4F8F-BBB0-53303FB876A6}"/>
              </a:ext>
            </a:extLst>
          </p:cNvPr>
          <p:cNvSpPr>
            <a:spLocks noGrp="1"/>
          </p:cNvSpPr>
          <p:nvPr>
            <p:ph type="body" sz="quarter" idx="13"/>
          </p:nvPr>
        </p:nvSpPr>
        <p:spPr>
          <a:xfrm>
            <a:off x="287686" y="1582740"/>
            <a:ext cx="4760564" cy="2062103"/>
          </a:xfrm>
        </p:spPr>
        <p:txBody>
          <a:bodyPr>
            <a:noAutofit/>
          </a:bodyPr>
          <a:lstStyle/>
          <a:p>
            <a:pPr>
              <a:lnSpc>
                <a:spcPct val="100000"/>
              </a:lnSpc>
              <a:spcAft>
                <a:spcPts val="1200"/>
              </a:spcAft>
            </a:pPr>
            <a:r>
              <a:rPr lang="en-GB" sz="1400" dirty="0"/>
              <a:t> The Magnificent Seven</a:t>
            </a:r>
          </a:p>
          <a:p>
            <a:pPr>
              <a:lnSpc>
                <a:spcPct val="100000"/>
              </a:lnSpc>
              <a:spcAft>
                <a:spcPts val="1200"/>
              </a:spcAft>
            </a:pPr>
            <a:r>
              <a:rPr lang="en-GB" sz="1400" dirty="0"/>
              <a:t> Performance in context </a:t>
            </a:r>
          </a:p>
          <a:p>
            <a:pPr>
              <a:lnSpc>
                <a:spcPct val="100000"/>
              </a:lnSpc>
              <a:spcAft>
                <a:spcPts val="1200"/>
              </a:spcAft>
            </a:pPr>
            <a:r>
              <a:rPr lang="en-GB" sz="1400" dirty="0"/>
              <a:t> The success of the tech sector in general</a:t>
            </a:r>
          </a:p>
          <a:p>
            <a:pPr>
              <a:lnSpc>
                <a:spcPct val="100000"/>
              </a:lnSpc>
              <a:spcAft>
                <a:spcPts val="1200"/>
              </a:spcAft>
            </a:pPr>
            <a:r>
              <a:rPr lang="en-GB" sz="1400" dirty="0"/>
              <a:t> Other considerations</a:t>
            </a:r>
          </a:p>
          <a:p>
            <a:pPr>
              <a:lnSpc>
                <a:spcPct val="100000"/>
              </a:lnSpc>
              <a:spcAft>
                <a:spcPts val="1200"/>
              </a:spcAft>
            </a:pPr>
            <a:r>
              <a:rPr lang="en-GB" sz="1400" dirty="0"/>
              <a:t> Continuing a longer-term trend</a:t>
            </a:r>
          </a:p>
          <a:p>
            <a:pPr>
              <a:lnSpc>
                <a:spcPct val="100000"/>
              </a:lnSpc>
              <a:spcAft>
                <a:spcPts val="1200"/>
              </a:spcAft>
            </a:pPr>
            <a:r>
              <a:rPr lang="en-GB" sz="1400" dirty="0"/>
              <a:t> Outlook for Magnificent Seven in 2024</a:t>
            </a:r>
          </a:p>
        </p:txBody>
      </p:sp>
      <p:sp>
        <p:nvSpPr>
          <p:cNvPr id="5" name="Title 4">
            <a:extLst>
              <a:ext uri="{FF2B5EF4-FFF2-40B4-BE49-F238E27FC236}">
                <a16:creationId xmlns:a16="http://schemas.microsoft.com/office/drawing/2014/main" id="{CB8F7854-A873-4F3F-8CC6-54BF0ED8CB76}"/>
              </a:ext>
            </a:extLst>
          </p:cNvPr>
          <p:cNvSpPr>
            <a:spLocks noGrp="1"/>
          </p:cNvSpPr>
          <p:nvPr>
            <p:ph type="title"/>
          </p:nvPr>
        </p:nvSpPr>
        <p:spPr>
          <a:xfrm>
            <a:off x="282744" y="640923"/>
            <a:ext cx="5669978" cy="283154"/>
          </a:xfrm>
        </p:spPr>
        <p:txBody>
          <a:bodyPr/>
          <a:lstStyle/>
          <a:p>
            <a:r>
              <a:rPr lang="en-GB" dirty="0"/>
              <a:t>agenda</a:t>
            </a:r>
          </a:p>
        </p:txBody>
      </p:sp>
      <p:sp>
        <p:nvSpPr>
          <p:cNvPr id="2" name="Footer Placeholder 1">
            <a:extLst>
              <a:ext uri="{FF2B5EF4-FFF2-40B4-BE49-F238E27FC236}">
                <a16:creationId xmlns:a16="http://schemas.microsoft.com/office/drawing/2014/main" id="{3F142D6C-4D24-F50C-0438-B0D586595C93}"/>
              </a:ext>
            </a:extLst>
          </p:cNvPr>
          <p:cNvSpPr>
            <a:spLocks noGrp="1"/>
          </p:cNvSpPr>
          <p:nvPr>
            <p:ph type="ftr" sz="quarter" idx="3"/>
          </p:nvPr>
        </p:nvSpPr>
        <p:spPr/>
        <p:txBody>
          <a:bodyPr/>
          <a:lstStyle/>
          <a:p>
            <a:r>
              <a:rPr lang="en-GB"/>
              <a:t>Rathbones Group Plc | Technology – the magnificent seven and beyond</a:t>
            </a:r>
            <a:endParaRPr lang="en-GB" dirty="0"/>
          </a:p>
        </p:txBody>
      </p:sp>
      <p:sp>
        <p:nvSpPr>
          <p:cNvPr id="3" name="Slide Number Placeholder 2">
            <a:extLst>
              <a:ext uri="{FF2B5EF4-FFF2-40B4-BE49-F238E27FC236}">
                <a16:creationId xmlns:a16="http://schemas.microsoft.com/office/drawing/2014/main" id="{C7D676E3-EF04-E2AE-2E7F-779E380D4FD3}"/>
              </a:ext>
            </a:extLst>
          </p:cNvPr>
          <p:cNvSpPr>
            <a:spLocks noGrp="1"/>
          </p:cNvSpPr>
          <p:nvPr>
            <p:ph type="sldNum" sz="quarter" idx="12"/>
          </p:nvPr>
        </p:nvSpPr>
        <p:spPr/>
        <p:txBody>
          <a:bodyPr/>
          <a:lstStyle/>
          <a:p>
            <a:fld id="{91D568E7-61F5-D04E-995D-81EF41C01A2A}" type="slidenum">
              <a:rPr lang="en-GB" smtClean="0"/>
              <a:pPr/>
              <a:t>3</a:t>
            </a:fld>
            <a:endParaRPr lang="en-GB"/>
          </a:p>
        </p:txBody>
      </p:sp>
      <p:pic>
        <p:nvPicPr>
          <p:cNvPr id="8" name="Picture Placeholder 6">
            <a:extLst>
              <a:ext uri="{FF2B5EF4-FFF2-40B4-BE49-F238E27FC236}">
                <a16:creationId xmlns:a16="http://schemas.microsoft.com/office/drawing/2014/main" id="{245DCEA8-E3A8-420C-DAB9-43A5BBB77227}"/>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246048" y="6419469"/>
            <a:ext cx="1624737" cy="190581"/>
          </a:xfrm>
          <a:prstGeom prst="rect">
            <a:avLst/>
          </a:prstGeom>
        </p:spPr>
      </p:pic>
    </p:spTree>
    <p:extLst>
      <p:ext uri="{BB962C8B-B14F-4D97-AF65-F5344CB8AC3E}">
        <p14:creationId xmlns:p14="http://schemas.microsoft.com/office/powerpoint/2010/main" val="904833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74D048D-FFD3-4D00-98A3-638780580EA4}"/>
              </a:ext>
            </a:extLst>
          </p:cNvPr>
          <p:cNvSpPr>
            <a:spLocks noGrp="1"/>
          </p:cNvSpPr>
          <p:nvPr>
            <p:ph type="ftr" sz="quarter" idx="11"/>
          </p:nvPr>
        </p:nvSpPr>
        <p:spPr/>
        <p:txBody>
          <a:bodyPr/>
          <a:lstStyle/>
          <a:p>
            <a:r>
              <a:rPr lang="en-GB"/>
              <a:t>Rathbones Group Plc | Technology – the magnificent seven and beyond</a:t>
            </a:r>
          </a:p>
        </p:txBody>
      </p:sp>
      <p:sp>
        <p:nvSpPr>
          <p:cNvPr id="3" name="Slide Number Placeholder 2">
            <a:extLst>
              <a:ext uri="{FF2B5EF4-FFF2-40B4-BE49-F238E27FC236}">
                <a16:creationId xmlns:a16="http://schemas.microsoft.com/office/drawing/2014/main" id="{68D77FFD-7FC7-4A3E-82CC-C36F6420F75C}"/>
              </a:ext>
            </a:extLst>
          </p:cNvPr>
          <p:cNvSpPr>
            <a:spLocks noGrp="1"/>
          </p:cNvSpPr>
          <p:nvPr>
            <p:ph type="sldNum" sz="quarter" idx="12"/>
          </p:nvPr>
        </p:nvSpPr>
        <p:spPr/>
        <p:txBody>
          <a:bodyPr/>
          <a:lstStyle/>
          <a:p>
            <a:fld id="{91D568E7-61F5-D04E-995D-81EF41C01A2A}" type="slidenum">
              <a:rPr lang="en-GB" smtClean="0"/>
              <a:t>4</a:t>
            </a:fld>
            <a:endParaRPr lang="en-GB"/>
          </a:p>
        </p:txBody>
      </p:sp>
      <p:sp>
        <p:nvSpPr>
          <p:cNvPr id="4" name="Text Placeholder 3">
            <a:extLst>
              <a:ext uri="{FF2B5EF4-FFF2-40B4-BE49-F238E27FC236}">
                <a16:creationId xmlns:a16="http://schemas.microsoft.com/office/drawing/2014/main" id="{C4BBE183-12F1-4AFB-9483-ABB2AB08EC5E}"/>
              </a:ext>
            </a:extLst>
          </p:cNvPr>
          <p:cNvSpPr>
            <a:spLocks noGrp="1"/>
          </p:cNvSpPr>
          <p:nvPr>
            <p:ph type="body" sz="quarter" idx="13"/>
          </p:nvPr>
        </p:nvSpPr>
        <p:spPr>
          <a:xfrm>
            <a:off x="287685" y="1557337"/>
            <a:ext cx="4671665" cy="1415772"/>
          </a:xfrm>
        </p:spPr>
        <p:txBody>
          <a:bodyPr/>
          <a:lstStyle/>
          <a:p>
            <a:pPr marL="266700" indent="-266700">
              <a:lnSpc>
                <a:spcPct val="100000"/>
              </a:lnSpc>
              <a:spcAft>
                <a:spcPts val="1200"/>
              </a:spcAft>
              <a:buFont typeface="Georgia" panose="02040502050405020303" pitchFamily="18" charset="0"/>
              <a:buChar char="—"/>
            </a:pPr>
            <a:r>
              <a:rPr lang="en-GB" sz="1200" b="0" dirty="0">
                <a:latin typeface="Rathbones Sans Light" pitchFamily="2" charset="0"/>
              </a:rPr>
              <a:t>The world’s largest seven technology companies – Microsoft, Apple, Alphabet, Amazon, Nvidia, Meta and Tesla – all saw strong performance last year – driving 60% of the 24% increase we saw in the S&amp;P 500 in 2023. </a:t>
            </a:r>
          </a:p>
          <a:p>
            <a:pPr marL="266700" indent="-266700">
              <a:lnSpc>
                <a:spcPct val="100000"/>
              </a:lnSpc>
              <a:spcAft>
                <a:spcPts val="1200"/>
              </a:spcAft>
              <a:buFont typeface="Georgia" panose="02040502050405020303" pitchFamily="18" charset="0"/>
              <a:buChar char="—"/>
            </a:pPr>
            <a:r>
              <a:rPr lang="en-GB" sz="1200" b="0" dirty="0">
                <a:latin typeface="Rathbones Sans Light" pitchFamily="2" charset="0"/>
              </a:rPr>
              <a:t>The remaining 493 of the S&amp;P 500 companies only grew 9%. </a:t>
            </a:r>
          </a:p>
          <a:p>
            <a:pPr marL="266700" indent="-266700">
              <a:lnSpc>
                <a:spcPct val="100000"/>
              </a:lnSpc>
              <a:spcAft>
                <a:spcPts val="1200"/>
              </a:spcAft>
              <a:buFont typeface="Georgia" panose="02040502050405020303" pitchFamily="18" charset="0"/>
              <a:buChar char="—"/>
            </a:pPr>
            <a:r>
              <a:rPr lang="en-GB" sz="1200" b="0" dirty="0">
                <a:latin typeface="Rathbones Sans Light" pitchFamily="2" charset="0"/>
              </a:rPr>
              <a:t>These 7 companies now represent 29% of the entire S&amp;</a:t>
            </a:r>
            <a:r>
              <a:rPr lang="en-GB" sz="1200" b="0">
                <a:latin typeface="Rathbones Sans Light" pitchFamily="2" charset="0"/>
              </a:rPr>
              <a:t>P 500.</a:t>
            </a:r>
            <a:endParaRPr lang="en-GB" sz="1200" b="0" dirty="0">
              <a:latin typeface="Rathbones Sans Light" pitchFamily="2" charset="0"/>
            </a:endParaRPr>
          </a:p>
        </p:txBody>
      </p:sp>
      <p:sp>
        <p:nvSpPr>
          <p:cNvPr id="5" name="Text Placeholder 4">
            <a:extLst>
              <a:ext uri="{FF2B5EF4-FFF2-40B4-BE49-F238E27FC236}">
                <a16:creationId xmlns:a16="http://schemas.microsoft.com/office/drawing/2014/main" id="{1745659D-E2A4-40A7-9D79-62B9555C57A2}"/>
              </a:ext>
            </a:extLst>
          </p:cNvPr>
          <p:cNvSpPr>
            <a:spLocks noGrp="1"/>
          </p:cNvSpPr>
          <p:nvPr>
            <p:ph type="body" sz="quarter" idx="17"/>
          </p:nvPr>
        </p:nvSpPr>
        <p:spPr>
          <a:xfrm>
            <a:off x="287685" y="6522975"/>
            <a:ext cx="5665038" cy="120674"/>
          </a:xfrm>
        </p:spPr>
        <p:txBody>
          <a:bodyPr/>
          <a:lstStyle/>
          <a:p>
            <a:r>
              <a:rPr lang="en-GB" sz="800" dirty="0">
                <a:solidFill>
                  <a:schemeClr val="tx1"/>
                </a:solidFill>
              </a:rPr>
              <a:t>Sources: </a:t>
            </a:r>
            <a:r>
              <a:rPr lang="en-GB" sz="800" dirty="0" err="1">
                <a:solidFill>
                  <a:schemeClr val="tx1"/>
                </a:solidFill>
              </a:rPr>
              <a:t>Refinifiv</a:t>
            </a:r>
            <a:r>
              <a:rPr lang="en-GB" sz="800" dirty="0">
                <a:solidFill>
                  <a:schemeClr val="tx1"/>
                </a:solidFill>
              </a:rPr>
              <a:t>, Rathbones</a:t>
            </a:r>
          </a:p>
        </p:txBody>
      </p:sp>
      <p:sp>
        <p:nvSpPr>
          <p:cNvPr id="6" name="Subtitle 5">
            <a:extLst>
              <a:ext uri="{FF2B5EF4-FFF2-40B4-BE49-F238E27FC236}">
                <a16:creationId xmlns:a16="http://schemas.microsoft.com/office/drawing/2014/main" id="{10F99FE1-4AA6-4A69-A10E-A53074571B74}"/>
              </a:ext>
            </a:extLst>
          </p:cNvPr>
          <p:cNvSpPr>
            <a:spLocks noGrp="1"/>
          </p:cNvSpPr>
          <p:nvPr>
            <p:ph type="subTitle" idx="1"/>
          </p:nvPr>
        </p:nvSpPr>
        <p:spPr/>
        <p:txBody>
          <a:bodyPr/>
          <a:lstStyle/>
          <a:p>
            <a:r>
              <a:rPr lang="en-GB" dirty="0"/>
              <a:t>The ‘Magnificent Seven’ versus the rest of the S&amp;P 500 in 2023</a:t>
            </a:r>
          </a:p>
        </p:txBody>
      </p:sp>
      <p:sp>
        <p:nvSpPr>
          <p:cNvPr id="8" name="Title 7">
            <a:extLst>
              <a:ext uri="{FF2B5EF4-FFF2-40B4-BE49-F238E27FC236}">
                <a16:creationId xmlns:a16="http://schemas.microsoft.com/office/drawing/2014/main" id="{1AAE8615-71D6-4842-8549-B9B5CCB2AF85}"/>
              </a:ext>
            </a:extLst>
          </p:cNvPr>
          <p:cNvSpPr>
            <a:spLocks noGrp="1"/>
          </p:cNvSpPr>
          <p:nvPr>
            <p:ph type="title"/>
          </p:nvPr>
        </p:nvSpPr>
        <p:spPr/>
        <p:txBody>
          <a:bodyPr/>
          <a:lstStyle/>
          <a:p>
            <a:r>
              <a:rPr lang="en-GB" dirty="0"/>
              <a:t>The magnificent seven</a:t>
            </a:r>
          </a:p>
        </p:txBody>
      </p:sp>
      <p:graphicFrame>
        <p:nvGraphicFramePr>
          <p:cNvPr id="9" name="Chart 8">
            <a:extLst>
              <a:ext uri="{FF2B5EF4-FFF2-40B4-BE49-F238E27FC236}">
                <a16:creationId xmlns:a16="http://schemas.microsoft.com/office/drawing/2014/main" id="{48569651-3BC8-4BCC-AD9E-649F3241B718}"/>
              </a:ext>
            </a:extLst>
          </p:cNvPr>
          <p:cNvGraphicFramePr>
            <a:graphicFrameLocks/>
          </p:cNvGraphicFramePr>
          <p:nvPr>
            <p:extLst>
              <p:ext uri="{D42A27DB-BD31-4B8C-83A1-F6EECF244321}">
                <p14:modId xmlns:p14="http://schemas.microsoft.com/office/powerpoint/2010/main" val="2298921279"/>
              </p:ext>
            </p:extLst>
          </p:nvPr>
        </p:nvGraphicFramePr>
        <p:xfrm>
          <a:off x="6239282" y="1609280"/>
          <a:ext cx="5666160" cy="415334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11073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BD3CA8E2-1810-4B28-A991-A2962FB171BD}"/>
              </a:ext>
            </a:extLst>
          </p:cNvPr>
          <p:cNvPicPr>
            <a:picLocks noGrp="1" noChangeAspect="1"/>
          </p:cNvPicPr>
          <p:nvPr>
            <p:ph type="pic" sz="quarter" idx="4294967295"/>
          </p:nvPr>
        </p:nvPicPr>
        <p:blipFill>
          <a:blip r:embed="rId3" cstate="print">
            <a:extLst>
              <a:ext uri="{28A0092B-C50C-407E-A947-70E740481C1C}">
                <a14:useLocalDpi xmlns:a14="http://schemas.microsoft.com/office/drawing/2010/main"/>
              </a:ext>
            </a:extLst>
          </a:blip>
          <a:srcRect l="30555" r="30555"/>
          <a:stretch/>
        </p:blipFill>
        <p:spPr>
          <a:xfrm>
            <a:off x="6096000" y="0"/>
            <a:ext cx="6096000" cy="6858000"/>
          </a:xfrm>
        </p:spPr>
      </p:pic>
      <p:sp>
        <p:nvSpPr>
          <p:cNvPr id="2" name="Footer Placeholder 1">
            <a:extLst>
              <a:ext uri="{FF2B5EF4-FFF2-40B4-BE49-F238E27FC236}">
                <a16:creationId xmlns:a16="http://schemas.microsoft.com/office/drawing/2014/main" id="{51FA0D8E-E3D9-8F57-2F6D-3FCF7F121CF2}"/>
              </a:ext>
            </a:extLst>
          </p:cNvPr>
          <p:cNvSpPr>
            <a:spLocks noGrp="1"/>
          </p:cNvSpPr>
          <p:nvPr>
            <p:ph type="ftr" sz="quarter" idx="11"/>
          </p:nvPr>
        </p:nvSpPr>
        <p:spPr/>
        <p:txBody>
          <a:bodyPr/>
          <a:lstStyle/>
          <a:p>
            <a:r>
              <a:rPr lang="en-GB"/>
              <a:t>Rathbones Group Plc | Technology – the magnificent seven and beyond</a:t>
            </a:r>
            <a:endParaRPr lang="en-GB" dirty="0"/>
          </a:p>
        </p:txBody>
      </p:sp>
      <p:sp>
        <p:nvSpPr>
          <p:cNvPr id="4" name="Slide Number Placeholder 3">
            <a:extLst>
              <a:ext uri="{FF2B5EF4-FFF2-40B4-BE49-F238E27FC236}">
                <a16:creationId xmlns:a16="http://schemas.microsoft.com/office/drawing/2014/main" id="{B6DA7B47-62C1-4D73-9CBD-7272672FE204}"/>
              </a:ext>
            </a:extLst>
          </p:cNvPr>
          <p:cNvSpPr>
            <a:spLocks noGrp="1"/>
          </p:cNvSpPr>
          <p:nvPr>
            <p:ph type="sldNum" sz="quarter" idx="12"/>
          </p:nvPr>
        </p:nvSpPr>
        <p:spPr/>
        <p:txBody>
          <a:bodyPr/>
          <a:lstStyle/>
          <a:p>
            <a:r>
              <a:rPr lang="en-GB" dirty="0">
                <a:solidFill>
                  <a:schemeClr val="bg1"/>
                </a:solidFill>
              </a:rPr>
              <a:t>5</a:t>
            </a:r>
          </a:p>
        </p:txBody>
      </p:sp>
      <p:sp>
        <p:nvSpPr>
          <p:cNvPr id="11" name="Text Placeholder 3">
            <a:extLst>
              <a:ext uri="{FF2B5EF4-FFF2-40B4-BE49-F238E27FC236}">
                <a16:creationId xmlns:a16="http://schemas.microsoft.com/office/drawing/2014/main" id="{CCC6B23B-2D23-412C-A976-F026B4C1D2D1}"/>
              </a:ext>
            </a:extLst>
          </p:cNvPr>
          <p:cNvSpPr>
            <a:spLocks noGrp="1"/>
          </p:cNvSpPr>
          <p:nvPr>
            <p:ph type="body" sz="quarter" idx="13"/>
          </p:nvPr>
        </p:nvSpPr>
        <p:spPr>
          <a:xfrm>
            <a:off x="282745" y="1564947"/>
            <a:ext cx="4676605" cy="2492703"/>
          </a:xfrm>
        </p:spPr>
        <p:txBody>
          <a:bodyPr>
            <a:noAutofit/>
          </a:bodyPr>
          <a:lstStyle/>
          <a:p>
            <a:pPr marL="266700" indent="-266700">
              <a:lnSpc>
                <a:spcPct val="100000"/>
              </a:lnSpc>
              <a:spcAft>
                <a:spcPts val="1200"/>
              </a:spcAft>
              <a:buFont typeface="Georgia" panose="02040502050405020303" pitchFamily="18" charset="0"/>
              <a:buChar char="—"/>
            </a:pPr>
            <a:r>
              <a:rPr lang="en-GB" sz="1200" b="0" dirty="0">
                <a:latin typeface="Rathbones Sans Light" pitchFamily="2" charset="0"/>
              </a:rPr>
              <a:t>2020 – 2021: Ultra low interest rates in order to stimulate economy during Covid pandemic leads to inflated fair value</a:t>
            </a:r>
          </a:p>
          <a:p>
            <a:pPr marL="266700" indent="-266700">
              <a:lnSpc>
                <a:spcPct val="100000"/>
              </a:lnSpc>
              <a:spcAft>
                <a:spcPts val="1200"/>
              </a:spcAft>
              <a:buFont typeface="Georgia" panose="02040502050405020303" pitchFamily="18" charset="0"/>
              <a:buChar char="—"/>
            </a:pPr>
            <a:r>
              <a:rPr lang="en-GB" sz="1200" b="0" dirty="0">
                <a:latin typeface="Rathbones Sans Light" pitchFamily="2" charset="0"/>
              </a:rPr>
              <a:t>Changed consumer behaviour leads to higher growth rate which is extrapolated forward</a:t>
            </a:r>
          </a:p>
          <a:p>
            <a:pPr marL="266700" indent="-266700">
              <a:lnSpc>
                <a:spcPct val="100000"/>
              </a:lnSpc>
              <a:spcAft>
                <a:spcPts val="1200"/>
              </a:spcAft>
              <a:buFont typeface="Georgia" panose="02040502050405020303" pitchFamily="18" charset="0"/>
              <a:buChar char="—"/>
            </a:pPr>
            <a:r>
              <a:rPr lang="en-GB" sz="1200" b="0" dirty="0">
                <a:latin typeface="Rathbones Sans Light" pitchFamily="2" charset="0"/>
              </a:rPr>
              <a:t>2022: interest rates rebound rapidly as inflation becomes an increasing problem, slashing valuations of companies, particularly Magnificent Seven</a:t>
            </a:r>
          </a:p>
          <a:p>
            <a:pPr marL="266700" indent="-266700">
              <a:lnSpc>
                <a:spcPct val="100000"/>
              </a:lnSpc>
              <a:spcAft>
                <a:spcPts val="1200"/>
              </a:spcAft>
              <a:buFont typeface="Georgia" panose="02040502050405020303" pitchFamily="18" charset="0"/>
              <a:buChar char="—"/>
            </a:pPr>
            <a:r>
              <a:rPr lang="en-GB" sz="1200" b="0" dirty="0">
                <a:latin typeface="Rathbones Sans Light" pitchFamily="2" charset="0"/>
              </a:rPr>
              <a:t>2023: Valuations recover from 2022 falls as inflation is brought under control and managements pay more attention to cost efficiency and profit maximisation</a:t>
            </a:r>
          </a:p>
          <a:p>
            <a:pPr marL="266700" indent="-266700">
              <a:lnSpc>
                <a:spcPct val="100000"/>
              </a:lnSpc>
              <a:spcAft>
                <a:spcPts val="1200"/>
              </a:spcAft>
              <a:buFont typeface="Georgia" panose="02040502050405020303" pitchFamily="18" charset="0"/>
              <a:buChar char="—"/>
            </a:pPr>
            <a:r>
              <a:rPr lang="en-GB" sz="1200" b="0" dirty="0">
                <a:latin typeface="Rathbones Sans Light" pitchFamily="2" charset="0"/>
              </a:rPr>
              <a:t>Scarcity of growth outside general tech sector</a:t>
            </a:r>
          </a:p>
        </p:txBody>
      </p:sp>
      <p:sp>
        <p:nvSpPr>
          <p:cNvPr id="7" name="Subtitle 6">
            <a:extLst>
              <a:ext uri="{FF2B5EF4-FFF2-40B4-BE49-F238E27FC236}">
                <a16:creationId xmlns:a16="http://schemas.microsoft.com/office/drawing/2014/main" id="{4B7428D9-CC6C-7AB0-5637-0866A32F0D15}"/>
              </a:ext>
            </a:extLst>
          </p:cNvPr>
          <p:cNvSpPr>
            <a:spLocks noGrp="1"/>
          </p:cNvSpPr>
          <p:nvPr>
            <p:ph type="subTitle" idx="1"/>
          </p:nvPr>
        </p:nvSpPr>
        <p:spPr>
          <a:xfrm>
            <a:off x="282744" y="1205601"/>
            <a:ext cx="7649867" cy="213456"/>
          </a:xfrm>
        </p:spPr>
        <p:txBody>
          <a:bodyPr/>
          <a:lstStyle/>
          <a:p>
            <a:r>
              <a:rPr lang="en-GB" dirty="0"/>
              <a:t>Recovering 2022 underperformance</a:t>
            </a:r>
          </a:p>
        </p:txBody>
      </p:sp>
      <p:sp>
        <p:nvSpPr>
          <p:cNvPr id="12" name="Title 7">
            <a:extLst>
              <a:ext uri="{FF2B5EF4-FFF2-40B4-BE49-F238E27FC236}">
                <a16:creationId xmlns:a16="http://schemas.microsoft.com/office/drawing/2014/main" id="{8642FFC1-0F1D-4CA8-95A7-D94D0FC149E7}"/>
              </a:ext>
            </a:extLst>
          </p:cNvPr>
          <p:cNvSpPr>
            <a:spLocks noGrp="1"/>
          </p:cNvSpPr>
          <p:nvPr>
            <p:ph type="title"/>
          </p:nvPr>
        </p:nvSpPr>
        <p:spPr/>
        <p:txBody>
          <a:bodyPr/>
          <a:lstStyle/>
          <a:p>
            <a:r>
              <a:rPr lang="en-GB" dirty="0"/>
              <a:t>Performance in context</a:t>
            </a:r>
          </a:p>
        </p:txBody>
      </p:sp>
      <p:sp>
        <p:nvSpPr>
          <p:cNvPr id="13" name="Subtitle 5">
            <a:extLst>
              <a:ext uri="{FF2B5EF4-FFF2-40B4-BE49-F238E27FC236}">
                <a16:creationId xmlns:a16="http://schemas.microsoft.com/office/drawing/2014/main" id="{2F237B92-D69E-41D6-B0E5-A122624B899C}"/>
              </a:ext>
            </a:extLst>
          </p:cNvPr>
          <p:cNvSpPr txBox="1">
            <a:spLocks/>
          </p:cNvSpPr>
          <p:nvPr/>
        </p:nvSpPr>
        <p:spPr>
          <a:xfrm>
            <a:off x="282745" y="1205601"/>
            <a:ext cx="5543384" cy="221332"/>
          </a:xfrm>
          <a:prstGeom prst="rect">
            <a:avLst/>
          </a:prstGeom>
        </p:spPr>
        <p:txBody>
          <a:bodyPr/>
          <a:lstStyle>
            <a:lvl1pPr marL="0" indent="0" algn="l" defTabSz="711913" rtl="0" eaLnBrk="1" latinLnBrk="0" hangingPunct="1">
              <a:lnSpc>
                <a:spcPct val="111000"/>
              </a:lnSpc>
              <a:spcBef>
                <a:spcPts val="0"/>
              </a:spcBef>
              <a:buFont typeface="Arial" panose="020B0604020202020204" pitchFamily="34" charset="0"/>
              <a:buNone/>
              <a:defRPr sz="1000" b="1" i="0" kern="1200">
                <a:solidFill>
                  <a:schemeClr val="tx1"/>
                </a:solidFill>
                <a:latin typeface="Rathbones Sans" pitchFamily="2" charset="0"/>
                <a:ea typeface="+mn-ea"/>
                <a:cs typeface="+mn-cs"/>
              </a:defRPr>
            </a:lvl1pPr>
            <a:lvl2pPr marL="0" indent="0" algn="l" defTabSz="711913" rtl="0" eaLnBrk="1" latinLnBrk="0" hangingPunct="1">
              <a:lnSpc>
                <a:spcPct val="111000"/>
              </a:lnSpc>
              <a:spcBef>
                <a:spcPts val="0"/>
              </a:spcBef>
              <a:buFont typeface="Arial" panose="020B0604020202020204" pitchFamily="34" charset="0"/>
              <a:buNone/>
              <a:defRPr sz="1000" b="0" kern="1200">
                <a:solidFill>
                  <a:schemeClr val="tx1"/>
                </a:solidFill>
                <a:latin typeface="+mn-lt"/>
                <a:ea typeface="+mn-ea"/>
                <a:cs typeface="+mn-cs"/>
              </a:defRPr>
            </a:lvl2pPr>
            <a:lvl3pPr marL="0" indent="0" algn="l" defTabSz="711913" rtl="0" eaLnBrk="1" latinLnBrk="0" hangingPunct="1">
              <a:lnSpc>
                <a:spcPct val="111000"/>
              </a:lnSpc>
              <a:spcBef>
                <a:spcPts val="0"/>
              </a:spcBef>
              <a:buFont typeface="Arial" panose="020B0604020202020204" pitchFamily="34" charset="0"/>
              <a:buNone/>
              <a:defRPr sz="800" b="1" i="0" kern="1200">
                <a:solidFill>
                  <a:schemeClr val="tx1"/>
                </a:solidFill>
                <a:latin typeface="Rathbones Sans" pitchFamily="2" charset="0"/>
                <a:ea typeface="+mn-ea"/>
                <a:cs typeface="+mn-cs"/>
              </a:defRPr>
            </a:lvl3pPr>
            <a:lvl4pPr marL="0" indent="0" algn="l" defTabSz="711913" rtl="0" eaLnBrk="1" latinLnBrk="0" hangingPunct="1">
              <a:lnSpc>
                <a:spcPct val="111000"/>
              </a:lnSpc>
              <a:spcBef>
                <a:spcPts val="0"/>
              </a:spcBef>
              <a:buFont typeface="Arial" panose="020B0604020202020204" pitchFamily="34" charset="0"/>
              <a:buNone/>
              <a:defRPr sz="800" kern="1200">
                <a:solidFill>
                  <a:schemeClr val="tx1"/>
                </a:solidFill>
                <a:latin typeface="+mn-lt"/>
                <a:ea typeface="+mn-ea"/>
                <a:cs typeface="+mn-cs"/>
              </a:defRPr>
            </a:lvl4pPr>
            <a:lvl5pPr marL="0" indent="0" algn="l" defTabSz="711913" rtl="0" eaLnBrk="1" latinLnBrk="0" hangingPunct="1">
              <a:lnSpc>
                <a:spcPct val="98000"/>
              </a:lnSpc>
              <a:spcBef>
                <a:spcPts val="0"/>
              </a:spcBef>
              <a:buFont typeface="Arial" panose="020B0604020202020204" pitchFamily="34" charset="0"/>
              <a:buNone/>
              <a:defRPr sz="800" kern="1200">
                <a:solidFill>
                  <a:schemeClr val="tx1"/>
                </a:solidFill>
                <a:latin typeface="+mn-lt"/>
                <a:ea typeface="+mn-ea"/>
                <a:cs typeface="+mn-cs"/>
              </a:defRPr>
            </a:lvl5pPr>
            <a:lvl6pPr marL="175184" indent="-175184" algn="l" defTabSz="711913" rtl="0" eaLnBrk="1" latinLnBrk="0" hangingPunct="1">
              <a:lnSpc>
                <a:spcPct val="98000"/>
              </a:lnSpc>
              <a:spcBef>
                <a:spcPts val="0"/>
              </a:spcBef>
              <a:spcAft>
                <a:spcPts val="701"/>
              </a:spcAft>
              <a:buFont typeface="System Font Regular"/>
              <a:buChar char="—"/>
              <a:defRPr sz="934" kern="1200">
                <a:solidFill>
                  <a:schemeClr val="tx1"/>
                </a:solidFill>
                <a:latin typeface="+mn-lt"/>
                <a:ea typeface="+mn-ea"/>
                <a:cs typeface="+mn-cs"/>
              </a:defRPr>
            </a:lvl6pPr>
            <a:lvl7pPr marL="140147" indent="-140147" algn="l" defTabSz="711913" rtl="0" eaLnBrk="1" latinLnBrk="0" hangingPunct="1">
              <a:lnSpc>
                <a:spcPct val="98000"/>
              </a:lnSpc>
              <a:spcBef>
                <a:spcPts val="0"/>
              </a:spcBef>
              <a:spcAft>
                <a:spcPts val="701"/>
              </a:spcAft>
              <a:buFont typeface="System Font Regular"/>
              <a:buChar char="—"/>
              <a:defRPr sz="701" kern="1200">
                <a:solidFill>
                  <a:schemeClr val="tx1"/>
                </a:solidFill>
                <a:latin typeface="+mn-lt"/>
                <a:ea typeface="+mn-ea"/>
                <a:cs typeface="+mn-cs"/>
              </a:defRPr>
            </a:lvl7pPr>
            <a:lvl8pPr marL="126133" indent="-126133" algn="l" defTabSz="711913" rtl="0" eaLnBrk="1" latinLnBrk="0" hangingPunct="1">
              <a:lnSpc>
                <a:spcPct val="98000"/>
              </a:lnSpc>
              <a:spcBef>
                <a:spcPts val="0"/>
              </a:spcBef>
              <a:spcAft>
                <a:spcPts val="701"/>
              </a:spcAft>
              <a:buFont typeface="System Font Regular"/>
              <a:buChar char="—"/>
              <a:defRPr sz="622" kern="1200">
                <a:solidFill>
                  <a:schemeClr val="tx1"/>
                </a:solidFill>
                <a:latin typeface="+mn-lt"/>
                <a:ea typeface="+mn-ea"/>
                <a:cs typeface="+mn-cs"/>
              </a:defRPr>
            </a:lvl8pPr>
            <a:lvl9pPr marL="0" indent="0" algn="l" defTabSz="711913" rtl="0" eaLnBrk="1" latinLnBrk="0" hangingPunct="1">
              <a:lnSpc>
                <a:spcPct val="98000"/>
              </a:lnSpc>
              <a:spcBef>
                <a:spcPts val="0"/>
              </a:spcBef>
              <a:buFont typeface="Arial" panose="020B0604020202020204" pitchFamily="34" charset="0"/>
              <a:buNone/>
              <a:defRPr sz="622" kern="1200">
                <a:solidFill>
                  <a:schemeClr val="tx1"/>
                </a:solidFill>
                <a:latin typeface="+mn-lt"/>
                <a:ea typeface="+mn-ea"/>
                <a:cs typeface="+mn-cs"/>
              </a:defRPr>
            </a:lvl9pPr>
          </a:lstStyle>
          <a:p>
            <a:endParaRPr lang="en-GB" sz="1400" b="0" dirty="0"/>
          </a:p>
        </p:txBody>
      </p:sp>
      <p:pic>
        <p:nvPicPr>
          <p:cNvPr id="3" name="Picture Placeholder 6">
            <a:extLst>
              <a:ext uri="{FF2B5EF4-FFF2-40B4-BE49-F238E27FC236}">
                <a16:creationId xmlns:a16="http://schemas.microsoft.com/office/drawing/2014/main" id="{092CBC19-ABE3-98D7-057E-80631AFEFD35}"/>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246048" y="6419469"/>
            <a:ext cx="1624737" cy="190581"/>
          </a:xfrm>
          <a:prstGeom prst="rect">
            <a:avLst/>
          </a:prstGeom>
        </p:spPr>
      </p:pic>
    </p:spTree>
    <p:extLst>
      <p:ext uri="{BB962C8B-B14F-4D97-AF65-F5344CB8AC3E}">
        <p14:creationId xmlns:p14="http://schemas.microsoft.com/office/powerpoint/2010/main" val="870598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46440C3-A866-5D6C-D80D-5DA0B489420E}"/>
              </a:ext>
            </a:extLst>
          </p:cNvPr>
          <p:cNvSpPr>
            <a:spLocks noGrp="1"/>
          </p:cNvSpPr>
          <p:nvPr>
            <p:ph type="ftr" sz="quarter" idx="11"/>
          </p:nvPr>
        </p:nvSpPr>
        <p:spPr/>
        <p:txBody>
          <a:bodyPr/>
          <a:lstStyle/>
          <a:p>
            <a:r>
              <a:rPr lang="en-GB"/>
              <a:t>Rathbones Group Plc | Technology – the magnificent seven and beyond</a:t>
            </a:r>
            <a:endParaRPr lang="en-GB" dirty="0"/>
          </a:p>
        </p:txBody>
      </p:sp>
      <p:sp>
        <p:nvSpPr>
          <p:cNvPr id="3" name="Slide Number Placeholder 2">
            <a:extLst>
              <a:ext uri="{FF2B5EF4-FFF2-40B4-BE49-F238E27FC236}">
                <a16:creationId xmlns:a16="http://schemas.microsoft.com/office/drawing/2014/main" id="{7B935FE6-1D0D-0DC7-658C-6D41D51A1A7F}"/>
              </a:ext>
            </a:extLst>
          </p:cNvPr>
          <p:cNvSpPr>
            <a:spLocks noGrp="1"/>
          </p:cNvSpPr>
          <p:nvPr>
            <p:ph type="sldNum" sz="quarter" idx="12"/>
          </p:nvPr>
        </p:nvSpPr>
        <p:spPr/>
        <p:txBody>
          <a:bodyPr/>
          <a:lstStyle/>
          <a:p>
            <a:fld id="{91D568E7-61F5-D04E-995D-81EF41C01A2A}" type="slidenum">
              <a:rPr lang="en-GB" smtClean="0"/>
              <a:t>6</a:t>
            </a:fld>
            <a:endParaRPr lang="en-GB"/>
          </a:p>
        </p:txBody>
      </p:sp>
      <p:sp>
        <p:nvSpPr>
          <p:cNvPr id="6" name="Subtitle 5">
            <a:extLst>
              <a:ext uri="{FF2B5EF4-FFF2-40B4-BE49-F238E27FC236}">
                <a16:creationId xmlns:a16="http://schemas.microsoft.com/office/drawing/2014/main" id="{ABD9CE12-D2D0-B33B-271F-C657769D0772}"/>
              </a:ext>
            </a:extLst>
          </p:cNvPr>
          <p:cNvSpPr>
            <a:spLocks noGrp="1"/>
          </p:cNvSpPr>
          <p:nvPr>
            <p:ph type="subTitle" idx="1"/>
          </p:nvPr>
        </p:nvSpPr>
        <p:spPr/>
        <p:txBody>
          <a:bodyPr/>
          <a:lstStyle/>
          <a:p>
            <a:r>
              <a:rPr lang="en-GB" dirty="0"/>
              <a:t>Annual returns of the Magnificent Seven versus the S&amp;P 500 since 2018</a:t>
            </a:r>
          </a:p>
        </p:txBody>
      </p:sp>
      <p:sp>
        <p:nvSpPr>
          <p:cNvPr id="8" name="Title 7">
            <a:extLst>
              <a:ext uri="{FF2B5EF4-FFF2-40B4-BE49-F238E27FC236}">
                <a16:creationId xmlns:a16="http://schemas.microsoft.com/office/drawing/2014/main" id="{5713F031-0752-16B2-937C-A8F8B24A5DFF}"/>
              </a:ext>
            </a:extLst>
          </p:cNvPr>
          <p:cNvSpPr>
            <a:spLocks noGrp="1"/>
          </p:cNvSpPr>
          <p:nvPr>
            <p:ph type="title"/>
          </p:nvPr>
        </p:nvSpPr>
        <p:spPr/>
        <p:txBody>
          <a:bodyPr/>
          <a:lstStyle/>
          <a:p>
            <a:r>
              <a:rPr lang="en-GB" dirty="0"/>
              <a:t>Magnificent seven performance</a:t>
            </a:r>
          </a:p>
        </p:txBody>
      </p:sp>
      <p:graphicFrame>
        <p:nvGraphicFramePr>
          <p:cNvPr id="11" name="Chart 10">
            <a:extLst>
              <a:ext uri="{FF2B5EF4-FFF2-40B4-BE49-F238E27FC236}">
                <a16:creationId xmlns:a16="http://schemas.microsoft.com/office/drawing/2014/main" id="{4207C02D-0865-4343-AA95-B9903D49F535}"/>
              </a:ext>
            </a:extLst>
          </p:cNvPr>
          <p:cNvGraphicFramePr>
            <a:graphicFrameLocks/>
          </p:cNvGraphicFramePr>
          <p:nvPr/>
        </p:nvGraphicFramePr>
        <p:xfrm>
          <a:off x="282743" y="1557338"/>
          <a:ext cx="10631319" cy="460375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4">
            <a:extLst>
              <a:ext uri="{FF2B5EF4-FFF2-40B4-BE49-F238E27FC236}">
                <a16:creationId xmlns:a16="http://schemas.microsoft.com/office/drawing/2014/main" id="{D228EF87-201C-F351-73DC-F5161DC978FB}"/>
              </a:ext>
            </a:extLst>
          </p:cNvPr>
          <p:cNvSpPr txBox="1">
            <a:spLocks/>
          </p:cNvSpPr>
          <p:nvPr/>
        </p:nvSpPr>
        <p:spPr>
          <a:xfrm>
            <a:off x="287685" y="6522975"/>
            <a:ext cx="5665038" cy="120674"/>
          </a:xfrm>
          <a:prstGeom prst="rect">
            <a:avLst/>
          </a:prstGeom>
        </p:spPr>
        <p:txBody>
          <a:bodyPr vert="horz" wrap="square" lIns="0" tIns="0" rIns="0" bIns="0" rtlCol="0" anchor="b">
            <a:spAutoFit/>
          </a:bodyPr>
          <a:lstStyle>
            <a:lvl1pPr marL="0" indent="0" algn="l" defTabSz="711913" rtl="0" eaLnBrk="1" latinLnBrk="0" hangingPunct="1">
              <a:lnSpc>
                <a:spcPct val="98000"/>
              </a:lnSpc>
              <a:spcBef>
                <a:spcPts val="0"/>
              </a:spcBef>
              <a:buFont typeface="Arial" panose="020B0604020202020204" pitchFamily="34" charset="0"/>
              <a:buNone/>
              <a:defRPr sz="800" b="0" i="0" kern="1200" spc="-8" baseline="0">
                <a:solidFill>
                  <a:srgbClr val="323E48"/>
                </a:solidFill>
                <a:latin typeface="+mn-lt"/>
                <a:ea typeface="+mn-ea"/>
                <a:cs typeface="+mn-cs"/>
              </a:defRPr>
            </a:lvl1pPr>
            <a:lvl2pPr marL="0" indent="0" algn="l" defTabSz="711913" rtl="0" eaLnBrk="1" latinLnBrk="0" hangingPunct="1">
              <a:lnSpc>
                <a:spcPct val="98000"/>
              </a:lnSpc>
              <a:spcBef>
                <a:spcPts val="0"/>
              </a:spcBef>
              <a:buFont typeface="Arial" panose="020B0604020202020204" pitchFamily="34" charset="0"/>
              <a:buNone/>
              <a:defRPr sz="800" b="0" kern="1200" spc="-8" baseline="0">
                <a:solidFill>
                  <a:srgbClr val="323E48"/>
                </a:solidFill>
                <a:latin typeface="+mn-lt"/>
                <a:ea typeface="+mn-ea"/>
                <a:cs typeface="+mn-cs"/>
              </a:defRPr>
            </a:lvl2pPr>
            <a:lvl3pPr marL="0" indent="0" algn="l" defTabSz="711913" rtl="0" eaLnBrk="1" latinLnBrk="0" hangingPunct="1">
              <a:lnSpc>
                <a:spcPct val="111000"/>
              </a:lnSpc>
              <a:spcBef>
                <a:spcPts val="0"/>
              </a:spcBef>
              <a:buFont typeface="Arial" panose="020B0604020202020204" pitchFamily="34" charset="0"/>
              <a:buNone/>
              <a:defRPr sz="800" b="1" i="0" kern="1200">
                <a:solidFill>
                  <a:schemeClr val="tx1"/>
                </a:solidFill>
                <a:latin typeface="Rathbones Sans" pitchFamily="2" charset="0"/>
                <a:ea typeface="+mn-ea"/>
                <a:cs typeface="+mn-cs"/>
              </a:defRPr>
            </a:lvl3pPr>
            <a:lvl4pPr marL="0" indent="0" algn="l" defTabSz="711913" rtl="0" eaLnBrk="1" latinLnBrk="0" hangingPunct="1">
              <a:lnSpc>
                <a:spcPct val="111000"/>
              </a:lnSpc>
              <a:spcBef>
                <a:spcPts val="0"/>
              </a:spcBef>
              <a:buFont typeface="Arial" panose="020B0604020202020204" pitchFamily="34" charset="0"/>
              <a:buNone/>
              <a:defRPr sz="800" kern="1200">
                <a:solidFill>
                  <a:schemeClr val="tx1"/>
                </a:solidFill>
                <a:latin typeface="+mn-lt"/>
                <a:ea typeface="+mn-ea"/>
                <a:cs typeface="+mn-cs"/>
              </a:defRPr>
            </a:lvl4pPr>
            <a:lvl5pPr marL="0" indent="0" algn="l" defTabSz="711913" rtl="0" eaLnBrk="1" latinLnBrk="0" hangingPunct="1">
              <a:lnSpc>
                <a:spcPct val="98000"/>
              </a:lnSpc>
              <a:spcBef>
                <a:spcPts val="0"/>
              </a:spcBef>
              <a:buFont typeface="Arial" panose="020B0604020202020204" pitchFamily="34" charset="0"/>
              <a:buNone/>
              <a:defRPr sz="800" kern="1200">
                <a:solidFill>
                  <a:schemeClr val="tx1"/>
                </a:solidFill>
                <a:latin typeface="+mn-lt"/>
                <a:ea typeface="+mn-ea"/>
                <a:cs typeface="+mn-cs"/>
              </a:defRPr>
            </a:lvl5pPr>
            <a:lvl6pPr marL="175184" indent="-175184" algn="l" defTabSz="711913" rtl="0" eaLnBrk="1" latinLnBrk="0" hangingPunct="1">
              <a:lnSpc>
                <a:spcPct val="98000"/>
              </a:lnSpc>
              <a:spcBef>
                <a:spcPts val="0"/>
              </a:spcBef>
              <a:spcAft>
                <a:spcPts val="701"/>
              </a:spcAft>
              <a:buFont typeface="System Font Regular"/>
              <a:buChar char="—"/>
              <a:defRPr sz="934" kern="1200">
                <a:solidFill>
                  <a:schemeClr val="tx1"/>
                </a:solidFill>
                <a:latin typeface="+mn-lt"/>
                <a:ea typeface="+mn-ea"/>
                <a:cs typeface="+mn-cs"/>
              </a:defRPr>
            </a:lvl6pPr>
            <a:lvl7pPr marL="140147" indent="-140147" algn="l" defTabSz="711913" rtl="0" eaLnBrk="1" latinLnBrk="0" hangingPunct="1">
              <a:lnSpc>
                <a:spcPct val="98000"/>
              </a:lnSpc>
              <a:spcBef>
                <a:spcPts val="0"/>
              </a:spcBef>
              <a:spcAft>
                <a:spcPts val="701"/>
              </a:spcAft>
              <a:buFont typeface="System Font Regular"/>
              <a:buChar char="—"/>
              <a:defRPr sz="701" kern="1200">
                <a:solidFill>
                  <a:schemeClr val="tx1"/>
                </a:solidFill>
                <a:latin typeface="+mn-lt"/>
                <a:ea typeface="+mn-ea"/>
                <a:cs typeface="+mn-cs"/>
              </a:defRPr>
            </a:lvl7pPr>
            <a:lvl8pPr marL="126133" indent="-126133" algn="l" defTabSz="711913" rtl="0" eaLnBrk="1" latinLnBrk="0" hangingPunct="1">
              <a:lnSpc>
                <a:spcPct val="98000"/>
              </a:lnSpc>
              <a:spcBef>
                <a:spcPts val="0"/>
              </a:spcBef>
              <a:spcAft>
                <a:spcPts val="701"/>
              </a:spcAft>
              <a:buFont typeface="System Font Regular"/>
              <a:buChar char="—"/>
              <a:defRPr sz="622" kern="1200">
                <a:solidFill>
                  <a:schemeClr val="tx1"/>
                </a:solidFill>
                <a:latin typeface="+mn-lt"/>
                <a:ea typeface="+mn-ea"/>
                <a:cs typeface="+mn-cs"/>
              </a:defRPr>
            </a:lvl8pPr>
            <a:lvl9pPr marL="0" indent="0" algn="l" defTabSz="711913" rtl="0" eaLnBrk="1" latinLnBrk="0" hangingPunct="1">
              <a:lnSpc>
                <a:spcPct val="98000"/>
              </a:lnSpc>
              <a:spcBef>
                <a:spcPts val="0"/>
              </a:spcBef>
              <a:buFont typeface="Arial" panose="020B0604020202020204" pitchFamily="34" charset="0"/>
              <a:buNone/>
              <a:defRPr sz="622" kern="1200">
                <a:solidFill>
                  <a:schemeClr val="tx1"/>
                </a:solidFill>
                <a:latin typeface="+mn-lt"/>
                <a:ea typeface="+mn-ea"/>
                <a:cs typeface="+mn-cs"/>
              </a:defRPr>
            </a:lvl9pPr>
          </a:lstStyle>
          <a:p>
            <a:r>
              <a:rPr lang="en-GB" dirty="0">
                <a:solidFill>
                  <a:schemeClr val="tx1"/>
                </a:solidFill>
              </a:rPr>
              <a:t>Sources: </a:t>
            </a:r>
            <a:r>
              <a:rPr lang="en-GB" dirty="0" err="1">
                <a:solidFill>
                  <a:schemeClr val="tx1"/>
                </a:solidFill>
              </a:rPr>
              <a:t>Refinifiv</a:t>
            </a:r>
            <a:r>
              <a:rPr lang="en-GB" dirty="0">
                <a:solidFill>
                  <a:schemeClr val="tx1"/>
                </a:solidFill>
              </a:rPr>
              <a:t>, Rathbones; *2018-2023 figures are as at 30-11-23</a:t>
            </a:r>
          </a:p>
        </p:txBody>
      </p:sp>
    </p:spTree>
    <p:extLst>
      <p:ext uri="{BB962C8B-B14F-4D97-AF65-F5344CB8AC3E}">
        <p14:creationId xmlns:p14="http://schemas.microsoft.com/office/powerpoint/2010/main" val="1895883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464E6FD8-0363-4C22-95F4-B26662B3735D}"/>
              </a:ext>
            </a:extLst>
          </p:cNvPr>
          <p:cNvSpPr>
            <a:spLocks noGrp="1"/>
          </p:cNvSpPr>
          <p:nvPr>
            <p:ph type="ftr" sz="quarter" idx="11"/>
          </p:nvPr>
        </p:nvSpPr>
        <p:spPr/>
        <p:txBody>
          <a:bodyPr/>
          <a:lstStyle/>
          <a:p>
            <a:r>
              <a:rPr lang="en-GB"/>
              <a:t>Rathbones Group Plc | Technology – the magnificent seven and beyond</a:t>
            </a:r>
            <a:endParaRPr lang="en-GB" dirty="0"/>
          </a:p>
        </p:txBody>
      </p:sp>
      <p:sp>
        <p:nvSpPr>
          <p:cNvPr id="2" name="Slide Number Placeholder 1">
            <a:extLst>
              <a:ext uri="{FF2B5EF4-FFF2-40B4-BE49-F238E27FC236}">
                <a16:creationId xmlns:a16="http://schemas.microsoft.com/office/drawing/2014/main" id="{169EFEDA-E864-4D98-A930-1B5966B0F476}"/>
              </a:ext>
            </a:extLst>
          </p:cNvPr>
          <p:cNvSpPr>
            <a:spLocks noGrp="1"/>
          </p:cNvSpPr>
          <p:nvPr>
            <p:ph type="sldNum" sz="quarter" idx="12"/>
          </p:nvPr>
        </p:nvSpPr>
        <p:spPr/>
        <p:txBody>
          <a:bodyPr/>
          <a:lstStyle/>
          <a:p>
            <a:fld id="{91D568E7-61F5-D04E-995D-81EF41C01A2A}" type="slidenum">
              <a:rPr lang="en-GB" smtClean="0"/>
              <a:t>7</a:t>
            </a:fld>
            <a:endParaRPr lang="en-GB"/>
          </a:p>
        </p:txBody>
      </p:sp>
      <p:sp>
        <p:nvSpPr>
          <p:cNvPr id="11" name="Subtitle 10">
            <a:extLst>
              <a:ext uri="{FF2B5EF4-FFF2-40B4-BE49-F238E27FC236}">
                <a16:creationId xmlns:a16="http://schemas.microsoft.com/office/drawing/2014/main" id="{5E0FC8C2-A4C4-4AC0-90B4-19C6BF88AB6B}"/>
              </a:ext>
            </a:extLst>
          </p:cNvPr>
          <p:cNvSpPr>
            <a:spLocks noGrp="1"/>
          </p:cNvSpPr>
          <p:nvPr>
            <p:ph type="subTitle" idx="1"/>
          </p:nvPr>
        </p:nvSpPr>
        <p:spPr/>
        <p:txBody>
          <a:bodyPr/>
          <a:lstStyle/>
          <a:p>
            <a:r>
              <a:rPr lang="en-GB" dirty="0"/>
              <a:t>Performance set to diverge due to a number of factors:</a:t>
            </a:r>
          </a:p>
        </p:txBody>
      </p:sp>
      <p:sp>
        <p:nvSpPr>
          <p:cNvPr id="10" name="Title 9">
            <a:extLst>
              <a:ext uri="{FF2B5EF4-FFF2-40B4-BE49-F238E27FC236}">
                <a16:creationId xmlns:a16="http://schemas.microsoft.com/office/drawing/2014/main" id="{E31EBA51-5800-48CA-A97D-122DE02B8E8B}"/>
              </a:ext>
            </a:extLst>
          </p:cNvPr>
          <p:cNvSpPr>
            <a:spLocks noGrp="1"/>
          </p:cNvSpPr>
          <p:nvPr>
            <p:ph type="title"/>
          </p:nvPr>
        </p:nvSpPr>
        <p:spPr/>
        <p:txBody>
          <a:bodyPr/>
          <a:lstStyle/>
          <a:p>
            <a:r>
              <a:rPr lang="en-GB" dirty="0"/>
              <a:t>Outlook for magnificent seven in 2024</a:t>
            </a:r>
          </a:p>
        </p:txBody>
      </p:sp>
      <p:sp>
        <p:nvSpPr>
          <p:cNvPr id="9" name="Subtitle 10">
            <a:extLst>
              <a:ext uri="{FF2B5EF4-FFF2-40B4-BE49-F238E27FC236}">
                <a16:creationId xmlns:a16="http://schemas.microsoft.com/office/drawing/2014/main" id="{F303FABD-5D33-43CA-AF7F-FE2C4FD51683}"/>
              </a:ext>
            </a:extLst>
          </p:cNvPr>
          <p:cNvSpPr txBox="1">
            <a:spLocks/>
          </p:cNvSpPr>
          <p:nvPr/>
        </p:nvSpPr>
        <p:spPr>
          <a:xfrm>
            <a:off x="1489591" y="5191139"/>
            <a:ext cx="9227739" cy="213456"/>
          </a:xfrm>
          <a:prstGeom prst="rect">
            <a:avLst/>
          </a:prstGeom>
        </p:spPr>
        <p:txBody>
          <a:bodyPr vert="horz" wrap="square" lIns="0" tIns="0" rIns="0" bIns="0" rtlCol="0">
            <a:spAutoFit/>
          </a:bodyPr>
          <a:lstStyle>
            <a:lvl1pPr marL="0" indent="0" algn="l" defTabSz="711913" rtl="0" eaLnBrk="1" latinLnBrk="0" hangingPunct="1">
              <a:lnSpc>
                <a:spcPct val="102000"/>
              </a:lnSpc>
              <a:spcBef>
                <a:spcPts val="0"/>
              </a:spcBef>
              <a:buFont typeface="Arial" panose="020B0604020202020204" pitchFamily="34" charset="0"/>
              <a:buNone/>
              <a:defRPr sz="1400" b="0" i="0" kern="1200">
                <a:solidFill>
                  <a:schemeClr val="bg2"/>
                </a:solidFill>
                <a:latin typeface="Rathbones Sans" pitchFamily="2" charset="0"/>
                <a:ea typeface="+mn-ea"/>
                <a:cs typeface="+mn-cs"/>
              </a:defRPr>
            </a:lvl1pPr>
            <a:lvl2pPr marL="355957" indent="0" algn="ctr" defTabSz="711913" rtl="0" eaLnBrk="1" latinLnBrk="0" hangingPunct="1">
              <a:lnSpc>
                <a:spcPct val="111000"/>
              </a:lnSpc>
              <a:spcBef>
                <a:spcPts val="0"/>
              </a:spcBef>
              <a:buFont typeface="Arial" panose="020B0604020202020204" pitchFamily="34" charset="0"/>
              <a:buNone/>
              <a:defRPr sz="1557" b="0" kern="1200">
                <a:solidFill>
                  <a:schemeClr val="tx1"/>
                </a:solidFill>
                <a:latin typeface="+mn-lt"/>
                <a:ea typeface="+mn-ea"/>
                <a:cs typeface="+mn-cs"/>
              </a:defRPr>
            </a:lvl2pPr>
            <a:lvl3pPr marL="711913" indent="0" algn="ctr" defTabSz="711913" rtl="0" eaLnBrk="1" latinLnBrk="0" hangingPunct="1">
              <a:lnSpc>
                <a:spcPct val="111000"/>
              </a:lnSpc>
              <a:spcBef>
                <a:spcPts val="0"/>
              </a:spcBef>
              <a:buFont typeface="Arial" panose="020B0604020202020204" pitchFamily="34" charset="0"/>
              <a:buNone/>
              <a:defRPr sz="1401" b="1" i="0" kern="1200">
                <a:solidFill>
                  <a:schemeClr val="tx1"/>
                </a:solidFill>
                <a:latin typeface="Rathbones Sans" pitchFamily="2" charset="0"/>
                <a:ea typeface="+mn-ea"/>
                <a:cs typeface="+mn-cs"/>
              </a:defRPr>
            </a:lvl3pPr>
            <a:lvl4pPr marL="1067871" indent="0" algn="ctr" defTabSz="711913" rtl="0" eaLnBrk="1" latinLnBrk="0" hangingPunct="1">
              <a:lnSpc>
                <a:spcPct val="111000"/>
              </a:lnSpc>
              <a:spcBef>
                <a:spcPts val="0"/>
              </a:spcBef>
              <a:buFont typeface="Arial" panose="020B0604020202020204" pitchFamily="34" charset="0"/>
              <a:buNone/>
              <a:defRPr sz="1246" kern="1200">
                <a:solidFill>
                  <a:schemeClr val="tx1"/>
                </a:solidFill>
                <a:latin typeface="+mn-lt"/>
                <a:ea typeface="+mn-ea"/>
                <a:cs typeface="+mn-cs"/>
              </a:defRPr>
            </a:lvl4pPr>
            <a:lvl5pPr marL="1423829" indent="0" algn="ctr" defTabSz="711913" rtl="0" eaLnBrk="1" latinLnBrk="0" hangingPunct="1">
              <a:lnSpc>
                <a:spcPct val="98000"/>
              </a:lnSpc>
              <a:spcBef>
                <a:spcPts val="0"/>
              </a:spcBef>
              <a:buFont typeface="Arial" panose="020B0604020202020204" pitchFamily="34" charset="0"/>
              <a:buNone/>
              <a:defRPr sz="1246" kern="1200">
                <a:solidFill>
                  <a:schemeClr val="tx1"/>
                </a:solidFill>
                <a:latin typeface="+mn-lt"/>
                <a:ea typeface="+mn-ea"/>
                <a:cs typeface="+mn-cs"/>
              </a:defRPr>
            </a:lvl5pPr>
            <a:lvl6pPr marL="1779786" indent="0" algn="ctr" defTabSz="711913" rtl="0" eaLnBrk="1" latinLnBrk="0" hangingPunct="1">
              <a:lnSpc>
                <a:spcPct val="98000"/>
              </a:lnSpc>
              <a:spcBef>
                <a:spcPts val="0"/>
              </a:spcBef>
              <a:spcAft>
                <a:spcPts val="701"/>
              </a:spcAft>
              <a:buFont typeface="System Font Regular"/>
              <a:buNone/>
              <a:defRPr sz="1246" kern="1200">
                <a:solidFill>
                  <a:schemeClr val="tx1"/>
                </a:solidFill>
                <a:latin typeface="+mn-lt"/>
                <a:ea typeface="+mn-ea"/>
                <a:cs typeface="+mn-cs"/>
              </a:defRPr>
            </a:lvl6pPr>
            <a:lvl7pPr marL="2135743" indent="0" algn="ctr" defTabSz="711913" rtl="0" eaLnBrk="1" latinLnBrk="0" hangingPunct="1">
              <a:lnSpc>
                <a:spcPct val="98000"/>
              </a:lnSpc>
              <a:spcBef>
                <a:spcPts val="0"/>
              </a:spcBef>
              <a:spcAft>
                <a:spcPts val="701"/>
              </a:spcAft>
              <a:buFont typeface="System Font Regular"/>
              <a:buNone/>
              <a:defRPr sz="1246" kern="1200">
                <a:solidFill>
                  <a:schemeClr val="tx1"/>
                </a:solidFill>
                <a:latin typeface="+mn-lt"/>
                <a:ea typeface="+mn-ea"/>
                <a:cs typeface="+mn-cs"/>
              </a:defRPr>
            </a:lvl7pPr>
            <a:lvl8pPr marL="2491700" indent="0" algn="ctr" defTabSz="711913" rtl="0" eaLnBrk="1" latinLnBrk="0" hangingPunct="1">
              <a:lnSpc>
                <a:spcPct val="98000"/>
              </a:lnSpc>
              <a:spcBef>
                <a:spcPts val="0"/>
              </a:spcBef>
              <a:spcAft>
                <a:spcPts val="701"/>
              </a:spcAft>
              <a:buFont typeface="System Font Regular"/>
              <a:buNone/>
              <a:defRPr sz="1246" kern="1200">
                <a:solidFill>
                  <a:schemeClr val="tx1"/>
                </a:solidFill>
                <a:latin typeface="+mn-lt"/>
                <a:ea typeface="+mn-ea"/>
                <a:cs typeface="+mn-cs"/>
              </a:defRPr>
            </a:lvl8pPr>
            <a:lvl9pPr marL="2847657" indent="0" algn="ctr" defTabSz="711913" rtl="0" eaLnBrk="1" latinLnBrk="0" hangingPunct="1">
              <a:lnSpc>
                <a:spcPct val="98000"/>
              </a:lnSpc>
              <a:spcBef>
                <a:spcPts val="0"/>
              </a:spcBef>
              <a:buFont typeface="Arial" panose="020B0604020202020204" pitchFamily="34" charset="0"/>
              <a:buNone/>
              <a:defRPr sz="1246" kern="1200">
                <a:solidFill>
                  <a:schemeClr val="tx1"/>
                </a:solidFill>
                <a:latin typeface="+mn-lt"/>
                <a:ea typeface="+mn-ea"/>
                <a:cs typeface="+mn-cs"/>
              </a:defRPr>
            </a:lvl9pPr>
          </a:lstStyle>
          <a:p>
            <a:pPr algn="ctr"/>
            <a:r>
              <a:rPr lang="en-GB" dirty="0"/>
              <a:t>Over the longer term, higher growth rates should drive decent performance. </a:t>
            </a:r>
          </a:p>
        </p:txBody>
      </p:sp>
      <p:sp>
        <p:nvSpPr>
          <p:cNvPr id="3" name="Rectangle 2">
            <a:extLst>
              <a:ext uri="{FF2B5EF4-FFF2-40B4-BE49-F238E27FC236}">
                <a16:creationId xmlns:a16="http://schemas.microsoft.com/office/drawing/2014/main" id="{5A2A0BFA-EE6E-419A-A5E3-B7E17CC10482}"/>
              </a:ext>
            </a:extLst>
          </p:cNvPr>
          <p:cNvSpPr/>
          <p:nvPr/>
        </p:nvSpPr>
        <p:spPr>
          <a:xfrm>
            <a:off x="1489592" y="2049036"/>
            <a:ext cx="2520000" cy="252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latin typeface="+mj-lt"/>
              </a:rPr>
              <a:t>BUSINESS </a:t>
            </a:r>
            <a:br>
              <a:rPr lang="en-GB" sz="1800" dirty="0">
                <a:latin typeface="+mj-lt"/>
              </a:rPr>
            </a:br>
            <a:r>
              <a:rPr lang="en-GB" sz="1800" dirty="0">
                <a:latin typeface="+mj-lt"/>
              </a:rPr>
              <a:t>MODELS</a:t>
            </a:r>
          </a:p>
        </p:txBody>
      </p:sp>
      <p:sp>
        <p:nvSpPr>
          <p:cNvPr id="15" name="Rectangle 14">
            <a:extLst>
              <a:ext uri="{FF2B5EF4-FFF2-40B4-BE49-F238E27FC236}">
                <a16:creationId xmlns:a16="http://schemas.microsoft.com/office/drawing/2014/main" id="{3FA02ADA-7654-44E3-9F5B-5ED754749876}"/>
              </a:ext>
            </a:extLst>
          </p:cNvPr>
          <p:cNvSpPr/>
          <p:nvPr/>
        </p:nvSpPr>
        <p:spPr>
          <a:xfrm>
            <a:off x="4843462" y="2049036"/>
            <a:ext cx="2520000" cy="252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latin typeface="+mj-lt"/>
              </a:rPr>
              <a:t>GROWTH </a:t>
            </a:r>
            <a:br>
              <a:rPr lang="en-GB" sz="1800" dirty="0">
                <a:latin typeface="+mj-lt"/>
              </a:rPr>
            </a:br>
            <a:r>
              <a:rPr lang="en-GB" sz="1800" dirty="0">
                <a:latin typeface="+mj-lt"/>
              </a:rPr>
              <a:t>DRIVERS</a:t>
            </a:r>
          </a:p>
        </p:txBody>
      </p:sp>
      <p:sp>
        <p:nvSpPr>
          <p:cNvPr id="16" name="Rectangle 15">
            <a:extLst>
              <a:ext uri="{FF2B5EF4-FFF2-40B4-BE49-F238E27FC236}">
                <a16:creationId xmlns:a16="http://schemas.microsoft.com/office/drawing/2014/main" id="{3CD6F3F6-4AE0-4A4B-9E41-290104D77BE3}"/>
              </a:ext>
            </a:extLst>
          </p:cNvPr>
          <p:cNvSpPr/>
          <p:nvPr/>
        </p:nvSpPr>
        <p:spPr>
          <a:xfrm>
            <a:off x="8197331" y="2055322"/>
            <a:ext cx="2520000" cy="252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latin typeface="+mj-lt"/>
              </a:rPr>
              <a:t>VARYING END MARKETS</a:t>
            </a:r>
          </a:p>
        </p:txBody>
      </p:sp>
    </p:spTree>
    <p:extLst>
      <p:ext uri="{BB962C8B-B14F-4D97-AF65-F5344CB8AC3E}">
        <p14:creationId xmlns:p14="http://schemas.microsoft.com/office/powerpoint/2010/main" val="3182626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464E6FD8-0363-4C22-95F4-B26662B3735D}"/>
              </a:ext>
            </a:extLst>
          </p:cNvPr>
          <p:cNvSpPr>
            <a:spLocks noGrp="1"/>
          </p:cNvSpPr>
          <p:nvPr>
            <p:ph type="ftr" sz="quarter" idx="11"/>
          </p:nvPr>
        </p:nvSpPr>
        <p:spPr/>
        <p:txBody>
          <a:bodyPr/>
          <a:lstStyle/>
          <a:p>
            <a:r>
              <a:rPr lang="en-GB"/>
              <a:t>Rathbones Group Plc | Technology – the magnificent seven and beyond</a:t>
            </a:r>
            <a:endParaRPr lang="en-GB" dirty="0"/>
          </a:p>
        </p:txBody>
      </p:sp>
      <p:sp>
        <p:nvSpPr>
          <p:cNvPr id="2" name="Slide Number Placeholder 1">
            <a:extLst>
              <a:ext uri="{FF2B5EF4-FFF2-40B4-BE49-F238E27FC236}">
                <a16:creationId xmlns:a16="http://schemas.microsoft.com/office/drawing/2014/main" id="{169EFEDA-E864-4D98-A930-1B5966B0F476}"/>
              </a:ext>
            </a:extLst>
          </p:cNvPr>
          <p:cNvSpPr>
            <a:spLocks noGrp="1"/>
          </p:cNvSpPr>
          <p:nvPr>
            <p:ph type="sldNum" sz="quarter" idx="12"/>
          </p:nvPr>
        </p:nvSpPr>
        <p:spPr/>
        <p:txBody>
          <a:bodyPr/>
          <a:lstStyle/>
          <a:p>
            <a:fld id="{91D568E7-61F5-D04E-995D-81EF41C01A2A}" type="slidenum">
              <a:rPr lang="en-GB" smtClean="0"/>
              <a:t>8</a:t>
            </a:fld>
            <a:endParaRPr lang="en-GB"/>
          </a:p>
        </p:txBody>
      </p:sp>
      <p:sp>
        <p:nvSpPr>
          <p:cNvPr id="12" name="Text Placeholder 11">
            <a:extLst>
              <a:ext uri="{FF2B5EF4-FFF2-40B4-BE49-F238E27FC236}">
                <a16:creationId xmlns:a16="http://schemas.microsoft.com/office/drawing/2014/main" id="{96CCB187-EF4D-4C06-BA49-7DAE5311AF05}"/>
              </a:ext>
            </a:extLst>
          </p:cNvPr>
          <p:cNvSpPr>
            <a:spLocks noGrp="1"/>
          </p:cNvSpPr>
          <p:nvPr>
            <p:ph type="body" sz="quarter" idx="13"/>
          </p:nvPr>
        </p:nvSpPr>
        <p:spPr>
          <a:xfrm>
            <a:off x="287682" y="1571626"/>
            <a:ext cx="5665038" cy="2431435"/>
          </a:xfrm>
        </p:spPr>
        <p:txBody>
          <a:bodyPr/>
          <a:lstStyle/>
          <a:p>
            <a:pPr marL="285750" indent="-285750">
              <a:lnSpc>
                <a:spcPct val="100000"/>
              </a:lnSpc>
              <a:spcAft>
                <a:spcPts val="1200"/>
              </a:spcAft>
              <a:buFont typeface="Georgia" panose="02040502050405020303" pitchFamily="18" charset="0"/>
              <a:buChar char="—"/>
            </a:pPr>
            <a:r>
              <a:rPr lang="en-GB" sz="1400" b="0" dirty="0">
                <a:latin typeface="Rathbones Sans Light" pitchFamily="2" charset="0"/>
              </a:rPr>
              <a:t>Microsoft</a:t>
            </a:r>
          </a:p>
          <a:p>
            <a:pPr marL="285750" indent="-285750">
              <a:lnSpc>
                <a:spcPct val="100000"/>
              </a:lnSpc>
              <a:spcAft>
                <a:spcPts val="1200"/>
              </a:spcAft>
              <a:buFont typeface="Georgia" panose="02040502050405020303" pitchFamily="18" charset="0"/>
              <a:buChar char="—"/>
            </a:pPr>
            <a:r>
              <a:rPr lang="en-GB" sz="1400" b="0" dirty="0">
                <a:latin typeface="Rathbones Sans Light" pitchFamily="2" charset="0"/>
              </a:rPr>
              <a:t>Alphabet </a:t>
            </a:r>
          </a:p>
          <a:p>
            <a:pPr marL="285750" indent="-285750">
              <a:lnSpc>
                <a:spcPct val="100000"/>
              </a:lnSpc>
              <a:spcAft>
                <a:spcPts val="1200"/>
              </a:spcAft>
              <a:buFont typeface="Georgia" panose="02040502050405020303" pitchFamily="18" charset="0"/>
              <a:buChar char="—"/>
            </a:pPr>
            <a:r>
              <a:rPr lang="en-GB" sz="1400" b="0" dirty="0">
                <a:latin typeface="Rathbones Sans Light" pitchFamily="2" charset="0"/>
              </a:rPr>
              <a:t>Meta</a:t>
            </a:r>
          </a:p>
          <a:p>
            <a:pPr marL="285750" indent="-285750">
              <a:lnSpc>
                <a:spcPct val="100000"/>
              </a:lnSpc>
              <a:spcAft>
                <a:spcPts val="1200"/>
              </a:spcAft>
              <a:buFont typeface="Georgia" panose="02040502050405020303" pitchFamily="18" charset="0"/>
              <a:buChar char="—"/>
            </a:pPr>
            <a:r>
              <a:rPr lang="en-GB" sz="1400" b="0" dirty="0">
                <a:latin typeface="Rathbones Sans Light" pitchFamily="2" charset="0"/>
              </a:rPr>
              <a:t>Nvidia</a:t>
            </a:r>
          </a:p>
          <a:p>
            <a:pPr marL="285750" indent="-285750">
              <a:lnSpc>
                <a:spcPct val="100000"/>
              </a:lnSpc>
              <a:spcAft>
                <a:spcPts val="1200"/>
              </a:spcAft>
              <a:buFont typeface="Georgia" panose="02040502050405020303" pitchFamily="18" charset="0"/>
              <a:buChar char="—"/>
            </a:pPr>
            <a:r>
              <a:rPr lang="en-GB" sz="1400" b="0" dirty="0">
                <a:latin typeface="Rathbones Sans Light" pitchFamily="2" charset="0"/>
              </a:rPr>
              <a:t>Tesla</a:t>
            </a:r>
          </a:p>
          <a:p>
            <a:pPr marL="285750" indent="-285750">
              <a:lnSpc>
                <a:spcPct val="100000"/>
              </a:lnSpc>
              <a:spcAft>
                <a:spcPts val="1200"/>
              </a:spcAft>
              <a:buFont typeface="Georgia" panose="02040502050405020303" pitchFamily="18" charset="0"/>
              <a:buChar char="—"/>
            </a:pPr>
            <a:r>
              <a:rPr lang="en-GB" sz="1400" b="0" dirty="0">
                <a:latin typeface="Rathbones Sans Light" pitchFamily="2" charset="0"/>
              </a:rPr>
              <a:t>Amazon</a:t>
            </a:r>
          </a:p>
          <a:p>
            <a:pPr marL="285750" indent="-285750">
              <a:lnSpc>
                <a:spcPct val="100000"/>
              </a:lnSpc>
              <a:spcAft>
                <a:spcPts val="1200"/>
              </a:spcAft>
              <a:buFont typeface="Georgia" panose="02040502050405020303" pitchFamily="18" charset="0"/>
              <a:buChar char="—"/>
            </a:pPr>
            <a:r>
              <a:rPr lang="en-GB" sz="1400" b="0" dirty="0">
                <a:latin typeface="Rathbones Sans Light" pitchFamily="2" charset="0"/>
              </a:rPr>
              <a:t>Apple</a:t>
            </a:r>
          </a:p>
        </p:txBody>
      </p:sp>
      <p:sp>
        <p:nvSpPr>
          <p:cNvPr id="10" name="Title 9">
            <a:extLst>
              <a:ext uri="{FF2B5EF4-FFF2-40B4-BE49-F238E27FC236}">
                <a16:creationId xmlns:a16="http://schemas.microsoft.com/office/drawing/2014/main" id="{E31EBA51-5800-48CA-A97D-122DE02B8E8B}"/>
              </a:ext>
            </a:extLst>
          </p:cNvPr>
          <p:cNvSpPr>
            <a:spLocks noGrp="1"/>
          </p:cNvSpPr>
          <p:nvPr>
            <p:ph type="title"/>
          </p:nvPr>
        </p:nvSpPr>
        <p:spPr>
          <a:xfrm>
            <a:off x="282744" y="640924"/>
            <a:ext cx="5813256" cy="566309"/>
          </a:xfrm>
        </p:spPr>
        <p:txBody>
          <a:bodyPr/>
          <a:lstStyle/>
          <a:p>
            <a:r>
              <a:rPr lang="en-GB" dirty="0"/>
              <a:t>Other considerations: homogenous group or Motley Crew? </a:t>
            </a:r>
          </a:p>
        </p:txBody>
      </p:sp>
      <p:pic>
        <p:nvPicPr>
          <p:cNvPr id="9" name="Picture Placeholder 14" descr="A white car with doors open on a road&#10;&#10;Description automatically generated">
            <a:extLst>
              <a:ext uri="{FF2B5EF4-FFF2-40B4-BE49-F238E27FC236}">
                <a16:creationId xmlns:a16="http://schemas.microsoft.com/office/drawing/2014/main" id="{4FB7ED58-2A35-462C-801E-C4FB4E7B019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3646" t="-3" r="9688" b="3"/>
          <a:stretch/>
        </p:blipFill>
        <p:spPr>
          <a:xfrm>
            <a:off x="6096001" y="4"/>
            <a:ext cx="6096000" cy="6857777"/>
          </a:xfrm>
          <a:prstGeom prst="rect">
            <a:avLst/>
          </a:prstGeom>
        </p:spPr>
      </p:pic>
      <p:sp>
        <p:nvSpPr>
          <p:cNvPr id="15" name="Slide Number Placeholder 3">
            <a:extLst>
              <a:ext uri="{FF2B5EF4-FFF2-40B4-BE49-F238E27FC236}">
                <a16:creationId xmlns:a16="http://schemas.microsoft.com/office/drawing/2014/main" id="{B2BD8962-9FBA-47C5-B2E9-3EAD89C15BCB}"/>
              </a:ext>
            </a:extLst>
          </p:cNvPr>
          <p:cNvSpPr txBox="1">
            <a:spLocks/>
          </p:cNvSpPr>
          <p:nvPr/>
        </p:nvSpPr>
        <p:spPr>
          <a:xfrm>
            <a:off x="11199752" y="200885"/>
            <a:ext cx="705690" cy="120674"/>
          </a:xfrm>
          <a:prstGeom prst="rect">
            <a:avLst/>
          </a:prstGeom>
        </p:spPr>
        <p:txBody>
          <a:bodyPr vert="horz" wrap="square" lIns="0" tIns="0" rIns="0" bIns="0" rtlCol="0" anchor="t">
            <a:spAutoFit/>
          </a:bodyPr>
          <a:lstStyle>
            <a:defPPr>
              <a:defRPr lang="en-US"/>
            </a:defPPr>
            <a:lvl1pPr marL="0" algn="r" defTabSz="736194" rtl="0" eaLnBrk="1" latinLnBrk="0" hangingPunct="1">
              <a:lnSpc>
                <a:spcPct val="98000"/>
              </a:lnSpc>
              <a:defRPr sz="800" kern="1200">
                <a:solidFill>
                  <a:schemeClr val="tx1"/>
                </a:solidFill>
                <a:latin typeface="+mn-lt"/>
                <a:ea typeface="+mn-ea"/>
                <a:cs typeface="+mn-cs"/>
              </a:defRPr>
            </a:lvl1pPr>
            <a:lvl2pPr marL="368097" algn="l" defTabSz="736194" rtl="0" eaLnBrk="1" latinLnBrk="0" hangingPunct="1">
              <a:defRPr sz="1449" kern="1200">
                <a:solidFill>
                  <a:schemeClr val="tx1"/>
                </a:solidFill>
                <a:latin typeface="+mn-lt"/>
                <a:ea typeface="+mn-ea"/>
                <a:cs typeface="+mn-cs"/>
              </a:defRPr>
            </a:lvl2pPr>
            <a:lvl3pPr marL="736194" algn="l" defTabSz="736194" rtl="0" eaLnBrk="1" latinLnBrk="0" hangingPunct="1">
              <a:defRPr sz="1449" kern="1200">
                <a:solidFill>
                  <a:schemeClr val="tx1"/>
                </a:solidFill>
                <a:latin typeface="+mn-lt"/>
                <a:ea typeface="+mn-ea"/>
                <a:cs typeface="+mn-cs"/>
              </a:defRPr>
            </a:lvl3pPr>
            <a:lvl4pPr marL="1104292" algn="l" defTabSz="736194" rtl="0" eaLnBrk="1" latinLnBrk="0" hangingPunct="1">
              <a:defRPr sz="1449" kern="1200">
                <a:solidFill>
                  <a:schemeClr val="tx1"/>
                </a:solidFill>
                <a:latin typeface="+mn-lt"/>
                <a:ea typeface="+mn-ea"/>
                <a:cs typeface="+mn-cs"/>
              </a:defRPr>
            </a:lvl4pPr>
            <a:lvl5pPr marL="1472391" algn="l" defTabSz="736194" rtl="0" eaLnBrk="1" latinLnBrk="0" hangingPunct="1">
              <a:defRPr sz="1449" kern="1200">
                <a:solidFill>
                  <a:schemeClr val="tx1"/>
                </a:solidFill>
                <a:latin typeface="+mn-lt"/>
                <a:ea typeface="+mn-ea"/>
                <a:cs typeface="+mn-cs"/>
              </a:defRPr>
            </a:lvl5pPr>
            <a:lvl6pPr marL="1840488" algn="l" defTabSz="736194" rtl="0" eaLnBrk="1" latinLnBrk="0" hangingPunct="1">
              <a:defRPr sz="1449" kern="1200">
                <a:solidFill>
                  <a:schemeClr val="tx1"/>
                </a:solidFill>
                <a:latin typeface="+mn-lt"/>
                <a:ea typeface="+mn-ea"/>
                <a:cs typeface="+mn-cs"/>
              </a:defRPr>
            </a:lvl6pPr>
            <a:lvl7pPr marL="2208586" algn="l" defTabSz="736194" rtl="0" eaLnBrk="1" latinLnBrk="0" hangingPunct="1">
              <a:defRPr sz="1449" kern="1200">
                <a:solidFill>
                  <a:schemeClr val="tx1"/>
                </a:solidFill>
                <a:latin typeface="+mn-lt"/>
                <a:ea typeface="+mn-ea"/>
                <a:cs typeface="+mn-cs"/>
              </a:defRPr>
            </a:lvl7pPr>
            <a:lvl8pPr marL="2576683" algn="l" defTabSz="736194" rtl="0" eaLnBrk="1" latinLnBrk="0" hangingPunct="1">
              <a:defRPr sz="1449" kern="1200">
                <a:solidFill>
                  <a:schemeClr val="tx1"/>
                </a:solidFill>
                <a:latin typeface="+mn-lt"/>
                <a:ea typeface="+mn-ea"/>
                <a:cs typeface="+mn-cs"/>
              </a:defRPr>
            </a:lvl8pPr>
            <a:lvl9pPr marL="2944781" algn="l" defTabSz="736194" rtl="0" eaLnBrk="1" latinLnBrk="0" hangingPunct="1">
              <a:defRPr sz="1449" kern="1200">
                <a:solidFill>
                  <a:schemeClr val="tx1"/>
                </a:solidFill>
                <a:latin typeface="+mn-lt"/>
                <a:ea typeface="+mn-ea"/>
                <a:cs typeface="+mn-cs"/>
              </a:defRPr>
            </a:lvl9pPr>
          </a:lstStyle>
          <a:p>
            <a:r>
              <a:rPr lang="en-GB" dirty="0">
                <a:solidFill>
                  <a:schemeClr val="bg1"/>
                </a:solidFill>
              </a:rPr>
              <a:t>7</a:t>
            </a:r>
          </a:p>
        </p:txBody>
      </p:sp>
      <p:pic>
        <p:nvPicPr>
          <p:cNvPr id="3" name="Picture Placeholder 6">
            <a:extLst>
              <a:ext uri="{FF2B5EF4-FFF2-40B4-BE49-F238E27FC236}">
                <a16:creationId xmlns:a16="http://schemas.microsoft.com/office/drawing/2014/main" id="{339552E8-CEBF-259D-091D-E5E5B15EE363}"/>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246048" y="6419469"/>
            <a:ext cx="1624737" cy="190581"/>
          </a:xfrm>
          <a:prstGeom prst="rect">
            <a:avLst/>
          </a:prstGeom>
        </p:spPr>
      </p:pic>
    </p:spTree>
    <p:extLst>
      <p:ext uri="{BB962C8B-B14F-4D97-AF65-F5344CB8AC3E}">
        <p14:creationId xmlns:p14="http://schemas.microsoft.com/office/powerpoint/2010/main" val="3679522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6BB4007-943B-4CF2-8667-ED4FC082C457}"/>
              </a:ext>
            </a:extLst>
          </p:cNvPr>
          <p:cNvSpPr>
            <a:spLocks noGrp="1"/>
          </p:cNvSpPr>
          <p:nvPr>
            <p:ph type="ftr" sz="quarter" idx="11"/>
          </p:nvPr>
        </p:nvSpPr>
        <p:spPr/>
        <p:txBody>
          <a:bodyPr/>
          <a:lstStyle/>
          <a:p>
            <a:r>
              <a:rPr lang="en-GB"/>
              <a:t>Rathbones Group Plc | Technology – the magnificent seven and beyond</a:t>
            </a:r>
            <a:endParaRPr lang="en-GB" dirty="0"/>
          </a:p>
        </p:txBody>
      </p:sp>
      <p:sp>
        <p:nvSpPr>
          <p:cNvPr id="3" name="Slide Number Placeholder 2">
            <a:extLst>
              <a:ext uri="{FF2B5EF4-FFF2-40B4-BE49-F238E27FC236}">
                <a16:creationId xmlns:a16="http://schemas.microsoft.com/office/drawing/2014/main" id="{6F70423C-0647-430A-81D4-52C8C04E05B2}"/>
              </a:ext>
            </a:extLst>
          </p:cNvPr>
          <p:cNvSpPr>
            <a:spLocks noGrp="1"/>
          </p:cNvSpPr>
          <p:nvPr>
            <p:ph type="sldNum" sz="quarter" idx="12"/>
          </p:nvPr>
        </p:nvSpPr>
        <p:spPr/>
        <p:txBody>
          <a:bodyPr/>
          <a:lstStyle/>
          <a:p>
            <a:fld id="{91D568E7-61F5-D04E-995D-81EF41C01A2A}" type="slidenum">
              <a:rPr lang="en-GB" smtClean="0"/>
              <a:t>9</a:t>
            </a:fld>
            <a:endParaRPr lang="en-GB"/>
          </a:p>
        </p:txBody>
      </p:sp>
      <p:sp>
        <p:nvSpPr>
          <p:cNvPr id="9" name="Subtitle 8">
            <a:extLst>
              <a:ext uri="{FF2B5EF4-FFF2-40B4-BE49-F238E27FC236}">
                <a16:creationId xmlns:a16="http://schemas.microsoft.com/office/drawing/2014/main" id="{76755FE5-E196-46A7-AF32-1B6D5972F866}"/>
              </a:ext>
            </a:extLst>
          </p:cNvPr>
          <p:cNvSpPr>
            <a:spLocks noGrp="1"/>
          </p:cNvSpPr>
          <p:nvPr>
            <p:ph type="subTitle" idx="1"/>
          </p:nvPr>
        </p:nvSpPr>
        <p:spPr/>
        <p:txBody>
          <a:bodyPr/>
          <a:lstStyle/>
          <a:p>
            <a:r>
              <a:rPr lang="en-GB" dirty="0"/>
              <a:t>Annual returns of the US tech stocks versus the broader US market </a:t>
            </a:r>
          </a:p>
        </p:txBody>
      </p:sp>
      <p:sp>
        <p:nvSpPr>
          <p:cNvPr id="8" name="Title 7">
            <a:extLst>
              <a:ext uri="{FF2B5EF4-FFF2-40B4-BE49-F238E27FC236}">
                <a16:creationId xmlns:a16="http://schemas.microsoft.com/office/drawing/2014/main" id="{5C6D8794-FB8B-459D-BB5F-E71005BE3153}"/>
              </a:ext>
            </a:extLst>
          </p:cNvPr>
          <p:cNvSpPr>
            <a:spLocks noGrp="1"/>
          </p:cNvSpPr>
          <p:nvPr>
            <p:ph type="title"/>
          </p:nvPr>
        </p:nvSpPr>
        <p:spPr/>
        <p:txBody>
          <a:bodyPr/>
          <a:lstStyle/>
          <a:p>
            <a:r>
              <a:rPr lang="en-GB" dirty="0"/>
              <a:t>The success of the tech sector in general</a:t>
            </a:r>
          </a:p>
        </p:txBody>
      </p:sp>
      <p:graphicFrame>
        <p:nvGraphicFramePr>
          <p:cNvPr id="5" name="Chart 4">
            <a:extLst>
              <a:ext uri="{FF2B5EF4-FFF2-40B4-BE49-F238E27FC236}">
                <a16:creationId xmlns:a16="http://schemas.microsoft.com/office/drawing/2014/main" id="{7BF02CCB-464D-5B05-B576-DE240B410843}"/>
              </a:ext>
            </a:extLst>
          </p:cNvPr>
          <p:cNvGraphicFramePr>
            <a:graphicFrameLocks/>
          </p:cNvGraphicFramePr>
          <p:nvPr/>
        </p:nvGraphicFramePr>
        <p:xfrm>
          <a:off x="287685" y="1557338"/>
          <a:ext cx="10626378" cy="460375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4">
            <a:extLst>
              <a:ext uri="{FF2B5EF4-FFF2-40B4-BE49-F238E27FC236}">
                <a16:creationId xmlns:a16="http://schemas.microsoft.com/office/drawing/2014/main" id="{D5808AB8-EBDE-0CE8-CCE4-08758A03ABAD}"/>
              </a:ext>
            </a:extLst>
          </p:cNvPr>
          <p:cNvSpPr txBox="1">
            <a:spLocks/>
          </p:cNvSpPr>
          <p:nvPr/>
        </p:nvSpPr>
        <p:spPr>
          <a:xfrm>
            <a:off x="287685" y="6522975"/>
            <a:ext cx="5665038" cy="120674"/>
          </a:xfrm>
          <a:prstGeom prst="rect">
            <a:avLst/>
          </a:prstGeom>
        </p:spPr>
        <p:txBody>
          <a:bodyPr vert="horz" wrap="square" lIns="0" tIns="0" rIns="0" bIns="0" rtlCol="0" anchor="b">
            <a:spAutoFit/>
          </a:bodyPr>
          <a:lstStyle>
            <a:lvl1pPr marL="0" indent="0" algn="l" defTabSz="711913" rtl="0" eaLnBrk="1" latinLnBrk="0" hangingPunct="1">
              <a:lnSpc>
                <a:spcPct val="98000"/>
              </a:lnSpc>
              <a:spcBef>
                <a:spcPts val="0"/>
              </a:spcBef>
              <a:buFont typeface="Arial" panose="020B0604020202020204" pitchFamily="34" charset="0"/>
              <a:buNone/>
              <a:defRPr sz="800" b="0" i="0" kern="1200" spc="-8" baseline="0">
                <a:solidFill>
                  <a:srgbClr val="323E48"/>
                </a:solidFill>
                <a:latin typeface="+mn-lt"/>
                <a:ea typeface="+mn-ea"/>
                <a:cs typeface="+mn-cs"/>
              </a:defRPr>
            </a:lvl1pPr>
            <a:lvl2pPr marL="0" indent="0" algn="l" defTabSz="711913" rtl="0" eaLnBrk="1" latinLnBrk="0" hangingPunct="1">
              <a:lnSpc>
                <a:spcPct val="98000"/>
              </a:lnSpc>
              <a:spcBef>
                <a:spcPts val="0"/>
              </a:spcBef>
              <a:buFont typeface="Arial" panose="020B0604020202020204" pitchFamily="34" charset="0"/>
              <a:buNone/>
              <a:defRPr sz="800" b="0" kern="1200" spc="-8" baseline="0">
                <a:solidFill>
                  <a:srgbClr val="323E48"/>
                </a:solidFill>
                <a:latin typeface="+mn-lt"/>
                <a:ea typeface="+mn-ea"/>
                <a:cs typeface="+mn-cs"/>
              </a:defRPr>
            </a:lvl2pPr>
            <a:lvl3pPr marL="0" indent="0" algn="l" defTabSz="711913" rtl="0" eaLnBrk="1" latinLnBrk="0" hangingPunct="1">
              <a:lnSpc>
                <a:spcPct val="111000"/>
              </a:lnSpc>
              <a:spcBef>
                <a:spcPts val="0"/>
              </a:spcBef>
              <a:buFont typeface="Arial" panose="020B0604020202020204" pitchFamily="34" charset="0"/>
              <a:buNone/>
              <a:defRPr sz="800" b="1" i="0" kern="1200">
                <a:solidFill>
                  <a:schemeClr val="tx1"/>
                </a:solidFill>
                <a:latin typeface="Rathbones Sans" pitchFamily="2" charset="0"/>
                <a:ea typeface="+mn-ea"/>
                <a:cs typeface="+mn-cs"/>
              </a:defRPr>
            </a:lvl3pPr>
            <a:lvl4pPr marL="0" indent="0" algn="l" defTabSz="711913" rtl="0" eaLnBrk="1" latinLnBrk="0" hangingPunct="1">
              <a:lnSpc>
                <a:spcPct val="111000"/>
              </a:lnSpc>
              <a:spcBef>
                <a:spcPts val="0"/>
              </a:spcBef>
              <a:buFont typeface="Arial" panose="020B0604020202020204" pitchFamily="34" charset="0"/>
              <a:buNone/>
              <a:defRPr sz="800" kern="1200">
                <a:solidFill>
                  <a:schemeClr val="tx1"/>
                </a:solidFill>
                <a:latin typeface="+mn-lt"/>
                <a:ea typeface="+mn-ea"/>
                <a:cs typeface="+mn-cs"/>
              </a:defRPr>
            </a:lvl4pPr>
            <a:lvl5pPr marL="0" indent="0" algn="l" defTabSz="711913" rtl="0" eaLnBrk="1" latinLnBrk="0" hangingPunct="1">
              <a:lnSpc>
                <a:spcPct val="98000"/>
              </a:lnSpc>
              <a:spcBef>
                <a:spcPts val="0"/>
              </a:spcBef>
              <a:buFont typeface="Arial" panose="020B0604020202020204" pitchFamily="34" charset="0"/>
              <a:buNone/>
              <a:defRPr sz="800" kern="1200">
                <a:solidFill>
                  <a:schemeClr val="tx1"/>
                </a:solidFill>
                <a:latin typeface="+mn-lt"/>
                <a:ea typeface="+mn-ea"/>
                <a:cs typeface="+mn-cs"/>
              </a:defRPr>
            </a:lvl5pPr>
            <a:lvl6pPr marL="175184" indent="-175184" algn="l" defTabSz="711913" rtl="0" eaLnBrk="1" latinLnBrk="0" hangingPunct="1">
              <a:lnSpc>
                <a:spcPct val="98000"/>
              </a:lnSpc>
              <a:spcBef>
                <a:spcPts val="0"/>
              </a:spcBef>
              <a:spcAft>
                <a:spcPts val="701"/>
              </a:spcAft>
              <a:buFont typeface="System Font Regular"/>
              <a:buChar char="—"/>
              <a:defRPr sz="934" kern="1200">
                <a:solidFill>
                  <a:schemeClr val="tx1"/>
                </a:solidFill>
                <a:latin typeface="+mn-lt"/>
                <a:ea typeface="+mn-ea"/>
                <a:cs typeface="+mn-cs"/>
              </a:defRPr>
            </a:lvl6pPr>
            <a:lvl7pPr marL="140147" indent="-140147" algn="l" defTabSz="711913" rtl="0" eaLnBrk="1" latinLnBrk="0" hangingPunct="1">
              <a:lnSpc>
                <a:spcPct val="98000"/>
              </a:lnSpc>
              <a:spcBef>
                <a:spcPts val="0"/>
              </a:spcBef>
              <a:spcAft>
                <a:spcPts val="701"/>
              </a:spcAft>
              <a:buFont typeface="System Font Regular"/>
              <a:buChar char="—"/>
              <a:defRPr sz="701" kern="1200">
                <a:solidFill>
                  <a:schemeClr val="tx1"/>
                </a:solidFill>
                <a:latin typeface="+mn-lt"/>
                <a:ea typeface="+mn-ea"/>
                <a:cs typeface="+mn-cs"/>
              </a:defRPr>
            </a:lvl7pPr>
            <a:lvl8pPr marL="126133" indent="-126133" algn="l" defTabSz="711913" rtl="0" eaLnBrk="1" latinLnBrk="0" hangingPunct="1">
              <a:lnSpc>
                <a:spcPct val="98000"/>
              </a:lnSpc>
              <a:spcBef>
                <a:spcPts val="0"/>
              </a:spcBef>
              <a:spcAft>
                <a:spcPts val="701"/>
              </a:spcAft>
              <a:buFont typeface="System Font Regular"/>
              <a:buChar char="—"/>
              <a:defRPr sz="622" kern="1200">
                <a:solidFill>
                  <a:schemeClr val="tx1"/>
                </a:solidFill>
                <a:latin typeface="+mn-lt"/>
                <a:ea typeface="+mn-ea"/>
                <a:cs typeface="+mn-cs"/>
              </a:defRPr>
            </a:lvl8pPr>
            <a:lvl9pPr marL="0" indent="0" algn="l" defTabSz="711913" rtl="0" eaLnBrk="1" latinLnBrk="0" hangingPunct="1">
              <a:lnSpc>
                <a:spcPct val="98000"/>
              </a:lnSpc>
              <a:spcBef>
                <a:spcPts val="0"/>
              </a:spcBef>
              <a:buFont typeface="Arial" panose="020B0604020202020204" pitchFamily="34" charset="0"/>
              <a:buNone/>
              <a:defRPr sz="622" kern="1200">
                <a:solidFill>
                  <a:schemeClr val="tx1"/>
                </a:solidFill>
                <a:latin typeface="+mn-lt"/>
                <a:ea typeface="+mn-ea"/>
                <a:cs typeface="+mn-cs"/>
              </a:defRPr>
            </a:lvl9pPr>
          </a:lstStyle>
          <a:p>
            <a:r>
              <a:rPr lang="en-GB" dirty="0">
                <a:solidFill>
                  <a:schemeClr val="tx1"/>
                </a:solidFill>
              </a:rPr>
              <a:t>Sources: </a:t>
            </a:r>
            <a:r>
              <a:rPr lang="en-GB" dirty="0" err="1">
                <a:solidFill>
                  <a:schemeClr val="tx1"/>
                </a:solidFill>
              </a:rPr>
              <a:t>Refinifiv</a:t>
            </a:r>
            <a:r>
              <a:rPr lang="en-GB" dirty="0">
                <a:solidFill>
                  <a:schemeClr val="tx1"/>
                </a:solidFill>
              </a:rPr>
              <a:t>, Rathbones</a:t>
            </a:r>
          </a:p>
        </p:txBody>
      </p:sp>
    </p:spTree>
    <p:extLst>
      <p:ext uri="{BB962C8B-B14F-4D97-AF65-F5344CB8AC3E}">
        <p14:creationId xmlns:p14="http://schemas.microsoft.com/office/powerpoint/2010/main" val="3567534933"/>
      </p:ext>
    </p:extLst>
  </p:cSld>
  <p:clrMapOvr>
    <a:masterClrMapping/>
  </p:clrMapOvr>
</p:sld>
</file>

<file path=ppt/theme/theme1.xml><?xml version="1.0" encoding="utf-8"?>
<a:theme xmlns:a="http://schemas.openxmlformats.org/drawingml/2006/main" name="Office Theme">
  <a:themeElements>
    <a:clrScheme name="Custom 88">
      <a:dk1>
        <a:srgbClr val="000000"/>
      </a:dk1>
      <a:lt1>
        <a:srgbClr val="FFFFFF"/>
      </a:lt1>
      <a:dk2>
        <a:srgbClr val="FFFFFF"/>
      </a:dk2>
      <a:lt2>
        <a:srgbClr val="041640"/>
      </a:lt2>
      <a:accent1>
        <a:srgbClr val="041640"/>
      </a:accent1>
      <a:accent2>
        <a:srgbClr val="005F7F"/>
      </a:accent2>
      <a:accent3>
        <a:srgbClr val="00BED6"/>
      </a:accent3>
      <a:accent4>
        <a:srgbClr val="323E48"/>
      </a:accent4>
      <a:accent5>
        <a:srgbClr val="4B384C"/>
      </a:accent5>
      <a:accent6>
        <a:srgbClr val="EFC2B3"/>
      </a:accent6>
      <a:hlink>
        <a:srgbClr val="000000"/>
      </a:hlink>
      <a:folHlink>
        <a:srgbClr val="000000"/>
      </a:folHlink>
    </a:clrScheme>
    <a:fontScheme name="Rathbones Fonts">
      <a:majorFont>
        <a:latin typeface="Rathbones Sans"/>
        <a:ea typeface=""/>
        <a:cs typeface=""/>
      </a:majorFont>
      <a:minorFont>
        <a:latin typeface="Rathbones Sans Ligh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Custom Color 1">
      <a:srgbClr val="041640"/>
    </a:custClr>
    <a:custClr name="Custom Color 2">
      <a:srgbClr val="005F7F"/>
    </a:custClr>
    <a:custClr name="Custom Color 3">
      <a:srgbClr val="00BED6"/>
    </a:custClr>
    <a:custClr name="Custom Color 4">
      <a:srgbClr val="323E48"/>
    </a:custClr>
    <a:custClr name="Custom Color 5">
      <a:srgbClr val="4B384C"/>
    </a:custClr>
    <a:custClr name="Custom Color 6">
      <a:srgbClr val="EFC2B3"/>
    </a:custClr>
    <a:custClr name="BLANK">
      <a:srgbClr val="FFFFFF"/>
    </a:custClr>
    <a:custClr name="BLANK">
      <a:srgbClr val="FFFFFF"/>
    </a:custClr>
    <a:custClr name="BLANK">
      <a:srgbClr val="FFFFFF"/>
    </a:custClr>
    <a:custClr name="BLANK">
      <a:srgbClr val="FFFFFF"/>
    </a:custClr>
    <a:custClr name="Custom Color 11">
      <a:srgbClr val="F5ACB8"/>
    </a:custClr>
    <a:custClr name="Custom Color 12">
      <a:srgbClr val="EFC2B3"/>
    </a:custClr>
    <a:custClr name="Custom Color 13">
      <a:srgbClr val="8093DC"/>
    </a:custClr>
    <a:custClr name="Custom Color 14">
      <a:srgbClr val="4B384C"/>
    </a:custClr>
    <a:custClr name="Custom Color 15">
      <a:srgbClr val="6C6463"/>
    </a:custClr>
    <a:custClr name="BLANK">
      <a:srgbClr val="FFFFFF"/>
    </a:custClr>
    <a:custClr name="BLANK">
      <a:srgbClr val="FFFFFF"/>
    </a:custClr>
    <a:custClr name="BLANK">
      <a:srgbClr val="FFFFFF"/>
    </a:custClr>
    <a:custClr name="BLANK">
      <a:srgbClr val="FFFFFF"/>
    </a:custClr>
    <a:custClr name="BLANK">
      <a:srgbClr val="FFFFFF"/>
    </a:custClr>
    <a:custClr name="Custom Color 21">
      <a:srgbClr val="B5DBD2"/>
    </a:custClr>
    <a:custClr name="Custom Color 22">
      <a:srgbClr val="78DED4"/>
    </a:custClr>
    <a:custClr name="Custom Color 23">
      <a:srgbClr val="00BED6"/>
    </a:custClr>
    <a:custClr name="Custom Color 24">
      <a:srgbClr val="005F7F"/>
    </a:custClr>
    <a:custClr name="Custom Color 25">
      <a:srgbClr val="323E48"/>
    </a:custClr>
  </a:custClrLst>
  <a:extLst>
    <a:ext uri="{05A4C25C-085E-4340-85A3-A5531E510DB2}">
      <thm15:themeFamily xmlns:thm15="http://schemas.microsoft.com/office/thememl/2012/main" name="Presentation2" id="{1884B73F-B6D2-47F7-8DCC-0FB3D2658580}" vid="{C4227216-B64C-4C98-BAA7-F168731213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AllExternalAdhocVariableMappings/>
</file>

<file path=customXml/item10.xml><?xml version="1.0" encoding="utf-8"?>
<VariableList UniqueId="ec6ac143-5874-42d2-962d-f4f0c0855ddb" Name="AD_HOC" ContentType="XML" MajorVersion="0" MinorVersion="1" isLocalCopy="False" IsBaseObject="False" DataSourceId="895c2e45-2cbe-4d4f-ba07-2c2498c2ce63" DataSourceMajorVersion="0" DataSourceMinorVersion="1"/>
</file>

<file path=customXml/item2.xml><?xml version="1.0" encoding="utf-8"?>
<VariableListDefinition name="AD_HOC" displayName="AD_HOC" id="ec6ac143-5874-42d2-962d-f4f0c0855ddb" isdomainofvalue="False" dataSourceId="895c2e45-2cbe-4d4f-ba07-2c2498c2ce63"/>
</file>

<file path=customXml/item3.xml><?xml version="1.0" encoding="utf-8"?>
<p:properties xmlns:p="http://schemas.microsoft.com/office/2006/metadata/properties" xmlns:xsi="http://www.w3.org/2001/XMLSchema-instance" xmlns:pc="http://schemas.microsoft.com/office/infopath/2007/PartnerControls">
  <documentManagement>
    <TaxCatchAll xmlns="b4e43609-4a2c-4b48-b63e-a14241c10773" xsi:nil="true"/>
    <lcf76f155ced4ddcb4097134ff3c332f xmlns="ef7b8f29-c5d5-480c-8ba8-afcc43ad0d31">
      <Terms xmlns="http://schemas.microsoft.com/office/infopath/2007/PartnerControls"/>
    </lcf76f155ced4ddcb4097134ff3c332f>
  </documentManagement>
</p:properties>
</file>

<file path=customXml/item4.xml><?xml version="1.0" encoding="utf-8"?>
<VariableList UniqueId="e7de516c-c109-4b39-9cc6-5eb618e0ff29" Name="Computed" ContentType="XML" MajorVersion="0" MinorVersion="1" isLocalCopy="False" IsBaseObject="False" DataSourceId="472fe1ab-7d91-4f70-a7df-7fffe1671679" DataSourceMajorVersion="0" DataSourceMinorVersion="1"/>
</file>

<file path=customXml/item5.xml><?xml version="1.0" encoding="utf-8"?>
<VariableListDefinition name="Computed" displayName="Computed" id="e7de516c-c109-4b39-9cc6-5eb618e0ff29" isdomainofvalue="False" dataSourceId="472fe1ab-7d91-4f70-a7df-7fffe1671679"/>
</file>

<file path=customXml/item6.xml><?xml version="1.0" encoding="utf-8"?>
<?mso-contentType ?>
<FormTemplates xmlns="http://schemas.microsoft.com/sharepoint/v3/contenttype/forms">
  <Display>DocumentLibraryForm</Display>
  <Edit>DocumentLibraryForm</Edit>
  <New>DocumentLibraryForm</New>
</FormTemplates>
</file>

<file path=customXml/item7.xml><?xml version="1.0" encoding="utf-8"?>
<VariableListDefinition name="System" displayName="System" id="58b7f763-5d5b-4770-a16a-f80d4891def7" isdomainofvalue="False" dataSourceId="bc671b5e-8563-49bd-b34f-4b786ad80557"/>
</file>

<file path=customXml/item8.xml><?xml version="1.0" encoding="utf-8"?>
<VariableList UniqueId="58b7f763-5d5b-4770-a16a-f80d4891def7" Name="System" ContentType="XML" MajorVersion="0" MinorVersion="1" isLocalCopy="False" IsBaseObject="False" DataSourceId="bc671b5e-8563-49bd-b34f-4b786ad80557" DataSourceMajorVersion="0" DataSourceMinorVersion="1"/>
</file>

<file path=customXml/item9.xml><?xml version="1.0" encoding="utf-8"?>
<ct:contentTypeSchema xmlns:ct="http://schemas.microsoft.com/office/2006/metadata/contentType" xmlns:ma="http://schemas.microsoft.com/office/2006/metadata/properties/metaAttributes" ct:_="" ma:_="" ma:contentTypeName="Document" ma:contentTypeID="0x01010098A0ADA77899944E83A9E46AB6D8B311" ma:contentTypeVersion="10" ma:contentTypeDescription="Create a new document." ma:contentTypeScope="" ma:versionID="97479567fe847f96c5344612e6be284b">
  <xsd:schema xmlns:xsd="http://www.w3.org/2001/XMLSchema" xmlns:xs="http://www.w3.org/2001/XMLSchema" xmlns:p="http://schemas.microsoft.com/office/2006/metadata/properties" xmlns:ns2="ef7b8f29-c5d5-480c-8ba8-afcc43ad0d31" xmlns:ns3="b4e43609-4a2c-4b48-b63e-a14241c10773" targetNamespace="http://schemas.microsoft.com/office/2006/metadata/properties" ma:root="true" ma:fieldsID="6193e2c9287ffc5e77dd0d59d11eb94b" ns2:_="" ns3:_="">
    <xsd:import namespace="ef7b8f29-c5d5-480c-8ba8-afcc43ad0d31"/>
    <xsd:import namespace="b4e43609-4a2c-4b48-b63e-a14241c10773"/>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ObjectDetectorVersion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7b8f29-c5d5-480c-8ba8-afcc43ad0d31"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dd888ce1-7d2f-4968-9ce0-209305794eb5"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4e43609-4a2c-4b48-b63e-a14241c10773"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a09fca27-ac7b-4e2a-8a78-401469cae0d0}" ma:internalName="TaxCatchAll" ma:showField="CatchAllData" ma:web="b4e43609-4a2c-4b48-b63e-a14241c1077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06E91A2-9D39-4FE9-953E-A13C1564E7E8}">
  <ds:schemaRefs/>
</ds:datastoreItem>
</file>

<file path=customXml/itemProps10.xml><?xml version="1.0" encoding="utf-8"?>
<ds:datastoreItem xmlns:ds="http://schemas.openxmlformats.org/officeDocument/2006/customXml" ds:itemID="{06D95032-815E-472F-874C-ED4C28AE2E75}">
  <ds:schemaRefs/>
</ds:datastoreItem>
</file>

<file path=customXml/itemProps2.xml><?xml version="1.0" encoding="utf-8"?>
<ds:datastoreItem xmlns:ds="http://schemas.openxmlformats.org/officeDocument/2006/customXml" ds:itemID="{8A8F58A3-17A2-483F-A5E6-87FAD50E1563}">
  <ds:schemaRefs/>
</ds:datastoreItem>
</file>

<file path=customXml/itemProps3.xml><?xml version="1.0" encoding="utf-8"?>
<ds:datastoreItem xmlns:ds="http://schemas.openxmlformats.org/officeDocument/2006/customXml" ds:itemID="{7747F62B-8E41-4043-8E44-D163802D5418}">
  <ds:schemaRefs>
    <ds:schemaRef ds:uri="http://schemas.microsoft.com/office/2006/metadata/properties"/>
    <ds:schemaRef ds:uri="http://schemas.microsoft.com/office/infopath/2007/PartnerControls"/>
    <ds:schemaRef ds:uri="b4e43609-4a2c-4b48-b63e-a14241c10773"/>
    <ds:schemaRef ds:uri="ef7b8f29-c5d5-480c-8ba8-afcc43ad0d31"/>
  </ds:schemaRefs>
</ds:datastoreItem>
</file>

<file path=customXml/itemProps4.xml><?xml version="1.0" encoding="utf-8"?>
<ds:datastoreItem xmlns:ds="http://schemas.openxmlformats.org/officeDocument/2006/customXml" ds:itemID="{50323907-0C9D-4B93-B7F8-B9DBABF8EA25}">
  <ds:schemaRefs/>
</ds:datastoreItem>
</file>

<file path=customXml/itemProps5.xml><?xml version="1.0" encoding="utf-8"?>
<ds:datastoreItem xmlns:ds="http://schemas.openxmlformats.org/officeDocument/2006/customXml" ds:itemID="{C1C0910B-8EF7-4FF3-8D1B-847786BD78E8}">
  <ds:schemaRefs/>
</ds:datastoreItem>
</file>

<file path=customXml/itemProps6.xml><?xml version="1.0" encoding="utf-8"?>
<ds:datastoreItem xmlns:ds="http://schemas.openxmlformats.org/officeDocument/2006/customXml" ds:itemID="{EA0B17A9-7727-4713-AEF1-B5D0188BC008}">
  <ds:schemaRefs>
    <ds:schemaRef ds:uri="http://schemas.microsoft.com/sharepoint/v3/contenttype/forms"/>
  </ds:schemaRefs>
</ds:datastoreItem>
</file>

<file path=customXml/itemProps7.xml><?xml version="1.0" encoding="utf-8"?>
<ds:datastoreItem xmlns:ds="http://schemas.openxmlformats.org/officeDocument/2006/customXml" ds:itemID="{55503C95-AAD4-4BEC-B78D-D689A8246D03}">
  <ds:schemaRefs/>
</ds:datastoreItem>
</file>

<file path=customXml/itemProps8.xml><?xml version="1.0" encoding="utf-8"?>
<ds:datastoreItem xmlns:ds="http://schemas.openxmlformats.org/officeDocument/2006/customXml" ds:itemID="{091F524A-AD5B-4E82-A0C9-971CA29F133F}">
  <ds:schemaRefs/>
</ds:datastoreItem>
</file>

<file path=customXml/itemProps9.xml><?xml version="1.0" encoding="utf-8"?>
<ds:datastoreItem xmlns:ds="http://schemas.openxmlformats.org/officeDocument/2006/customXml" ds:itemID="{3164F41A-2C69-40C6-B7C8-66ECB8BCFF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f7b8f29-c5d5-480c-8ba8-afcc43ad0d31"/>
    <ds:schemaRef ds:uri="b4e43609-4a2c-4b48-b63e-a14241c1077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1. Internal widescreen presentation template</Template>
  <TotalTime>339</TotalTime>
  <Words>867</Words>
  <Application>Microsoft Office PowerPoint</Application>
  <PresentationFormat>Widescreen</PresentationFormat>
  <Paragraphs>93</Paragraphs>
  <Slides>10</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Calibri</vt:lpstr>
      <vt:lpstr>Georgia</vt:lpstr>
      <vt:lpstr>Rathbones Sans</vt:lpstr>
      <vt:lpstr>Rathbones Sans Light</vt:lpstr>
      <vt:lpstr>RathbonesSans-Light</vt:lpstr>
      <vt:lpstr>System Font Regular</vt:lpstr>
      <vt:lpstr>Office Theme</vt:lpstr>
      <vt:lpstr>Technology – the magnificent seven and beyond</vt:lpstr>
      <vt:lpstr>speakers</vt:lpstr>
      <vt:lpstr>agenda</vt:lpstr>
      <vt:lpstr>The magnificent seven</vt:lpstr>
      <vt:lpstr>Performance in context</vt:lpstr>
      <vt:lpstr>Magnificent seven performance</vt:lpstr>
      <vt:lpstr>Outlook for magnificent seven in 2024</vt:lpstr>
      <vt:lpstr>Other considerations: homogenous group or Motley Crew? </vt:lpstr>
      <vt:lpstr>The success of the tech sector in general</vt:lpstr>
      <vt:lpstr>Additional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Technology – the magnificent seven and beyond</dc:title>
  <dc:creator>Maria Sveidahl</dc:creator>
  <cp:lastModifiedBy>Maria Sveidahl</cp:lastModifiedBy>
  <cp:revision>14</cp:revision>
  <cp:lastPrinted>2023-05-23T21:50:03Z</cp:lastPrinted>
  <dcterms:created xsi:type="dcterms:W3CDTF">2024-02-06T10:12:59Z</dcterms:created>
  <dcterms:modified xsi:type="dcterms:W3CDTF">2024-02-28T15:36:39Z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0x01010098A0ADA77899944E83A9E46AB6D8B311</vt:lpwstr>
  </property>
  <property fmtid="{D5CDD505-2E9C-101B-9397-08002B2CF9AE}" pid="3" name="MediaServiceImageTags">
    <vt:lpwstr/>
  </property>
</Properties>
</file>