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39.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charts/chart9.xml" ContentType="application/vnd.openxmlformats-officedocument.drawingml.char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theme/theme14.xml" ContentType="application/vnd.openxmlformats-officedocument.theme+xml"/>
  <Override PartName="/ppt/charts/chart7.xml" ContentType="application/vnd.openxmlformats-officedocument.drawingml.chart+xml"/>
  <Override PartName="/ppt/slideMasters/slideMaster6.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charts/chart3.xml" ContentType="application/vnd.openxmlformats-officedocument.drawingml.chart+xml"/>
  <Override PartName="/ppt/charts/chart5.xml" ContentType="application/vnd.openxmlformats-officedocument.drawingml.chart+xml"/>
  <Override PartName="/ppt/slideMasters/slideMaster4.xml" ContentType="application/vnd.openxmlformats-officedocument.presentationml.slide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10.xml" ContentType="application/vnd.openxmlformats-officedocument.theme+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charts/chart8.xml" ContentType="application/vnd.openxmlformats-officedocument.drawingml.char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charts/chart4.xml" ContentType="application/vnd.openxmlformats-officedocument.drawingml.chart+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theme/theme7.xml" ContentType="application/vnd.openxmlformats-officedocument.theme+xml"/>
  <Override PartName="/ppt/theme/theme11.xml" ContentType="application/vnd.openxmlformats-officedocument.them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7" r:id="rId2"/>
    <p:sldMasterId id="2147483660" r:id="rId3"/>
    <p:sldMasterId id="2147483665" r:id="rId4"/>
    <p:sldMasterId id="2147483669" r:id="rId5"/>
    <p:sldMasterId id="2147483673" r:id="rId6"/>
    <p:sldMasterId id="2147483677" r:id="rId7"/>
    <p:sldMasterId id="2147483685" r:id="rId8"/>
    <p:sldMasterId id="2147483689" r:id="rId9"/>
    <p:sldMasterId id="2147483693" r:id="rId10"/>
    <p:sldMasterId id="2147483697" r:id="rId11"/>
    <p:sldMasterId id="2147483705" r:id="rId12"/>
  </p:sldMasterIdLst>
  <p:notesMasterIdLst>
    <p:notesMasterId r:id="rId19"/>
  </p:notesMasterIdLst>
  <p:handoutMasterIdLst>
    <p:handoutMasterId r:id="rId20"/>
  </p:handoutMasterIdLst>
  <p:sldIdLst>
    <p:sldId id="323" r:id="rId13"/>
    <p:sldId id="319" r:id="rId14"/>
    <p:sldId id="322" r:id="rId15"/>
    <p:sldId id="317" r:id="rId16"/>
    <p:sldId id="316" r:id="rId17"/>
    <p:sldId id="318" r:id="rId18"/>
  </p:sldIdLst>
  <p:sldSz cx="10693400" cy="7561263"/>
  <p:notesSz cx="6797675" cy="9928225"/>
  <p:defaultTextStyle>
    <a:defPPr>
      <a:defRPr lang="en-GB"/>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00"/>
    <a:srgbClr val="D0D3DC"/>
    <a:srgbClr val="BDAD84"/>
    <a:srgbClr val="B1A071"/>
    <a:srgbClr val="A69360"/>
    <a:srgbClr val="E0D8C5"/>
    <a:srgbClr val="2A415C"/>
    <a:srgbClr val="A9112C"/>
    <a:srgbClr val="C3596B"/>
    <a:srgbClr val="CB708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18" autoAdjust="0"/>
    <p:restoredTop sz="96845" autoAdjust="0"/>
  </p:normalViewPr>
  <p:slideViewPr>
    <p:cSldViewPr snapToGrid="0">
      <p:cViewPr>
        <p:scale>
          <a:sx n="100" d="100"/>
          <a:sy n="100" d="100"/>
        </p:scale>
        <p:origin x="-72" y="-102"/>
      </p:cViewPr>
      <p:guideLst>
        <p:guide orient="horz" pos="4083"/>
        <p:guide orient="horz" pos="1059"/>
        <p:guide orient="horz" pos="513"/>
        <p:guide orient="horz" pos="4421"/>
        <p:guide orient="horz" pos="339"/>
        <p:guide orient="horz" pos="1143"/>
        <p:guide orient="horz" pos="2680"/>
        <p:guide orient="horz" pos="2403"/>
        <p:guide pos="1022"/>
        <p:guide pos="3714"/>
        <p:guide pos="6464"/>
        <p:guide pos="4502"/>
        <p:guide pos="4622"/>
        <p:guide pos="359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chilcot\AppData\Local\SAAC%20Charts%20June%2014%20(5).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cchilcot\AppData\Local\SAAC%20Charts%20June%2014%20(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cchilcot\AppData\Local\SAAC%20Charts%20June%2014%20(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cchilcot\AppData\Local\SAAC%20Charts%20June%2014%20(5).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cchilcot\AppData\Local\CDS%20spread%20da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cchilcot\AppData\Local\Technology%20chart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cchilcot\AppData\Local\Technology%20chart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londatavs1\users\cchilcot\Main%20Documents\SAAC%20slides%20Q2%20RMB%20USD.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londatavs1\users\cchilcot\Main%20Documents\SAAC%20slides%20Q2%20RMB%20USD.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cchilcot\AppData\Local\SAAC%20Charts%20June%2014%20(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a:latin typeface="+mj-lt"/>
              </a:defRPr>
            </a:pPr>
            <a:r>
              <a:rPr lang="en-GB" dirty="0">
                <a:latin typeface="+mj-lt"/>
              </a:rPr>
              <a:t>S&amp;P 500 (USD) - 5 Year </a:t>
            </a:r>
            <a:r>
              <a:rPr lang="en-GB" dirty="0" smtClean="0">
                <a:latin typeface="+mj-lt"/>
              </a:rPr>
              <a:t>Performance Total Return</a:t>
            </a:r>
            <a:endParaRPr lang="en-GB" dirty="0">
              <a:latin typeface="+mj-lt"/>
            </a:endParaRPr>
          </a:p>
        </c:rich>
      </c:tx>
      <c:layout/>
    </c:title>
    <c:plotArea>
      <c:layout>
        <c:manualLayout>
          <c:layoutTarget val="inner"/>
          <c:xMode val="edge"/>
          <c:yMode val="edge"/>
          <c:x val="0.12100989499960933"/>
          <c:y val="0.16139336039244934"/>
          <c:w val="0.83784742187077421"/>
          <c:h val="0.65582691369614676"/>
        </c:manualLayout>
      </c:layout>
      <c:lineChart>
        <c:grouping val="standard"/>
        <c:ser>
          <c:idx val="0"/>
          <c:order val="0"/>
          <c:tx>
            <c:strRef>
              <c:f>'S&amp;P500 DATA'!$E$2</c:f>
              <c:strCache>
                <c:ptCount val="1"/>
                <c:pt idx="0">
                  <c:v>Total Return</c:v>
                </c:pt>
              </c:strCache>
            </c:strRef>
          </c:tx>
          <c:spPr>
            <a:ln w="19050">
              <a:solidFill>
                <a:schemeClr val="tx2"/>
              </a:solidFill>
            </a:ln>
          </c:spPr>
          <c:marker>
            <c:symbol val="none"/>
          </c:marker>
          <c:dLbls>
            <c:dLbl>
              <c:idx val="261"/>
              <c:layout>
                <c:manualLayout>
                  <c:x val="0"/>
                  <c:y val="-3.8027332144979248E-2"/>
                </c:manualLayout>
              </c:layout>
              <c:showVal val="1"/>
            </c:dLbl>
            <c:delete val="1"/>
          </c:dLbls>
          <c:cat>
            <c:numRef>
              <c:f>'S&amp;P500 DATA'!$D$3:$D$264</c:f>
              <c:numCache>
                <c:formatCode>dd/mm/yyyy</c:formatCode>
                <c:ptCount val="262"/>
                <c:pt idx="0">
                  <c:v>39990</c:v>
                </c:pt>
                <c:pt idx="1">
                  <c:v>39991</c:v>
                </c:pt>
                <c:pt idx="2">
                  <c:v>39992</c:v>
                </c:pt>
                <c:pt idx="3">
                  <c:v>39993</c:v>
                </c:pt>
                <c:pt idx="4">
                  <c:v>39994</c:v>
                </c:pt>
                <c:pt idx="5">
                  <c:v>39995</c:v>
                </c:pt>
                <c:pt idx="6">
                  <c:v>39996</c:v>
                </c:pt>
                <c:pt idx="7">
                  <c:v>39997</c:v>
                </c:pt>
                <c:pt idx="8">
                  <c:v>39998</c:v>
                </c:pt>
                <c:pt idx="9">
                  <c:v>39999</c:v>
                </c:pt>
                <c:pt idx="10">
                  <c:v>40000</c:v>
                </c:pt>
                <c:pt idx="11">
                  <c:v>40001</c:v>
                </c:pt>
                <c:pt idx="12">
                  <c:v>40002</c:v>
                </c:pt>
                <c:pt idx="13">
                  <c:v>40003</c:v>
                </c:pt>
                <c:pt idx="14">
                  <c:v>40004</c:v>
                </c:pt>
                <c:pt idx="15">
                  <c:v>40005</c:v>
                </c:pt>
                <c:pt idx="16">
                  <c:v>40006</c:v>
                </c:pt>
                <c:pt idx="17">
                  <c:v>40007</c:v>
                </c:pt>
                <c:pt idx="18">
                  <c:v>40008</c:v>
                </c:pt>
                <c:pt idx="19">
                  <c:v>40009</c:v>
                </c:pt>
                <c:pt idx="20">
                  <c:v>40010</c:v>
                </c:pt>
                <c:pt idx="21">
                  <c:v>40011</c:v>
                </c:pt>
                <c:pt idx="22">
                  <c:v>40012</c:v>
                </c:pt>
                <c:pt idx="23">
                  <c:v>40013</c:v>
                </c:pt>
                <c:pt idx="24">
                  <c:v>40014</c:v>
                </c:pt>
                <c:pt idx="25">
                  <c:v>40015</c:v>
                </c:pt>
                <c:pt idx="26">
                  <c:v>40016</c:v>
                </c:pt>
                <c:pt idx="27">
                  <c:v>40017</c:v>
                </c:pt>
                <c:pt idx="28">
                  <c:v>40018</c:v>
                </c:pt>
                <c:pt idx="29">
                  <c:v>40019</c:v>
                </c:pt>
                <c:pt idx="30">
                  <c:v>40020</c:v>
                </c:pt>
                <c:pt idx="31">
                  <c:v>40021</c:v>
                </c:pt>
                <c:pt idx="32">
                  <c:v>40022</c:v>
                </c:pt>
                <c:pt idx="33">
                  <c:v>40023</c:v>
                </c:pt>
                <c:pt idx="34">
                  <c:v>40024</c:v>
                </c:pt>
                <c:pt idx="35">
                  <c:v>40025</c:v>
                </c:pt>
                <c:pt idx="36">
                  <c:v>40026</c:v>
                </c:pt>
                <c:pt idx="37">
                  <c:v>40027</c:v>
                </c:pt>
                <c:pt idx="38">
                  <c:v>40028</c:v>
                </c:pt>
                <c:pt idx="39">
                  <c:v>40029</c:v>
                </c:pt>
                <c:pt idx="40">
                  <c:v>40030</c:v>
                </c:pt>
                <c:pt idx="41">
                  <c:v>40031</c:v>
                </c:pt>
                <c:pt idx="42">
                  <c:v>40032</c:v>
                </c:pt>
                <c:pt idx="43">
                  <c:v>40033</c:v>
                </c:pt>
                <c:pt idx="44">
                  <c:v>40034</c:v>
                </c:pt>
                <c:pt idx="45">
                  <c:v>40035</c:v>
                </c:pt>
                <c:pt idx="46">
                  <c:v>40036</c:v>
                </c:pt>
                <c:pt idx="47">
                  <c:v>40037</c:v>
                </c:pt>
                <c:pt idx="48">
                  <c:v>40038</c:v>
                </c:pt>
                <c:pt idx="49">
                  <c:v>40039</c:v>
                </c:pt>
                <c:pt idx="50">
                  <c:v>40040</c:v>
                </c:pt>
                <c:pt idx="51">
                  <c:v>40041</c:v>
                </c:pt>
                <c:pt idx="52">
                  <c:v>40042</c:v>
                </c:pt>
                <c:pt idx="53">
                  <c:v>40043</c:v>
                </c:pt>
                <c:pt idx="54">
                  <c:v>40044</c:v>
                </c:pt>
                <c:pt idx="55">
                  <c:v>40045</c:v>
                </c:pt>
                <c:pt idx="56">
                  <c:v>40046</c:v>
                </c:pt>
                <c:pt idx="57">
                  <c:v>40047</c:v>
                </c:pt>
                <c:pt idx="58">
                  <c:v>40048</c:v>
                </c:pt>
                <c:pt idx="59">
                  <c:v>40049</c:v>
                </c:pt>
                <c:pt idx="60">
                  <c:v>40050</c:v>
                </c:pt>
                <c:pt idx="61">
                  <c:v>40051</c:v>
                </c:pt>
                <c:pt idx="62">
                  <c:v>40052</c:v>
                </c:pt>
                <c:pt idx="63">
                  <c:v>40053</c:v>
                </c:pt>
                <c:pt idx="64">
                  <c:v>40054</c:v>
                </c:pt>
                <c:pt idx="65">
                  <c:v>40055</c:v>
                </c:pt>
                <c:pt idx="66">
                  <c:v>40056</c:v>
                </c:pt>
                <c:pt idx="67">
                  <c:v>40057</c:v>
                </c:pt>
                <c:pt idx="68">
                  <c:v>40058</c:v>
                </c:pt>
                <c:pt idx="69">
                  <c:v>40059</c:v>
                </c:pt>
                <c:pt idx="70">
                  <c:v>40060</c:v>
                </c:pt>
                <c:pt idx="71">
                  <c:v>40061</c:v>
                </c:pt>
                <c:pt idx="72">
                  <c:v>40062</c:v>
                </c:pt>
                <c:pt idx="73">
                  <c:v>40063</c:v>
                </c:pt>
                <c:pt idx="74">
                  <c:v>40064</c:v>
                </c:pt>
                <c:pt idx="75">
                  <c:v>40065</c:v>
                </c:pt>
                <c:pt idx="76">
                  <c:v>40066</c:v>
                </c:pt>
                <c:pt idx="77">
                  <c:v>40067</c:v>
                </c:pt>
                <c:pt idx="78">
                  <c:v>40068</c:v>
                </c:pt>
                <c:pt idx="79">
                  <c:v>40069</c:v>
                </c:pt>
                <c:pt idx="80">
                  <c:v>40070</c:v>
                </c:pt>
                <c:pt idx="81">
                  <c:v>40071</c:v>
                </c:pt>
                <c:pt idx="82">
                  <c:v>40072</c:v>
                </c:pt>
                <c:pt idx="83">
                  <c:v>40073</c:v>
                </c:pt>
                <c:pt idx="84">
                  <c:v>40074</c:v>
                </c:pt>
                <c:pt idx="85">
                  <c:v>40075</c:v>
                </c:pt>
                <c:pt idx="86">
                  <c:v>40076</c:v>
                </c:pt>
                <c:pt idx="87">
                  <c:v>40077</c:v>
                </c:pt>
                <c:pt idx="88">
                  <c:v>40078</c:v>
                </c:pt>
                <c:pt idx="89">
                  <c:v>40079</c:v>
                </c:pt>
                <c:pt idx="90">
                  <c:v>40080</c:v>
                </c:pt>
                <c:pt idx="91">
                  <c:v>40081</c:v>
                </c:pt>
                <c:pt idx="92">
                  <c:v>40082</c:v>
                </c:pt>
                <c:pt idx="93">
                  <c:v>40083</c:v>
                </c:pt>
                <c:pt idx="94">
                  <c:v>40084</c:v>
                </c:pt>
                <c:pt idx="95">
                  <c:v>40085</c:v>
                </c:pt>
                <c:pt idx="96">
                  <c:v>40086</c:v>
                </c:pt>
                <c:pt idx="97">
                  <c:v>40087</c:v>
                </c:pt>
                <c:pt idx="98">
                  <c:v>40088</c:v>
                </c:pt>
                <c:pt idx="99">
                  <c:v>40089</c:v>
                </c:pt>
                <c:pt idx="100">
                  <c:v>40090</c:v>
                </c:pt>
                <c:pt idx="101">
                  <c:v>40091</c:v>
                </c:pt>
                <c:pt idx="102">
                  <c:v>40092</c:v>
                </c:pt>
                <c:pt idx="103">
                  <c:v>40093</c:v>
                </c:pt>
                <c:pt idx="104">
                  <c:v>40094</c:v>
                </c:pt>
                <c:pt idx="105">
                  <c:v>40095</c:v>
                </c:pt>
                <c:pt idx="106">
                  <c:v>40096</c:v>
                </c:pt>
                <c:pt idx="107">
                  <c:v>40097</c:v>
                </c:pt>
                <c:pt idx="108">
                  <c:v>40098</c:v>
                </c:pt>
                <c:pt idx="109">
                  <c:v>40099</c:v>
                </c:pt>
                <c:pt idx="110">
                  <c:v>40100</c:v>
                </c:pt>
                <c:pt idx="111">
                  <c:v>40101</c:v>
                </c:pt>
                <c:pt idx="112">
                  <c:v>40102</c:v>
                </c:pt>
                <c:pt idx="113">
                  <c:v>40103</c:v>
                </c:pt>
                <c:pt idx="114">
                  <c:v>40104</c:v>
                </c:pt>
                <c:pt idx="115">
                  <c:v>40105</c:v>
                </c:pt>
                <c:pt idx="116">
                  <c:v>40106</c:v>
                </c:pt>
                <c:pt idx="117">
                  <c:v>40107</c:v>
                </c:pt>
                <c:pt idx="118">
                  <c:v>40108</c:v>
                </c:pt>
                <c:pt idx="119">
                  <c:v>40109</c:v>
                </c:pt>
                <c:pt idx="120">
                  <c:v>40110</c:v>
                </c:pt>
                <c:pt idx="121">
                  <c:v>40111</c:v>
                </c:pt>
                <c:pt idx="122">
                  <c:v>40112</c:v>
                </c:pt>
                <c:pt idx="123">
                  <c:v>40113</c:v>
                </c:pt>
                <c:pt idx="124">
                  <c:v>40114</c:v>
                </c:pt>
                <c:pt idx="125">
                  <c:v>40115</c:v>
                </c:pt>
                <c:pt idx="126">
                  <c:v>40116</c:v>
                </c:pt>
                <c:pt idx="127">
                  <c:v>40117</c:v>
                </c:pt>
                <c:pt idx="128">
                  <c:v>40118</c:v>
                </c:pt>
                <c:pt idx="129">
                  <c:v>40119</c:v>
                </c:pt>
                <c:pt idx="130">
                  <c:v>40120</c:v>
                </c:pt>
                <c:pt idx="131">
                  <c:v>40121</c:v>
                </c:pt>
                <c:pt idx="132">
                  <c:v>40122</c:v>
                </c:pt>
                <c:pt idx="133">
                  <c:v>40123</c:v>
                </c:pt>
                <c:pt idx="134">
                  <c:v>40124</c:v>
                </c:pt>
                <c:pt idx="135">
                  <c:v>40125</c:v>
                </c:pt>
                <c:pt idx="136">
                  <c:v>40126</c:v>
                </c:pt>
                <c:pt idx="137">
                  <c:v>40127</c:v>
                </c:pt>
                <c:pt idx="138">
                  <c:v>40128</c:v>
                </c:pt>
                <c:pt idx="139">
                  <c:v>40129</c:v>
                </c:pt>
                <c:pt idx="140">
                  <c:v>40130</c:v>
                </c:pt>
                <c:pt idx="141">
                  <c:v>40131</c:v>
                </c:pt>
                <c:pt idx="142">
                  <c:v>40132</c:v>
                </c:pt>
                <c:pt idx="143">
                  <c:v>40133</c:v>
                </c:pt>
                <c:pt idx="144">
                  <c:v>40134</c:v>
                </c:pt>
                <c:pt idx="145">
                  <c:v>40135</c:v>
                </c:pt>
                <c:pt idx="146">
                  <c:v>40136</c:v>
                </c:pt>
                <c:pt idx="147">
                  <c:v>40137</c:v>
                </c:pt>
                <c:pt idx="148">
                  <c:v>40138</c:v>
                </c:pt>
                <c:pt idx="149">
                  <c:v>40139</c:v>
                </c:pt>
                <c:pt idx="150">
                  <c:v>40140</c:v>
                </c:pt>
                <c:pt idx="151">
                  <c:v>40141</c:v>
                </c:pt>
                <c:pt idx="152">
                  <c:v>40142</c:v>
                </c:pt>
                <c:pt idx="153">
                  <c:v>40143</c:v>
                </c:pt>
                <c:pt idx="154">
                  <c:v>40144</c:v>
                </c:pt>
                <c:pt idx="155">
                  <c:v>40145</c:v>
                </c:pt>
                <c:pt idx="156">
                  <c:v>40146</c:v>
                </c:pt>
                <c:pt idx="157">
                  <c:v>40147</c:v>
                </c:pt>
                <c:pt idx="158">
                  <c:v>40148</c:v>
                </c:pt>
                <c:pt idx="159">
                  <c:v>40149</c:v>
                </c:pt>
                <c:pt idx="160">
                  <c:v>40150</c:v>
                </c:pt>
                <c:pt idx="161">
                  <c:v>40151</c:v>
                </c:pt>
                <c:pt idx="162">
                  <c:v>40152</c:v>
                </c:pt>
                <c:pt idx="163">
                  <c:v>40153</c:v>
                </c:pt>
                <c:pt idx="164">
                  <c:v>40154</c:v>
                </c:pt>
                <c:pt idx="165">
                  <c:v>40155</c:v>
                </c:pt>
                <c:pt idx="166">
                  <c:v>40156</c:v>
                </c:pt>
                <c:pt idx="167">
                  <c:v>40157</c:v>
                </c:pt>
                <c:pt idx="168">
                  <c:v>40158</c:v>
                </c:pt>
                <c:pt idx="169">
                  <c:v>40159</c:v>
                </c:pt>
                <c:pt idx="170">
                  <c:v>40160</c:v>
                </c:pt>
                <c:pt idx="171">
                  <c:v>40161</c:v>
                </c:pt>
                <c:pt idx="172">
                  <c:v>40162</c:v>
                </c:pt>
                <c:pt idx="173">
                  <c:v>40163</c:v>
                </c:pt>
                <c:pt idx="174">
                  <c:v>40164</c:v>
                </c:pt>
                <c:pt idx="175">
                  <c:v>40165</c:v>
                </c:pt>
                <c:pt idx="176">
                  <c:v>40166</c:v>
                </c:pt>
                <c:pt idx="177">
                  <c:v>40167</c:v>
                </c:pt>
                <c:pt idx="178">
                  <c:v>40168</c:v>
                </c:pt>
                <c:pt idx="179">
                  <c:v>40169</c:v>
                </c:pt>
                <c:pt idx="180">
                  <c:v>40170</c:v>
                </c:pt>
                <c:pt idx="181">
                  <c:v>40171</c:v>
                </c:pt>
                <c:pt idx="182">
                  <c:v>40172</c:v>
                </c:pt>
                <c:pt idx="183">
                  <c:v>40173</c:v>
                </c:pt>
                <c:pt idx="184">
                  <c:v>40174</c:v>
                </c:pt>
                <c:pt idx="185">
                  <c:v>40175</c:v>
                </c:pt>
                <c:pt idx="186">
                  <c:v>40176</c:v>
                </c:pt>
                <c:pt idx="187">
                  <c:v>40177</c:v>
                </c:pt>
                <c:pt idx="188">
                  <c:v>40178</c:v>
                </c:pt>
                <c:pt idx="189">
                  <c:v>40179</c:v>
                </c:pt>
                <c:pt idx="190">
                  <c:v>40180</c:v>
                </c:pt>
                <c:pt idx="191">
                  <c:v>40181</c:v>
                </c:pt>
                <c:pt idx="192">
                  <c:v>40182</c:v>
                </c:pt>
                <c:pt idx="193">
                  <c:v>40183</c:v>
                </c:pt>
                <c:pt idx="194">
                  <c:v>40184</c:v>
                </c:pt>
                <c:pt idx="195">
                  <c:v>40185</c:v>
                </c:pt>
                <c:pt idx="196">
                  <c:v>40186</c:v>
                </c:pt>
                <c:pt idx="197">
                  <c:v>40187</c:v>
                </c:pt>
                <c:pt idx="198">
                  <c:v>40188</c:v>
                </c:pt>
                <c:pt idx="199">
                  <c:v>40189</c:v>
                </c:pt>
                <c:pt idx="200">
                  <c:v>40190</c:v>
                </c:pt>
                <c:pt idx="201">
                  <c:v>40191</c:v>
                </c:pt>
                <c:pt idx="202">
                  <c:v>40192</c:v>
                </c:pt>
                <c:pt idx="203">
                  <c:v>40193</c:v>
                </c:pt>
                <c:pt idx="204">
                  <c:v>40194</c:v>
                </c:pt>
                <c:pt idx="205">
                  <c:v>40195</c:v>
                </c:pt>
                <c:pt idx="206">
                  <c:v>40196</c:v>
                </c:pt>
                <c:pt idx="207">
                  <c:v>40197</c:v>
                </c:pt>
                <c:pt idx="208">
                  <c:v>40198</c:v>
                </c:pt>
                <c:pt idx="209">
                  <c:v>40199</c:v>
                </c:pt>
                <c:pt idx="210">
                  <c:v>40200</c:v>
                </c:pt>
                <c:pt idx="211">
                  <c:v>40201</c:v>
                </c:pt>
                <c:pt idx="212">
                  <c:v>40202</c:v>
                </c:pt>
                <c:pt idx="213">
                  <c:v>40203</c:v>
                </c:pt>
                <c:pt idx="214">
                  <c:v>40204</c:v>
                </c:pt>
                <c:pt idx="215">
                  <c:v>40205</c:v>
                </c:pt>
                <c:pt idx="216">
                  <c:v>40206</c:v>
                </c:pt>
                <c:pt idx="217">
                  <c:v>40207</c:v>
                </c:pt>
                <c:pt idx="218">
                  <c:v>40208</c:v>
                </c:pt>
                <c:pt idx="219">
                  <c:v>40209</c:v>
                </c:pt>
                <c:pt idx="220">
                  <c:v>40210</c:v>
                </c:pt>
                <c:pt idx="221">
                  <c:v>40211</c:v>
                </c:pt>
                <c:pt idx="222">
                  <c:v>40212</c:v>
                </c:pt>
                <c:pt idx="223">
                  <c:v>40213</c:v>
                </c:pt>
                <c:pt idx="224">
                  <c:v>40214</c:v>
                </c:pt>
                <c:pt idx="225">
                  <c:v>40215</c:v>
                </c:pt>
                <c:pt idx="226">
                  <c:v>40216</c:v>
                </c:pt>
                <c:pt idx="227">
                  <c:v>40217</c:v>
                </c:pt>
                <c:pt idx="228">
                  <c:v>40218</c:v>
                </c:pt>
                <c:pt idx="229">
                  <c:v>40219</c:v>
                </c:pt>
                <c:pt idx="230">
                  <c:v>40220</c:v>
                </c:pt>
                <c:pt idx="231">
                  <c:v>40221</c:v>
                </c:pt>
                <c:pt idx="232">
                  <c:v>40222</c:v>
                </c:pt>
                <c:pt idx="233">
                  <c:v>40223</c:v>
                </c:pt>
                <c:pt idx="234">
                  <c:v>40224</c:v>
                </c:pt>
                <c:pt idx="235">
                  <c:v>40225</c:v>
                </c:pt>
                <c:pt idx="236">
                  <c:v>40226</c:v>
                </c:pt>
                <c:pt idx="237">
                  <c:v>40227</c:v>
                </c:pt>
                <c:pt idx="238">
                  <c:v>40228</c:v>
                </c:pt>
                <c:pt idx="239">
                  <c:v>40229</c:v>
                </c:pt>
                <c:pt idx="240">
                  <c:v>40230</c:v>
                </c:pt>
                <c:pt idx="241">
                  <c:v>40231</c:v>
                </c:pt>
                <c:pt idx="242">
                  <c:v>40232</c:v>
                </c:pt>
                <c:pt idx="243">
                  <c:v>40233</c:v>
                </c:pt>
                <c:pt idx="244">
                  <c:v>40234</c:v>
                </c:pt>
                <c:pt idx="245">
                  <c:v>40235</c:v>
                </c:pt>
                <c:pt idx="246">
                  <c:v>40236</c:v>
                </c:pt>
                <c:pt idx="247">
                  <c:v>40237</c:v>
                </c:pt>
                <c:pt idx="248">
                  <c:v>40238</c:v>
                </c:pt>
                <c:pt idx="249">
                  <c:v>40239</c:v>
                </c:pt>
                <c:pt idx="250">
                  <c:v>40240</c:v>
                </c:pt>
                <c:pt idx="251">
                  <c:v>40241</c:v>
                </c:pt>
                <c:pt idx="252">
                  <c:v>40242</c:v>
                </c:pt>
                <c:pt idx="253">
                  <c:v>40243</c:v>
                </c:pt>
                <c:pt idx="254">
                  <c:v>40244</c:v>
                </c:pt>
                <c:pt idx="255">
                  <c:v>40245</c:v>
                </c:pt>
                <c:pt idx="256">
                  <c:v>40246</c:v>
                </c:pt>
                <c:pt idx="257">
                  <c:v>40247</c:v>
                </c:pt>
                <c:pt idx="258">
                  <c:v>40248</c:v>
                </c:pt>
                <c:pt idx="259">
                  <c:v>40249</c:v>
                </c:pt>
                <c:pt idx="260">
                  <c:v>40250</c:v>
                </c:pt>
                <c:pt idx="261">
                  <c:v>40251</c:v>
                </c:pt>
              </c:numCache>
            </c:numRef>
          </c:cat>
          <c:val>
            <c:numRef>
              <c:f>'S&amp;P500 DATA'!$E$3:$E$264</c:f>
              <c:numCache>
                <c:formatCode>0.00%</c:formatCode>
                <c:ptCount val="262"/>
                <c:pt idx="0">
                  <c:v>0</c:v>
                </c:pt>
                <c:pt idx="1">
                  <c:v>-3.050869881590268E-2</c:v>
                </c:pt>
                <c:pt idx="2">
                  <c:v>-2.7300390289078505E-2</c:v>
                </c:pt>
                <c:pt idx="3">
                  <c:v>2.6830720381027864E-2</c:v>
                </c:pt>
                <c:pt idx="4">
                  <c:v>6.0567572931137056E-2</c:v>
                </c:pt>
                <c:pt idx="5">
                  <c:v>8.292650658199377E-2</c:v>
                </c:pt>
                <c:pt idx="6">
                  <c:v>8.8350863266521154E-2</c:v>
                </c:pt>
                <c:pt idx="7">
                  <c:v>5.9773764635840325E-2</c:v>
                </c:pt>
                <c:pt idx="8">
                  <c:v>0.10996890917510085</c:v>
                </c:pt>
                <c:pt idx="9">
                  <c:v>0.10506052788251634</c:v>
                </c:pt>
                <c:pt idx="10">
                  <c:v>0.10097241516173858</c:v>
                </c:pt>
                <c:pt idx="11">
                  <c:v>0.13715684328901218</c:v>
                </c:pt>
                <c:pt idx="12">
                  <c:v>0.15397896408017459</c:v>
                </c:pt>
                <c:pt idx="13">
                  <c:v>0.15255672421776789</c:v>
                </c:pt>
                <c:pt idx="14">
                  <c:v>0.1283521862803465</c:v>
                </c:pt>
                <c:pt idx="15">
                  <c:v>0.16776476814182717</c:v>
                </c:pt>
                <c:pt idx="16">
                  <c:v>0.1914533306873058</c:v>
                </c:pt>
                <c:pt idx="17">
                  <c:v>0.15813322749222744</c:v>
                </c:pt>
                <c:pt idx="18">
                  <c:v>0.13226830720381022</c:v>
                </c:pt>
                <c:pt idx="19">
                  <c:v>0.18777535225243114</c:v>
                </c:pt>
                <c:pt idx="20">
                  <c:v>0.20611893894291194</c:v>
                </c:pt>
                <c:pt idx="21">
                  <c:v>0.20339353046239339</c:v>
                </c:pt>
                <c:pt idx="22">
                  <c:v>0.19248528147119168</c:v>
                </c:pt>
                <c:pt idx="23">
                  <c:v>0.20109810147516061</c:v>
                </c:pt>
                <c:pt idx="24">
                  <c:v>0.21356750678044595</c:v>
                </c:pt>
                <c:pt idx="25">
                  <c:v>0.21359396705695582</c:v>
                </c:pt>
                <c:pt idx="26">
                  <c:v>0.22900707812396645</c:v>
                </c:pt>
                <c:pt idx="27">
                  <c:v>0.23507309651385855</c:v>
                </c:pt>
                <c:pt idx="28">
                  <c:v>0.25094926241979221</c:v>
                </c:pt>
                <c:pt idx="29">
                  <c:v>0.23920089964940133</c:v>
                </c:pt>
                <c:pt idx="30">
                  <c:v>0.19661969967586168</c:v>
                </c:pt>
                <c:pt idx="31">
                  <c:v>0.18850962492558038</c:v>
                </c:pt>
                <c:pt idx="32">
                  <c:v>0.15391281338890012</c:v>
                </c:pt>
                <c:pt idx="33">
                  <c:v>0.17516703049546881</c:v>
                </c:pt>
                <c:pt idx="34">
                  <c:v>0.21135807369187015</c:v>
                </c:pt>
                <c:pt idx="35">
                  <c:v>0.22039425811999744</c:v>
                </c:pt>
                <c:pt idx="36">
                  <c:v>0.24580935370774623</c:v>
                </c:pt>
                <c:pt idx="37">
                  <c:v>0.25963484818416349</c:v>
                </c:pt>
                <c:pt idx="38">
                  <c:v>0.27647019911358089</c:v>
                </c:pt>
                <c:pt idx="39">
                  <c:v>0.28498379308063782</c:v>
                </c:pt>
                <c:pt idx="40">
                  <c:v>0.30081365350267925</c:v>
                </c:pt>
                <c:pt idx="41">
                  <c:v>0.31137130383012523</c:v>
                </c:pt>
                <c:pt idx="42">
                  <c:v>0.31264139710259975</c:v>
                </c:pt>
                <c:pt idx="43">
                  <c:v>0.32866970959846536</c:v>
                </c:pt>
                <c:pt idx="44">
                  <c:v>0.31829728120658884</c:v>
                </c:pt>
                <c:pt idx="45">
                  <c:v>0.27233578090891042</c:v>
                </c:pt>
                <c:pt idx="46">
                  <c:v>0.24833631011444077</c:v>
                </c:pt>
                <c:pt idx="47">
                  <c:v>0.17931467883839391</c:v>
                </c:pt>
                <c:pt idx="48">
                  <c:v>0.19731428193424627</c:v>
                </c:pt>
                <c:pt idx="49">
                  <c:v>0.15490507375802096</c:v>
                </c:pt>
                <c:pt idx="50">
                  <c:v>0.19866375603625058</c:v>
                </c:pt>
                <c:pt idx="51">
                  <c:v>0.224813124297149</c:v>
                </c:pt>
                <c:pt idx="52">
                  <c:v>0.18273466957729725</c:v>
                </c:pt>
                <c:pt idx="53">
                  <c:v>0.12579215452801495</c:v>
                </c:pt>
                <c:pt idx="54">
                  <c:v>0.18826486736786402</c:v>
                </c:pt>
                <c:pt idx="55">
                  <c:v>0.18016802275583776</c:v>
                </c:pt>
                <c:pt idx="56">
                  <c:v>0.22864324932195551</c:v>
                </c:pt>
                <c:pt idx="57">
                  <c:v>0.2408877422769069</c:v>
                </c:pt>
                <c:pt idx="58">
                  <c:v>0.24367268637957262</c:v>
                </c:pt>
                <c:pt idx="59">
                  <c:v>0.19117549778395193</c:v>
                </c:pt>
                <c:pt idx="60">
                  <c:v>0.17845471985182254</c:v>
                </c:pt>
                <c:pt idx="61">
                  <c:v>0.15882119468148445</c:v>
                </c:pt>
                <c:pt idx="62">
                  <c:v>0.22054640470992937</c:v>
                </c:pt>
                <c:pt idx="63">
                  <c:v>0.24059667923529804</c:v>
                </c:pt>
                <c:pt idx="64">
                  <c:v>0.26387510749487342</c:v>
                </c:pt>
                <c:pt idx="65">
                  <c:v>0.26346497320897022</c:v>
                </c:pt>
                <c:pt idx="66">
                  <c:v>0.25828537408215912</c:v>
                </c:pt>
                <c:pt idx="67">
                  <c:v>0.29024938810610557</c:v>
                </c:pt>
                <c:pt idx="68">
                  <c:v>0.31188066415294069</c:v>
                </c:pt>
                <c:pt idx="69">
                  <c:v>0.31316398756367025</c:v>
                </c:pt>
                <c:pt idx="70">
                  <c:v>0.31207911622676476</c:v>
                </c:pt>
                <c:pt idx="71">
                  <c:v>0.35588410398888698</c:v>
                </c:pt>
                <c:pt idx="72">
                  <c:v>0.3284712575246414</c:v>
                </c:pt>
                <c:pt idx="73">
                  <c:v>0.32931137130383037</c:v>
                </c:pt>
                <c:pt idx="74">
                  <c:v>0.31893232784282621</c:v>
                </c:pt>
                <c:pt idx="75">
                  <c:v>0.35860289740027806</c:v>
                </c:pt>
                <c:pt idx="76">
                  <c:v>0.37858040616524469</c:v>
                </c:pt>
                <c:pt idx="77">
                  <c:v>0.38606866441754351</c:v>
                </c:pt>
                <c:pt idx="78">
                  <c:v>0.39820731626645511</c:v>
                </c:pt>
                <c:pt idx="79">
                  <c:v>0.41450023152741966</c:v>
                </c:pt>
                <c:pt idx="80">
                  <c:v>0.41288615466031631</c:v>
                </c:pt>
                <c:pt idx="81">
                  <c:v>0.43922735992591122</c:v>
                </c:pt>
                <c:pt idx="82">
                  <c:v>0.43681285969438405</c:v>
                </c:pt>
                <c:pt idx="83">
                  <c:v>0.4317655619501225</c:v>
                </c:pt>
                <c:pt idx="84">
                  <c:v>0.46894225044651694</c:v>
                </c:pt>
                <c:pt idx="85">
                  <c:v>0.48501025335714765</c:v>
                </c:pt>
                <c:pt idx="86">
                  <c:v>0.49751273400807039</c:v>
                </c:pt>
                <c:pt idx="87">
                  <c:v>0.48081629953033039</c:v>
                </c:pt>
                <c:pt idx="88">
                  <c:v>0.46210226896871087</c:v>
                </c:pt>
                <c:pt idx="89">
                  <c:v>0.44774756896209567</c:v>
                </c:pt>
                <c:pt idx="90">
                  <c:v>0.45008268836409354</c:v>
                </c:pt>
                <c:pt idx="91">
                  <c:v>0.46346497320897045</c:v>
                </c:pt>
                <c:pt idx="92">
                  <c:v>0.48947542501819141</c:v>
                </c:pt>
                <c:pt idx="93">
                  <c:v>0.48078983925382046</c:v>
                </c:pt>
                <c:pt idx="94">
                  <c:v>0.45938347555731973</c:v>
                </c:pt>
                <c:pt idx="95">
                  <c:v>0.4931798637295764</c:v>
                </c:pt>
                <c:pt idx="96">
                  <c:v>0.52260369120857364</c:v>
                </c:pt>
                <c:pt idx="97">
                  <c:v>0.50644969239928583</c:v>
                </c:pt>
                <c:pt idx="98">
                  <c:v>0.48879407289806182</c:v>
                </c:pt>
                <c:pt idx="99">
                  <c:v>0.47602698948204003</c:v>
                </c:pt>
                <c:pt idx="100">
                  <c:v>0.49218760336045553</c:v>
                </c:pt>
                <c:pt idx="101">
                  <c:v>0.442177680756764</c:v>
                </c:pt>
                <c:pt idx="102">
                  <c:v>0.42696963683270506</c:v>
                </c:pt>
                <c:pt idx="103">
                  <c:v>0.43467619236621047</c:v>
                </c:pt>
                <c:pt idx="104">
                  <c:v>0.43684593504002123</c:v>
                </c:pt>
                <c:pt idx="105">
                  <c:v>0.50443871138453411</c:v>
                </c:pt>
                <c:pt idx="106">
                  <c:v>0.48248329695045333</c:v>
                </c:pt>
                <c:pt idx="107">
                  <c:v>0.46692465436263836</c:v>
                </c:pt>
                <c:pt idx="108">
                  <c:v>0.50325461401071669</c:v>
                </c:pt>
                <c:pt idx="109">
                  <c:v>0.44671561817820998</c:v>
                </c:pt>
                <c:pt idx="110">
                  <c:v>0.2591585632069856</c:v>
                </c:pt>
                <c:pt idx="111">
                  <c:v>0.35576503274459226</c:v>
                </c:pt>
                <c:pt idx="112">
                  <c:v>0.26564133095190823</c:v>
                </c:pt>
                <c:pt idx="113">
                  <c:v>0.36339882251769551</c:v>
                </c:pt>
                <c:pt idx="114">
                  <c:v>0.32334457895085034</c:v>
                </c:pt>
                <c:pt idx="115">
                  <c:v>0.31064364622610297</c:v>
                </c:pt>
                <c:pt idx="116">
                  <c:v>0.35856320698551325</c:v>
                </c:pt>
                <c:pt idx="117">
                  <c:v>0.31240986968313822</c:v>
                </c:pt>
                <c:pt idx="118">
                  <c:v>0.24095389296818159</c:v>
                </c:pt>
                <c:pt idx="119">
                  <c:v>0.34997684725805411</c:v>
                </c:pt>
                <c:pt idx="120">
                  <c:v>0.35710789177746927</c:v>
                </c:pt>
                <c:pt idx="121">
                  <c:v>0.41769530991598858</c:v>
                </c:pt>
                <c:pt idx="122">
                  <c:v>0.41682212079116232</c:v>
                </c:pt>
                <c:pt idx="123">
                  <c:v>0.42620890388304566</c:v>
                </c:pt>
                <c:pt idx="124">
                  <c:v>0.41700734272673146</c:v>
                </c:pt>
                <c:pt idx="125">
                  <c:v>0.35126678573791126</c:v>
                </c:pt>
                <c:pt idx="126">
                  <c:v>0.35132632136005842</c:v>
                </c:pt>
                <c:pt idx="127">
                  <c:v>0.42533571475821907</c:v>
                </c:pt>
                <c:pt idx="128">
                  <c:v>0.40249388106105732</c:v>
                </c:pt>
                <c:pt idx="129">
                  <c:v>0.36777799828008206</c:v>
                </c:pt>
                <c:pt idx="130">
                  <c:v>0.43646226103062796</c:v>
                </c:pt>
                <c:pt idx="131">
                  <c:v>0.42815373420652236</c:v>
                </c:pt>
                <c:pt idx="132">
                  <c:v>0.455315208043924</c:v>
                </c:pt>
                <c:pt idx="133">
                  <c:v>0.46505920486869085</c:v>
                </c:pt>
                <c:pt idx="134">
                  <c:v>0.49597803797049722</c:v>
                </c:pt>
                <c:pt idx="135">
                  <c:v>0.49283588013494772</c:v>
                </c:pt>
                <c:pt idx="136">
                  <c:v>0.52910630416087867</c:v>
                </c:pt>
                <c:pt idx="137">
                  <c:v>0.53853939273665363</c:v>
                </c:pt>
                <c:pt idx="138">
                  <c:v>0.55035390619831981</c:v>
                </c:pt>
                <c:pt idx="139">
                  <c:v>0.55833829463517948</c:v>
                </c:pt>
                <c:pt idx="140">
                  <c:v>0.55538797380432636</c:v>
                </c:pt>
                <c:pt idx="141">
                  <c:v>0.56386849242574599</c:v>
                </c:pt>
                <c:pt idx="142">
                  <c:v>0.60860620493484163</c:v>
                </c:pt>
                <c:pt idx="143">
                  <c:v>0.61648475226566113</c:v>
                </c:pt>
                <c:pt idx="144">
                  <c:v>0.62008334987100588</c:v>
                </c:pt>
                <c:pt idx="145">
                  <c:v>0.5790368459350399</c:v>
                </c:pt>
                <c:pt idx="146">
                  <c:v>0.56489382814050426</c:v>
                </c:pt>
                <c:pt idx="147">
                  <c:v>0.56204934841569099</c:v>
                </c:pt>
                <c:pt idx="148">
                  <c:v>0.59781702718793417</c:v>
                </c:pt>
                <c:pt idx="149">
                  <c:v>0.56595885427002735</c:v>
                </c:pt>
                <c:pt idx="150">
                  <c:v>0.53168618112059263</c:v>
                </c:pt>
                <c:pt idx="151">
                  <c:v>0.50707150889726771</c:v>
                </c:pt>
                <c:pt idx="152">
                  <c:v>0.50950585433617812</c:v>
                </c:pt>
                <c:pt idx="153">
                  <c:v>0.46503935966130838</c:v>
                </c:pt>
                <c:pt idx="154">
                  <c:v>0.50091949460871898</c:v>
                </c:pt>
                <c:pt idx="155">
                  <c:v>0.54268042601045208</c:v>
                </c:pt>
                <c:pt idx="156">
                  <c:v>0.50756102401270065</c:v>
                </c:pt>
                <c:pt idx="157">
                  <c:v>0.56760600648276771</c:v>
                </c:pt>
                <c:pt idx="158">
                  <c:v>0.55356221472514355</c:v>
                </c:pt>
                <c:pt idx="159">
                  <c:v>0.55516306145399219</c:v>
                </c:pt>
                <c:pt idx="160">
                  <c:v>0.55204074882582543</c:v>
                </c:pt>
                <c:pt idx="161">
                  <c:v>0.59224052391347515</c:v>
                </c:pt>
                <c:pt idx="162">
                  <c:v>0.60313554276642178</c:v>
                </c:pt>
                <c:pt idx="163">
                  <c:v>0.61609446318714056</c:v>
                </c:pt>
                <c:pt idx="164">
                  <c:v>0.63325395250380412</c:v>
                </c:pt>
                <c:pt idx="165">
                  <c:v>0.62480650922802161</c:v>
                </c:pt>
                <c:pt idx="166">
                  <c:v>0.6210888403783823</c:v>
                </c:pt>
                <c:pt idx="167">
                  <c:v>0.64788648541377292</c:v>
                </c:pt>
                <c:pt idx="168">
                  <c:v>0.68569160547727792</c:v>
                </c:pt>
                <c:pt idx="169">
                  <c:v>0.68104121188066435</c:v>
                </c:pt>
                <c:pt idx="170">
                  <c:v>0.66746709003109084</c:v>
                </c:pt>
                <c:pt idx="171">
                  <c:v>0.68168948865515677</c:v>
                </c:pt>
                <c:pt idx="172">
                  <c:v>0.66398094860091295</c:v>
                </c:pt>
                <c:pt idx="173">
                  <c:v>0.6570483561553222</c:v>
                </c:pt>
                <c:pt idx="174">
                  <c:v>0.63180525236488816</c:v>
                </c:pt>
                <c:pt idx="175">
                  <c:v>0.6385129324601444</c:v>
                </c:pt>
                <c:pt idx="176">
                  <c:v>0.5970364490308927</c:v>
                </c:pt>
                <c:pt idx="177">
                  <c:v>0.60644969239928614</c:v>
                </c:pt>
                <c:pt idx="178">
                  <c:v>0.62937090692597741</c:v>
                </c:pt>
                <c:pt idx="179">
                  <c:v>0.63396837996957101</c:v>
                </c:pt>
                <c:pt idx="180">
                  <c:v>0.6456836673943247</c:v>
                </c:pt>
                <c:pt idx="181">
                  <c:v>0.66027650988952868</c:v>
                </c:pt>
                <c:pt idx="182">
                  <c:v>0.65675067804458642</c:v>
                </c:pt>
                <c:pt idx="183">
                  <c:v>0.65670437256069369</c:v>
                </c:pt>
                <c:pt idx="184">
                  <c:v>0.69850499437719171</c:v>
                </c:pt>
                <c:pt idx="185">
                  <c:v>0.70951246940530499</c:v>
                </c:pt>
                <c:pt idx="186">
                  <c:v>0.7275517629159225</c:v>
                </c:pt>
                <c:pt idx="187">
                  <c:v>0.74428127273930023</c:v>
                </c:pt>
                <c:pt idx="188">
                  <c:v>0.73979625587087416</c:v>
                </c:pt>
                <c:pt idx="189">
                  <c:v>0.76580670768009562</c:v>
                </c:pt>
                <c:pt idx="190">
                  <c:v>0.7703314149632865</c:v>
                </c:pt>
                <c:pt idx="191">
                  <c:v>0.73411391149037519</c:v>
                </c:pt>
                <c:pt idx="192">
                  <c:v>0.77848779519745948</c:v>
                </c:pt>
                <c:pt idx="193">
                  <c:v>0.81571078917774653</c:v>
                </c:pt>
                <c:pt idx="194">
                  <c:v>0.81165575180260618</c:v>
                </c:pt>
                <c:pt idx="195">
                  <c:v>0.81125884765495782</c:v>
                </c:pt>
                <c:pt idx="196">
                  <c:v>0.82432360918171588</c:v>
                </c:pt>
                <c:pt idx="197">
                  <c:v>0.82645366144076182</c:v>
                </c:pt>
                <c:pt idx="198">
                  <c:v>0.81426870410795749</c:v>
                </c:pt>
                <c:pt idx="199">
                  <c:v>0.82628828471257521</c:v>
                </c:pt>
                <c:pt idx="200">
                  <c:v>0.86306145399219436</c:v>
                </c:pt>
                <c:pt idx="201">
                  <c:v>0.89147317589468811</c:v>
                </c:pt>
                <c:pt idx="202">
                  <c:v>0.91252894092743231</c:v>
                </c:pt>
                <c:pt idx="203">
                  <c:v>0.95179599126810932</c:v>
                </c:pt>
                <c:pt idx="204">
                  <c:v>0.93284381821790063</c:v>
                </c:pt>
                <c:pt idx="205">
                  <c:v>0.92294105973407436</c:v>
                </c:pt>
                <c:pt idx="206">
                  <c:v>0.92672487927498881</c:v>
                </c:pt>
                <c:pt idx="207">
                  <c:v>0.92307997618575133</c:v>
                </c:pt>
                <c:pt idx="208">
                  <c:v>0.84604088112720754</c:v>
                </c:pt>
                <c:pt idx="209">
                  <c:v>0.89615002976781089</c:v>
                </c:pt>
                <c:pt idx="210">
                  <c:v>0.92710193821525455</c:v>
                </c:pt>
                <c:pt idx="211">
                  <c:v>0.97681418270820886</c:v>
                </c:pt>
                <c:pt idx="212">
                  <c:v>0.99265727326850595</c:v>
                </c:pt>
                <c:pt idx="213">
                  <c:v>0.98084937487596757</c:v>
                </c:pt>
                <c:pt idx="214">
                  <c:v>1.0072964212476019</c:v>
                </c:pt>
                <c:pt idx="215">
                  <c:v>0.98810610570880442</c:v>
                </c:pt>
                <c:pt idx="216">
                  <c:v>0.93839386121584967</c:v>
                </c:pt>
                <c:pt idx="217">
                  <c:v>0.95153138850300989</c:v>
                </c:pt>
                <c:pt idx="218">
                  <c:v>0.92429714890520587</c:v>
                </c:pt>
                <c:pt idx="219">
                  <c:v>0.97092677118475867</c:v>
                </c:pt>
                <c:pt idx="220">
                  <c:v>1.0023417344711256</c:v>
                </c:pt>
                <c:pt idx="221">
                  <c:v>1.0077330158100146</c:v>
                </c:pt>
                <c:pt idx="222">
                  <c:v>0.98463980948600893</c:v>
                </c:pt>
                <c:pt idx="223">
                  <c:v>0.97882516372296047</c:v>
                </c:pt>
                <c:pt idx="224">
                  <c:v>1.0201362704240258</c:v>
                </c:pt>
                <c:pt idx="225">
                  <c:v>1.061315075742542</c:v>
                </c:pt>
                <c:pt idx="226">
                  <c:v>1.0820003969041476</c:v>
                </c:pt>
                <c:pt idx="227">
                  <c:v>1.0893497387047697</c:v>
                </c:pt>
                <c:pt idx="228">
                  <c:v>1.095925117417476</c:v>
                </c:pt>
                <c:pt idx="229">
                  <c:v>1.1204339485347621</c:v>
                </c:pt>
                <c:pt idx="230">
                  <c:v>1.1343718991863465</c:v>
                </c:pt>
                <c:pt idx="231">
                  <c:v>1.1333994840246078</c:v>
                </c:pt>
                <c:pt idx="232">
                  <c:v>1.1432757822319246</c:v>
                </c:pt>
                <c:pt idx="233">
                  <c:v>1.1182906661374612</c:v>
                </c:pt>
                <c:pt idx="234">
                  <c:v>1.1681682873586028</c:v>
                </c:pt>
                <c:pt idx="235">
                  <c:v>1.184494277965205</c:v>
                </c:pt>
                <c:pt idx="236">
                  <c:v>1.1680756763908189</c:v>
                </c:pt>
                <c:pt idx="237">
                  <c:v>1.1599986769861741</c:v>
                </c:pt>
                <c:pt idx="238">
                  <c:v>1.1833101805913877</c:v>
                </c:pt>
                <c:pt idx="239">
                  <c:v>1.115876165905934</c:v>
                </c:pt>
                <c:pt idx="240">
                  <c:v>1.069107627174704</c:v>
                </c:pt>
                <c:pt idx="241">
                  <c:v>1.1398359462856384</c:v>
                </c:pt>
                <c:pt idx="242">
                  <c:v>1.1875504399020973</c:v>
                </c:pt>
                <c:pt idx="243">
                  <c:v>1.1994046437785277</c:v>
                </c:pt>
                <c:pt idx="244">
                  <c:v>1.1980882450221602</c:v>
                </c:pt>
                <c:pt idx="245">
                  <c:v>1.2367004035192171</c:v>
                </c:pt>
                <c:pt idx="246">
                  <c:v>1.2158563206985513</c:v>
                </c:pt>
                <c:pt idx="247">
                  <c:v>1.2143017794535953</c:v>
                </c:pt>
                <c:pt idx="248">
                  <c:v>1.2329231990474294</c:v>
                </c:pt>
                <c:pt idx="249">
                  <c:v>1.2010121055765035</c:v>
                </c:pt>
                <c:pt idx="250">
                  <c:v>1.1849441026658729</c:v>
                </c:pt>
                <c:pt idx="251">
                  <c:v>1.2344049745319841</c:v>
                </c:pt>
                <c:pt idx="252">
                  <c:v>1.2319507838856909</c:v>
                </c:pt>
                <c:pt idx="253">
                  <c:v>1.250598663756036</c:v>
                </c:pt>
                <c:pt idx="254">
                  <c:v>1.2669908050539123</c:v>
                </c:pt>
                <c:pt idx="255">
                  <c:v>1.2547595422372164</c:v>
                </c:pt>
                <c:pt idx="256">
                  <c:v>1.2739829331216512</c:v>
                </c:pt>
                <c:pt idx="257">
                  <c:v>1.3041211880664152</c:v>
                </c:pt>
                <c:pt idx="258">
                  <c:v>1.3367533240722369</c:v>
                </c:pt>
                <c:pt idx="259">
                  <c:v>1.3215849705629419</c:v>
                </c:pt>
                <c:pt idx="260">
                  <c:v>1.3517496857842159</c:v>
                </c:pt>
                <c:pt idx="261">
                  <c:v>1.3497916253224838</c:v>
                </c:pt>
              </c:numCache>
            </c:numRef>
          </c:val>
        </c:ser>
        <c:marker val="1"/>
        <c:axId val="76143616"/>
        <c:axId val="76294016"/>
      </c:lineChart>
      <c:dateAx>
        <c:axId val="76143616"/>
        <c:scaling>
          <c:orientation val="minMax"/>
        </c:scaling>
        <c:axPos val="b"/>
        <c:numFmt formatCode="dd/mm/yyyy" sourceLinked="1"/>
        <c:tickLblPos val="low"/>
        <c:txPr>
          <a:bodyPr rot="-5400000" vert="horz"/>
          <a:lstStyle/>
          <a:p>
            <a:pPr>
              <a:defRPr sz="500"/>
            </a:pPr>
            <a:endParaRPr lang="en-US"/>
          </a:p>
        </c:txPr>
        <c:crossAx val="76294016"/>
        <c:crosses val="autoZero"/>
        <c:auto val="1"/>
        <c:lblOffset val="100"/>
      </c:dateAx>
      <c:valAx>
        <c:axId val="76294016"/>
        <c:scaling>
          <c:orientation val="minMax"/>
          <c:max val="1.4"/>
          <c:min val="-0.1"/>
        </c:scaling>
        <c:axPos val="l"/>
        <c:majorGridlines>
          <c:spPr>
            <a:ln w="6350">
              <a:solidFill>
                <a:schemeClr val="bg1">
                  <a:lumMod val="50000"/>
                </a:schemeClr>
              </a:solidFill>
              <a:prstDash val="dash"/>
            </a:ln>
          </c:spPr>
        </c:majorGridlines>
        <c:numFmt formatCode="0.00%" sourceLinked="1"/>
        <c:tickLblPos val="nextTo"/>
        <c:crossAx val="76143616"/>
        <c:crosses val="autoZero"/>
        <c:crossBetween val="between"/>
      </c:valAx>
    </c:plotArea>
    <c:plotVisOnly val="1"/>
  </c:chart>
  <c:spPr>
    <a:ln w="6350">
      <a:solidFill>
        <a:schemeClr val="bg1">
          <a:lumMod val="50000"/>
        </a:schemeClr>
      </a:solidFill>
    </a:ln>
  </c:spPr>
  <c:txPr>
    <a:bodyPr/>
    <a:lstStyle/>
    <a:p>
      <a:pPr>
        <a:defRPr sz="500">
          <a:latin typeface="Arial" pitchFamily="34" charset="0"/>
          <a:cs typeface="Arial" pitchFamily="34" charset="0"/>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a:latin typeface="+mj-lt"/>
              </a:defRPr>
            </a:pPr>
            <a:r>
              <a:rPr lang="en-GB" dirty="0">
                <a:latin typeface="+mj-lt"/>
              </a:rPr>
              <a:t>Inflation (CPI) - 5 Year History</a:t>
            </a:r>
          </a:p>
        </c:rich>
      </c:tx>
      <c:layout>
        <c:manualLayout>
          <c:xMode val="edge"/>
          <c:yMode val="edge"/>
          <c:x val="0.25205933498822131"/>
          <c:y val="2.3766815723900721E-2"/>
        </c:manualLayout>
      </c:layout>
    </c:title>
    <c:plotArea>
      <c:layout>
        <c:manualLayout>
          <c:layoutTarget val="inner"/>
          <c:xMode val="edge"/>
          <c:yMode val="edge"/>
          <c:x val="0.10219291393390596"/>
          <c:y val="0.10466334866947943"/>
          <c:w val="0.88428683410921083"/>
          <c:h val="0.64234731926225552"/>
        </c:manualLayout>
      </c:layout>
      <c:lineChart>
        <c:grouping val="standard"/>
        <c:ser>
          <c:idx val="0"/>
          <c:order val="0"/>
          <c:tx>
            <c:strRef>
              <c:f>'INFLATION (CPI)'!$G$2</c:f>
              <c:strCache>
                <c:ptCount val="1"/>
                <c:pt idx="0">
                  <c:v>UK CPI</c:v>
                </c:pt>
              </c:strCache>
            </c:strRef>
          </c:tx>
          <c:spPr>
            <a:ln w="19050">
              <a:solidFill>
                <a:schemeClr val="accent1">
                  <a:lumMod val="75000"/>
                </a:schemeClr>
              </a:solidFill>
            </a:ln>
          </c:spPr>
          <c:marker>
            <c:symbol val="none"/>
          </c:marker>
          <c:cat>
            <c:numRef>
              <c:f>'INFLATION (CPI)'!$F$3:$F$62</c:f>
              <c:numCache>
                <c:formatCode>dd/mm/yyyy</c:formatCode>
                <c:ptCount val="60"/>
                <c:pt idx="0">
                  <c:v>39979</c:v>
                </c:pt>
                <c:pt idx="1">
                  <c:v>40009</c:v>
                </c:pt>
                <c:pt idx="2">
                  <c:v>40040</c:v>
                </c:pt>
                <c:pt idx="3">
                  <c:v>40071</c:v>
                </c:pt>
                <c:pt idx="4">
                  <c:v>40101</c:v>
                </c:pt>
                <c:pt idx="5">
                  <c:v>40132</c:v>
                </c:pt>
                <c:pt idx="6">
                  <c:v>40162</c:v>
                </c:pt>
                <c:pt idx="7">
                  <c:v>40193</c:v>
                </c:pt>
                <c:pt idx="8">
                  <c:v>40224</c:v>
                </c:pt>
                <c:pt idx="9">
                  <c:v>40252</c:v>
                </c:pt>
                <c:pt idx="10">
                  <c:v>40283</c:v>
                </c:pt>
                <c:pt idx="11">
                  <c:v>40313</c:v>
                </c:pt>
                <c:pt idx="12">
                  <c:v>40344</c:v>
                </c:pt>
                <c:pt idx="13">
                  <c:v>40374</c:v>
                </c:pt>
                <c:pt idx="14">
                  <c:v>40405</c:v>
                </c:pt>
                <c:pt idx="15">
                  <c:v>40436</c:v>
                </c:pt>
                <c:pt idx="16">
                  <c:v>40466</c:v>
                </c:pt>
                <c:pt idx="17">
                  <c:v>40497</c:v>
                </c:pt>
                <c:pt idx="18">
                  <c:v>40527</c:v>
                </c:pt>
                <c:pt idx="19">
                  <c:v>40558</c:v>
                </c:pt>
                <c:pt idx="20">
                  <c:v>40589</c:v>
                </c:pt>
                <c:pt idx="21">
                  <c:v>40617</c:v>
                </c:pt>
                <c:pt idx="22">
                  <c:v>40648</c:v>
                </c:pt>
                <c:pt idx="23">
                  <c:v>40678</c:v>
                </c:pt>
                <c:pt idx="24">
                  <c:v>40709</c:v>
                </c:pt>
                <c:pt idx="25">
                  <c:v>40739</c:v>
                </c:pt>
                <c:pt idx="26">
                  <c:v>40770</c:v>
                </c:pt>
                <c:pt idx="27">
                  <c:v>40801</c:v>
                </c:pt>
                <c:pt idx="28">
                  <c:v>40831</c:v>
                </c:pt>
                <c:pt idx="29">
                  <c:v>40862</c:v>
                </c:pt>
                <c:pt idx="30">
                  <c:v>40892</c:v>
                </c:pt>
                <c:pt idx="31">
                  <c:v>40923</c:v>
                </c:pt>
                <c:pt idx="32">
                  <c:v>40954</c:v>
                </c:pt>
                <c:pt idx="33">
                  <c:v>40983</c:v>
                </c:pt>
                <c:pt idx="34">
                  <c:v>41014</c:v>
                </c:pt>
                <c:pt idx="35">
                  <c:v>41044</c:v>
                </c:pt>
                <c:pt idx="36">
                  <c:v>41075</c:v>
                </c:pt>
                <c:pt idx="37">
                  <c:v>41105</c:v>
                </c:pt>
                <c:pt idx="38">
                  <c:v>41136</c:v>
                </c:pt>
                <c:pt idx="39">
                  <c:v>41167</c:v>
                </c:pt>
                <c:pt idx="40">
                  <c:v>41197</c:v>
                </c:pt>
                <c:pt idx="41">
                  <c:v>41228</c:v>
                </c:pt>
                <c:pt idx="42">
                  <c:v>41258</c:v>
                </c:pt>
                <c:pt idx="43">
                  <c:v>41289</c:v>
                </c:pt>
                <c:pt idx="44">
                  <c:v>41320</c:v>
                </c:pt>
                <c:pt idx="45">
                  <c:v>41348</c:v>
                </c:pt>
                <c:pt idx="46">
                  <c:v>41379</c:v>
                </c:pt>
                <c:pt idx="47">
                  <c:v>41409</c:v>
                </c:pt>
                <c:pt idx="48">
                  <c:v>41440</c:v>
                </c:pt>
                <c:pt idx="49">
                  <c:v>41470</c:v>
                </c:pt>
                <c:pt idx="50">
                  <c:v>41501</c:v>
                </c:pt>
                <c:pt idx="51">
                  <c:v>41532</c:v>
                </c:pt>
                <c:pt idx="52">
                  <c:v>41562</c:v>
                </c:pt>
                <c:pt idx="53">
                  <c:v>41593</c:v>
                </c:pt>
                <c:pt idx="54">
                  <c:v>41623</c:v>
                </c:pt>
                <c:pt idx="55">
                  <c:v>41654</c:v>
                </c:pt>
                <c:pt idx="56">
                  <c:v>41685</c:v>
                </c:pt>
                <c:pt idx="57">
                  <c:v>41713</c:v>
                </c:pt>
                <c:pt idx="58">
                  <c:v>41744</c:v>
                </c:pt>
                <c:pt idx="59">
                  <c:v>41774</c:v>
                </c:pt>
              </c:numCache>
            </c:numRef>
          </c:cat>
          <c:val>
            <c:numRef>
              <c:f>'INFLATION (CPI)'!$G$3:$G$62</c:f>
              <c:numCache>
                <c:formatCode>0.00%</c:formatCode>
                <c:ptCount val="60"/>
                <c:pt idx="0">
                  <c:v>1.8000000000000009E-2</c:v>
                </c:pt>
                <c:pt idx="1">
                  <c:v>1.8000000000000009E-2</c:v>
                </c:pt>
                <c:pt idx="2">
                  <c:v>1.6000000000000007E-2</c:v>
                </c:pt>
                <c:pt idx="3">
                  <c:v>1.1000000000000005E-2</c:v>
                </c:pt>
                <c:pt idx="4">
                  <c:v>1.4999999999999998E-2</c:v>
                </c:pt>
                <c:pt idx="5">
                  <c:v>1.900000000000001E-2</c:v>
                </c:pt>
                <c:pt idx="6">
                  <c:v>2.8999999999999998E-2</c:v>
                </c:pt>
                <c:pt idx="7">
                  <c:v>3.500000000000001E-2</c:v>
                </c:pt>
                <c:pt idx="8">
                  <c:v>3.0000000000000002E-2</c:v>
                </c:pt>
                <c:pt idx="9">
                  <c:v>3.4000000000000002E-2</c:v>
                </c:pt>
                <c:pt idx="10">
                  <c:v>3.7000000000000012E-2</c:v>
                </c:pt>
                <c:pt idx="11">
                  <c:v>3.4000000000000002E-2</c:v>
                </c:pt>
                <c:pt idx="12">
                  <c:v>3.2000000000000015E-2</c:v>
                </c:pt>
                <c:pt idx="13">
                  <c:v>3.100000000000001E-2</c:v>
                </c:pt>
                <c:pt idx="14">
                  <c:v>3.100000000000001E-2</c:v>
                </c:pt>
                <c:pt idx="15">
                  <c:v>3.100000000000001E-2</c:v>
                </c:pt>
                <c:pt idx="16">
                  <c:v>3.2000000000000015E-2</c:v>
                </c:pt>
                <c:pt idx="17">
                  <c:v>3.3000000000000002E-2</c:v>
                </c:pt>
                <c:pt idx="18">
                  <c:v>3.7000000000000012E-2</c:v>
                </c:pt>
                <c:pt idx="19">
                  <c:v>4.0000000000000015E-2</c:v>
                </c:pt>
                <c:pt idx="20">
                  <c:v>4.4000000000000018E-2</c:v>
                </c:pt>
                <c:pt idx="21">
                  <c:v>4.0000000000000015E-2</c:v>
                </c:pt>
                <c:pt idx="22">
                  <c:v>4.5000000000000012E-2</c:v>
                </c:pt>
                <c:pt idx="23">
                  <c:v>4.5000000000000012E-2</c:v>
                </c:pt>
                <c:pt idx="24">
                  <c:v>4.2000000000000016E-2</c:v>
                </c:pt>
                <c:pt idx="25">
                  <c:v>4.4000000000000018E-2</c:v>
                </c:pt>
                <c:pt idx="26">
                  <c:v>4.5000000000000012E-2</c:v>
                </c:pt>
                <c:pt idx="27">
                  <c:v>5.2000000000000025E-2</c:v>
                </c:pt>
                <c:pt idx="28">
                  <c:v>0.05</c:v>
                </c:pt>
                <c:pt idx="29">
                  <c:v>4.8000000000000001E-2</c:v>
                </c:pt>
                <c:pt idx="30">
                  <c:v>4.2000000000000016E-2</c:v>
                </c:pt>
                <c:pt idx="31">
                  <c:v>3.6000000000000011E-2</c:v>
                </c:pt>
                <c:pt idx="32">
                  <c:v>3.4000000000000002E-2</c:v>
                </c:pt>
                <c:pt idx="33">
                  <c:v>3.500000000000001E-2</c:v>
                </c:pt>
                <c:pt idx="34">
                  <c:v>3.0000000000000002E-2</c:v>
                </c:pt>
                <c:pt idx="35">
                  <c:v>2.8000000000000004E-2</c:v>
                </c:pt>
                <c:pt idx="36">
                  <c:v>2.4E-2</c:v>
                </c:pt>
                <c:pt idx="37">
                  <c:v>2.6000000000000002E-2</c:v>
                </c:pt>
                <c:pt idx="38">
                  <c:v>2.5000000000000001E-2</c:v>
                </c:pt>
                <c:pt idx="39">
                  <c:v>2.2000000000000009E-2</c:v>
                </c:pt>
                <c:pt idx="40">
                  <c:v>2.7000000000000014E-2</c:v>
                </c:pt>
                <c:pt idx="41">
                  <c:v>2.7000000000000014E-2</c:v>
                </c:pt>
                <c:pt idx="42">
                  <c:v>2.7000000000000014E-2</c:v>
                </c:pt>
                <c:pt idx="43">
                  <c:v>2.7000000000000014E-2</c:v>
                </c:pt>
                <c:pt idx="44">
                  <c:v>2.8000000000000004E-2</c:v>
                </c:pt>
                <c:pt idx="45">
                  <c:v>2.8000000000000004E-2</c:v>
                </c:pt>
                <c:pt idx="46">
                  <c:v>2.4E-2</c:v>
                </c:pt>
                <c:pt idx="47">
                  <c:v>2.7000000000000014E-2</c:v>
                </c:pt>
                <c:pt idx="48">
                  <c:v>2.8999999999999998E-2</c:v>
                </c:pt>
                <c:pt idx="49">
                  <c:v>2.8000000000000004E-2</c:v>
                </c:pt>
                <c:pt idx="50">
                  <c:v>2.7000000000000014E-2</c:v>
                </c:pt>
                <c:pt idx="51">
                  <c:v>2.7000000000000014E-2</c:v>
                </c:pt>
                <c:pt idx="52">
                  <c:v>2.2000000000000009E-2</c:v>
                </c:pt>
                <c:pt idx="53">
                  <c:v>2.1000000000000008E-2</c:v>
                </c:pt>
                <c:pt idx="54">
                  <c:v>2.0000000000000007E-2</c:v>
                </c:pt>
                <c:pt idx="55">
                  <c:v>1.900000000000001E-2</c:v>
                </c:pt>
                <c:pt idx="56">
                  <c:v>1.7000000000000001E-2</c:v>
                </c:pt>
                <c:pt idx="57">
                  <c:v>1.6000000000000007E-2</c:v>
                </c:pt>
                <c:pt idx="58">
                  <c:v>1.8000000000000009E-2</c:v>
                </c:pt>
                <c:pt idx="59">
                  <c:v>1.4999999999999998E-2</c:v>
                </c:pt>
              </c:numCache>
            </c:numRef>
          </c:val>
        </c:ser>
        <c:ser>
          <c:idx val="1"/>
          <c:order val="1"/>
          <c:tx>
            <c:strRef>
              <c:f>'INFLATION (CPI)'!$H$2</c:f>
              <c:strCache>
                <c:ptCount val="1"/>
                <c:pt idx="0">
                  <c:v>US CPI</c:v>
                </c:pt>
              </c:strCache>
            </c:strRef>
          </c:tx>
          <c:spPr>
            <a:ln w="19050">
              <a:solidFill>
                <a:schemeClr val="bg2"/>
              </a:solidFill>
            </a:ln>
          </c:spPr>
          <c:marker>
            <c:symbol val="none"/>
          </c:marker>
          <c:cat>
            <c:numRef>
              <c:f>'INFLATION (CPI)'!$F$3:$F$62</c:f>
              <c:numCache>
                <c:formatCode>dd/mm/yyyy</c:formatCode>
                <c:ptCount val="60"/>
                <c:pt idx="0">
                  <c:v>39979</c:v>
                </c:pt>
                <c:pt idx="1">
                  <c:v>40009</c:v>
                </c:pt>
                <c:pt idx="2">
                  <c:v>40040</c:v>
                </c:pt>
                <c:pt idx="3">
                  <c:v>40071</c:v>
                </c:pt>
                <c:pt idx="4">
                  <c:v>40101</c:v>
                </c:pt>
                <c:pt idx="5">
                  <c:v>40132</c:v>
                </c:pt>
                <c:pt idx="6">
                  <c:v>40162</c:v>
                </c:pt>
                <c:pt idx="7">
                  <c:v>40193</c:v>
                </c:pt>
                <c:pt idx="8">
                  <c:v>40224</c:v>
                </c:pt>
                <c:pt idx="9">
                  <c:v>40252</c:v>
                </c:pt>
                <c:pt idx="10">
                  <c:v>40283</c:v>
                </c:pt>
                <c:pt idx="11">
                  <c:v>40313</c:v>
                </c:pt>
                <c:pt idx="12">
                  <c:v>40344</c:v>
                </c:pt>
                <c:pt idx="13">
                  <c:v>40374</c:v>
                </c:pt>
                <c:pt idx="14">
                  <c:v>40405</c:v>
                </c:pt>
                <c:pt idx="15">
                  <c:v>40436</c:v>
                </c:pt>
                <c:pt idx="16">
                  <c:v>40466</c:v>
                </c:pt>
                <c:pt idx="17">
                  <c:v>40497</c:v>
                </c:pt>
                <c:pt idx="18">
                  <c:v>40527</c:v>
                </c:pt>
                <c:pt idx="19">
                  <c:v>40558</c:v>
                </c:pt>
                <c:pt idx="20">
                  <c:v>40589</c:v>
                </c:pt>
                <c:pt idx="21">
                  <c:v>40617</c:v>
                </c:pt>
                <c:pt idx="22">
                  <c:v>40648</c:v>
                </c:pt>
                <c:pt idx="23">
                  <c:v>40678</c:v>
                </c:pt>
                <c:pt idx="24">
                  <c:v>40709</c:v>
                </c:pt>
                <c:pt idx="25">
                  <c:v>40739</c:v>
                </c:pt>
                <c:pt idx="26">
                  <c:v>40770</c:v>
                </c:pt>
                <c:pt idx="27">
                  <c:v>40801</c:v>
                </c:pt>
                <c:pt idx="28">
                  <c:v>40831</c:v>
                </c:pt>
                <c:pt idx="29">
                  <c:v>40862</c:v>
                </c:pt>
                <c:pt idx="30">
                  <c:v>40892</c:v>
                </c:pt>
                <c:pt idx="31">
                  <c:v>40923</c:v>
                </c:pt>
                <c:pt idx="32">
                  <c:v>40954</c:v>
                </c:pt>
                <c:pt idx="33">
                  <c:v>40983</c:v>
                </c:pt>
                <c:pt idx="34">
                  <c:v>41014</c:v>
                </c:pt>
                <c:pt idx="35">
                  <c:v>41044</c:v>
                </c:pt>
                <c:pt idx="36">
                  <c:v>41075</c:v>
                </c:pt>
                <c:pt idx="37">
                  <c:v>41105</c:v>
                </c:pt>
                <c:pt idx="38">
                  <c:v>41136</c:v>
                </c:pt>
                <c:pt idx="39">
                  <c:v>41167</c:v>
                </c:pt>
                <c:pt idx="40">
                  <c:v>41197</c:v>
                </c:pt>
                <c:pt idx="41">
                  <c:v>41228</c:v>
                </c:pt>
                <c:pt idx="42">
                  <c:v>41258</c:v>
                </c:pt>
                <c:pt idx="43">
                  <c:v>41289</c:v>
                </c:pt>
                <c:pt idx="44">
                  <c:v>41320</c:v>
                </c:pt>
                <c:pt idx="45">
                  <c:v>41348</c:v>
                </c:pt>
                <c:pt idx="46">
                  <c:v>41379</c:v>
                </c:pt>
                <c:pt idx="47">
                  <c:v>41409</c:v>
                </c:pt>
                <c:pt idx="48">
                  <c:v>41440</c:v>
                </c:pt>
                <c:pt idx="49">
                  <c:v>41470</c:v>
                </c:pt>
                <c:pt idx="50">
                  <c:v>41501</c:v>
                </c:pt>
                <c:pt idx="51">
                  <c:v>41532</c:v>
                </c:pt>
                <c:pt idx="52">
                  <c:v>41562</c:v>
                </c:pt>
                <c:pt idx="53">
                  <c:v>41593</c:v>
                </c:pt>
                <c:pt idx="54">
                  <c:v>41623</c:v>
                </c:pt>
                <c:pt idx="55">
                  <c:v>41654</c:v>
                </c:pt>
                <c:pt idx="56">
                  <c:v>41685</c:v>
                </c:pt>
                <c:pt idx="57">
                  <c:v>41713</c:v>
                </c:pt>
                <c:pt idx="58">
                  <c:v>41744</c:v>
                </c:pt>
                <c:pt idx="59">
                  <c:v>41774</c:v>
                </c:pt>
              </c:numCache>
            </c:numRef>
          </c:cat>
          <c:val>
            <c:numRef>
              <c:f>'INFLATION (CPI)'!$H$3:$H$62</c:f>
              <c:numCache>
                <c:formatCode>0.00%</c:formatCode>
                <c:ptCount val="60"/>
                <c:pt idx="0">
                  <c:v>-1.43E-2</c:v>
                </c:pt>
                <c:pt idx="1">
                  <c:v>-2.1000000000000008E-2</c:v>
                </c:pt>
                <c:pt idx="2">
                  <c:v>-1.4800000000000001E-2</c:v>
                </c:pt>
                <c:pt idx="3">
                  <c:v>-1.2900000000000003E-2</c:v>
                </c:pt>
                <c:pt idx="4">
                  <c:v>-1.8000000000000008E-3</c:v>
                </c:pt>
                <c:pt idx="5">
                  <c:v>1.8400000000000007E-2</c:v>
                </c:pt>
                <c:pt idx="6">
                  <c:v>2.7200000000000009E-2</c:v>
                </c:pt>
                <c:pt idx="7">
                  <c:v>2.63E-2</c:v>
                </c:pt>
                <c:pt idx="8">
                  <c:v>2.1400000000000002E-2</c:v>
                </c:pt>
                <c:pt idx="9">
                  <c:v>2.3099999999999999E-2</c:v>
                </c:pt>
                <c:pt idx="10">
                  <c:v>2.2400000000000014E-2</c:v>
                </c:pt>
                <c:pt idx="11">
                  <c:v>2.0199999999999999E-2</c:v>
                </c:pt>
                <c:pt idx="12">
                  <c:v>1.0500000000000004E-2</c:v>
                </c:pt>
                <c:pt idx="13">
                  <c:v>1.2400000000000001E-2</c:v>
                </c:pt>
                <c:pt idx="14">
                  <c:v>1.1500000000000007E-2</c:v>
                </c:pt>
                <c:pt idx="15">
                  <c:v>1.1400000000000004E-2</c:v>
                </c:pt>
                <c:pt idx="16">
                  <c:v>1.1699999999999999E-2</c:v>
                </c:pt>
                <c:pt idx="17">
                  <c:v>1.1400000000000004E-2</c:v>
                </c:pt>
                <c:pt idx="18">
                  <c:v>1.4999999999999998E-2</c:v>
                </c:pt>
                <c:pt idx="19">
                  <c:v>1.6300000000000009E-2</c:v>
                </c:pt>
                <c:pt idx="20">
                  <c:v>2.1100000000000001E-2</c:v>
                </c:pt>
                <c:pt idx="21">
                  <c:v>2.6800000000000008E-2</c:v>
                </c:pt>
                <c:pt idx="22">
                  <c:v>3.1600000000000017E-2</c:v>
                </c:pt>
                <c:pt idx="23">
                  <c:v>3.570000000000001E-2</c:v>
                </c:pt>
                <c:pt idx="24">
                  <c:v>3.5600000000000014E-2</c:v>
                </c:pt>
                <c:pt idx="25">
                  <c:v>3.6300000000000006E-2</c:v>
                </c:pt>
                <c:pt idx="26">
                  <c:v>3.7700000000000011E-2</c:v>
                </c:pt>
                <c:pt idx="27">
                  <c:v>3.8699999999999998E-2</c:v>
                </c:pt>
                <c:pt idx="28">
                  <c:v>3.5300000000000005E-2</c:v>
                </c:pt>
                <c:pt idx="29">
                  <c:v>3.39E-2</c:v>
                </c:pt>
                <c:pt idx="30">
                  <c:v>2.9600000000000001E-2</c:v>
                </c:pt>
                <c:pt idx="31">
                  <c:v>2.9300000000000003E-2</c:v>
                </c:pt>
                <c:pt idx="32">
                  <c:v>2.87E-2</c:v>
                </c:pt>
                <c:pt idx="33">
                  <c:v>2.6500000000000006E-2</c:v>
                </c:pt>
                <c:pt idx="34">
                  <c:v>2.300000000000001E-2</c:v>
                </c:pt>
                <c:pt idx="35">
                  <c:v>1.7000000000000001E-2</c:v>
                </c:pt>
                <c:pt idx="36">
                  <c:v>1.6600000000000007E-2</c:v>
                </c:pt>
                <c:pt idx="37">
                  <c:v>1.4100000000000001E-2</c:v>
                </c:pt>
                <c:pt idx="38">
                  <c:v>1.6899999999999998E-2</c:v>
                </c:pt>
                <c:pt idx="39">
                  <c:v>1.9900000000000008E-2</c:v>
                </c:pt>
                <c:pt idx="40">
                  <c:v>2.1600000000000008E-2</c:v>
                </c:pt>
                <c:pt idx="41">
                  <c:v>1.7600000000000001E-2</c:v>
                </c:pt>
                <c:pt idx="42">
                  <c:v>1.7399999999999999E-2</c:v>
                </c:pt>
                <c:pt idx="43">
                  <c:v>1.5900000000000001E-2</c:v>
                </c:pt>
                <c:pt idx="44">
                  <c:v>1.9799999999999998E-2</c:v>
                </c:pt>
                <c:pt idx="45">
                  <c:v>1.4700000000000001E-2</c:v>
                </c:pt>
                <c:pt idx="46">
                  <c:v>1.0600000000000004E-2</c:v>
                </c:pt>
                <c:pt idx="47">
                  <c:v>1.3600000000000004E-2</c:v>
                </c:pt>
                <c:pt idx="48">
                  <c:v>1.7500000000000005E-2</c:v>
                </c:pt>
                <c:pt idx="49">
                  <c:v>1.9599999999999999E-2</c:v>
                </c:pt>
                <c:pt idx="50">
                  <c:v>1.5200000000000003E-2</c:v>
                </c:pt>
                <c:pt idx="51">
                  <c:v>1.1800000000000005E-2</c:v>
                </c:pt>
                <c:pt idx="52">
                  <c:v>9.6000000000000026E-3</c:v>
                </c:pt>
                <c:pt idx="53">
                  <c:v>1.2400000000000001E-2</c:v>
                </c:pt>
                <c:pt idx="54">
                  <c:v>1.4999999999999998E-2</c:v>
                </c:pt>
                <c:pt idx="55">
                  <c:v>1.5800000000000008E-2</c:v>
                </c:pt>
                <c:pt idx="56">
                  <c:v>1.1300000000000004E-2</c:v>
                </c:pt>
                <c:pt idx="57">
                  <c:v>1.5100000000000004E-2</c:v>
                </c:pt>
                <c:pt idx="58">
                  <c:v>1.9500000000000007E-2</c:v>
                </c:pt>
                <c:pt idx="59">
                  <c:v>2.1300000000000006E-2</c:v>
                </c:pt>
              </c:numCache>
            </c:numRef>
          </c:val>
        </c:ser>
        <c:ser>
          <c:idx val="2"/>
          <c:order val="2"/>
          <c:tx>
            <c:strRef>
              <c:f>'INFLATION (CPI)'!$I$2</c:f>
              <c:strCache>
                <c:ptCount val="1"/>
                <c:pt idx="0">
                  <c:v>Japan CPI</c:v>
                </c:pt>
              </c:strCache>
            </c:strRef>
          </c:tx>
          <c:spPr>
            <a:ln w="19050">
              <a:solidFill>
                <a:schemeClr val="accent3"/>
              </a:solidFill>
            </a:ln>
          </c:spPr>
          <c:marker>
            <c:symbol val="none"/>
          </c:marker>
          <c:cat>
            <c:numRef>
              <c:f>'INFLATION (CPI)'!$F$3:$F$62</c:f>
              <c:numCache>
                <c:formatCode>dd/mm/yyyy</c:formatCode>
                <c:ptCount val="60"/>
                <c:pt idx="0">
                  <c:v>39979</c:v>
                </c:pt>
                <c:pt idx="1">
                  <c:v>40009</c:v>
                </c:pt>
                <c:pt idx="2">
                  <c:v>40040</c:v>
                </c:pt>
                <c:pt idx="3">
                  <c:v>40071</c:v>
                </c:pt>
                <c:pt idx="4">
                  <c:v>40101</c:v>
                </c:pt>
                <c:pt idx="5">
                  <c:v>40132</c:v>
                </c:pt>
                <c:pt idx="6">
                  <c:v>40162</c:v>
                </c:pt>
                <c:pt idx="7">
                  <c:v>40193</c:v>
                </c:pt>
                <c:pt idx="8">
                  <c:v>40224</c:v>
                </c:pt>
                <c:pt idx="9">
                  <c:v>40252</c:v>
                </c:pt>
                <c:pt idx="10">
                  <c:v>40283</c:v>
                </c:pt>
                <c:pt idx="11">
                  <c:v>40313</c:v>
                </c:pt>
                <c:pt idx="12">
                  <c:v>40344</c:v>
                </c:pt>
                <c:pt idx="13">
                  <c:v>40374</c:v>
                </c:pt>
                <c:pt idx="14">
                  <c:v>40405</c:v>
                </c:pt>
                <c:pt idx="15">
                  <c:v>40436</c:v>
                </c:pt>
                <c:pt idx="16">
                  <c:v>40466</c:v>
                </c:pt>
                <c:pt idx="17">
                  <c:v>40497</c:v>
                </c:pt>
                <c:pt idx="18">
                  <c:v>40527</c:v>
                </c:pt>
                <c:pt idx="19">
                  <c:v>40558</c:v>
                </c:pt>
                <c:pt idx="20">
                  <c:v>40589</c:v>
                </c:pt>
                <c:pt idx="21">
                  <c:v>40617</c:v>
                </c:pt>
                <c:pt idx="22">
                  <c:v>40648</c:v>
                </c:pt>
                <c:pt idx="23">
                  <c:v>40678</c:v>
                </c:pt>
                <c:pt idx="24">
                  <c:v>40709</c:v>
                </c:pt>
                <c:pt idx="25">
                  <c:v>40739</c:v>
                </c:pt>
                <c:pt idx="26">
                  <c:v>40770</c:v>
                </c:pt>
                <c:pt idx="27">
                  <c:v>40801</c:v>
                </c:pt>
                <c:pt idx="28">
                  <c:v>40831</c:v>
                </c:pt>
                <c:pt idx="29">
                  <c:v>40862</c:v>
                </c:pt>
                <c:pt idx="30">
                  <c:v>40892</c:v>
                </c:pt>
                <c:pt idx="31">
                  <c:v>40923</c:v>
                </c:pt>
                <c:pt idx="32">
                  <c:v>40954</c:v>
                </c:pt>
                <c:pt idx="33">
                  <c:v>40983</c:v>
                </c:pt>
                <c:pt idx="34">
                  <c:v>41014</c:v>
                </c:pt>
                <c:pt idx="35">
                  <c:v>41044</c:v>
                </c:pt>
                <c:pt idx="36">
                  <c:v>41075</c:v>
                </c:pt>
                <c:pt idx="37">
                  <c:v>41105</c:v>
                </c:pt>
                <c:pt idx="38">
                  <c:v>41136</c:v>
                </c:pt>
                <c:pt idx="39">
                  <c:v>41167</c:v>
                </c:pt>
                <c:pt idx="40">
                  <c:v>41197</c:v>
                </c:pt>
                <c:pt idx="41">
                  <c:v>41228</c:v>
                </c:pt>
                <c:pt idx="42">
                  <c:v>41258</c:v>
                </c:pt>
                <c:pt idx="43">
                  <c:v>41289</c:v>
                </c:pt>
                <c:pt idx="44">
                  <c:v>41320</c:v>
                </c:pt>
                <c:pt idx="45">
                  <c:v>41348</c:v>
                </c:pt>
                <c:pt idx="46">
                  <c:v>41379</c:v>
                </c:pt>
                <c:pt idx="47">
                  <c:v>41409</c:v>
                </c:pt>
                <c:pt idx="48">
                  <c:v>41440</c:v>
                </c:pt>
                <c:pt idx="49">
                  <c:v>41470</c:v>
                </c:pt>
                <c:pt idx="50">
                  <c:v>41501</c:v>
                </c:pt>
                <c:pt idx="51">
                  <c:v>41532</c:v>
                </c:pt>
                <c:pt idx="52">
                  <c:v>41562</c:v>
                </c:pt>
                <c:pt idx="53">
                  <c:v>41593</c:v>
                </c:pt>
                <c:pt idx="54">
                  <c:v>41623</c:v>
                </c:pt>
                <c:pt idx="55">
                  <c:v>41654</c:v>
                </c:pt>
                <c:pt idx="56">
                  <c:v>41685</c:v>
                </c:pt>
                <c:pt idx="57">
                  <c:v>41713</c:v>
                </c:pt>
                <c:pt idx="58">
                  <c:v>41744</c:v>
                </c:pt>
                <c:pt idx="59">
                  <c:v>41774</c:v>
                </c:pt>
              </c:numCache>
            </c:numRef>
          </c:cat>
          <c:val>
            <c:numRef>
              <c:f>'INFLATION (CPI)'!$I$3:$I$62</c:f>
              <c:numCache>
                <c:formatCode>0.00%</c:formatCode>
                <c:ptCount val="60"/>
                <c:pt idx="0">
                  <c:v>-1.7500000000000005E-2</c:v>
                </c:pt>
                <c:pt idx="1">
                  <c:v>-2.2400000000000014E-2</c:v>
                </c:pt>
                <c:pt idx="2">
                  <c:v>-2.2300000000000007E-2</c:v>
                </c:pt>
                <c:pt idx="3">
                  <c:v>-2.2300000000000007E-2</c:v>
                </c:pt>
                <c:pt idx="4">
                  <c:v>-2.5200000000000007E-2</c:v>
                </c:pt>
                <c:pt idx="5">
                  <c:v>-1.8600000000000009E-2</c:v>
                </c:pt>
                <c:pt idx="6">
                  <c:v>-1.6700000000000007E-2</c:v>
                </c:pt>
                <c:pt idx="7">
                  <c:v>-9.900000000000006E-3</c:v>
                </c:pt>
                <c:pt idx="8">
                  <c:v>-7.9000000000000042E-3</c:v>
                </c:pt>
                <c:pt idx="9">
                  <c:v>-7.9000000000000042E-3</c:v>
                </c:pt>
                <c:pt idx="10">
                  <c:v>-7.9000000000000042E-3</c:v>
                </c:pt>
                <c:pt idx="11">
                  <c:v>-6.9000000000000042E-3</c:v>
                </c:pt>
                <c:pt idx="12">
                  <c:v>-6.9000000000000042E-3</c:v>
                </c:pt>
                <c:pt idx="13">
                  <c:v>-1.0000000000000004E-2</c:v>
                </c:pt>
                <c:pt idx="14">
                  <c:v>-1.0900000000000003E-2</c:v>
                </c:pt>
                <c:pt idx="15">
                  <c:v>-8.9000000000000069E-3</c:v>
                </c:pt>
                <c:pt idx="16">
                  <c:v>-2.0000000000000009E-3</c:v>
                </c:pt>
                <c:pt idx="17">
                  <c:v>-3.0000000000000009E-3</c:v>
                </c:pt>
                <c:pt idx="18">
                  <c:v>-4.0000000000000018E-3</c:v>
                </c:pt>
                <c:pt idx="19">
                  <c:v>-6.0000000000000019E-3</c:v>
                </c:pt>
                <c:pt idx="20">
                  <c:v>-5.0000000000000018E-3</c:v>
                </c:pt>
                <c:pt idx="21">
                  <c:v>-5.0000000000000018E-3</c:v>
                </c:pt>
                <c:pt idx="22">
                  <c:v>-5.0000000000000018E-3</c:v>
                </c:pt>
                <c:pt idx="23">
                  <c:v>-4.0000000000000018E-3</c:v>
                </c:pt>
                <c:pt idx="24">
                  <c:v>-4.0000000000000018E-3</c:v>
                </c:pt>
                <c:pt idx="25">
                  <c:v>2.0000000000000009E-3</c:v>
                </c:pt>
                <c:pt idx="26">
                  <c:v>2.0000000000000009E-3</c:v>
                </c:pt>
                <c:pt idx="27">
                  <c:v>0</c:v>
                </c:pt>
                <c:pt idx="28">
                  <c:v>-2.0000000000000009E-3</c:v>
                </c:pt>
                <c:pt idx="29">
                  <c:v>-5.0000000000000018E-3</c:v>
                </c:pt>
                <c:pt idx="30">
                  <c:v>-2.0000000000000009E-3</c:v>
                </c:pt>
                <c:pt idx="31">
                  <c:v>1.0000000000000005E-3</c:v>
                </c:pt>
                <c:pt idx="32">
                  <c:v>3.0000000000000009E-3</c:v>
                </c:pt>
                <c:pt idx="33">
                  <c:v>5.0000000000000018E-3</c:v>
                </c:pt>
                <c:pt idx="34">
                  <c:v>5.0000000000000018E-3</c:v>
                </c:pt>
                <c:pt idx="35">
                  <c:v>2.0000000000000009E-3</c:v>
                </c:pt>
                <c:pt idx="36">
                  <c:v>-1.0000000000000005E-3</c:v>
                </c:pt>
                <c:pt idx="37">
                  <c:v>-4.0000000000000018E-3</c:v>
                </c:pt>
                <c:pt idx="38">
                  <c:v>-5.0000000000000018E-3</c:v>
                </c:pt>
                <c:pt idx="39">
                  <c:v>-3.0000000000000009E-3</c:v>
                </c:pt>
                <c:pt idx="40">
                  <c:v>-4.0000000000000018E-3</c:v>
                </c:pt>
                <c:pt idx="41">
                  <c:v>-2.0000000000000009E-3</c:v>
                </c:pt>
                <c:pt idx="42">
                  <c:v>-1.0000000000000005E-3</c:v>
                </c:pt>
                <c:pt idx="43">
                  <c:v>-3.0000000000000009E-3</c:v>
                </c:pt>
                <c:pt idx="44">
                  <c:v>-6.0000000000000019E-3</c:v>
                </c:pt>
                <c:pt idx="45">
                  <c:v>-9.0000000000000028E-3</c:v>
                </c:pt>
                <c:pt idx="46">
                  <c:v>-7.0000000000000027E-3</c:v>
                </c:pt>
                <c:pt idx="47">
                  <c:v>-3.0000000000000009E-3</c:v>
                </c:pt>
                <c:pt idx="48">
                  <c:v>2.0000000000000009E-3</c:v>
                </c:pt>
                <c:pt idx="49">
                  <c:v>7.0000000000000027E-3</c:v>
                </c:pt>
                <c:pt idx="50">
                  <c:v>9.1000000000000004E-3</c:v>
                </c:pt>
                <c:pt idx="51">
                  <c:v>1.0000000000000004E-2</c:v>
                </c:pt>
                <c:pt idx="52">
                  <c:v>1.1000000000000005E-2</c:v>
                </c:pt>
                <c:pt idx="53">
                  <c:v>1.6100000000000007E-2</c:v>
                </c:pt>
                <c:pt idx="54">
                  <c:v>1.6100000000000007E-2</c:v>
                </c:pt>
                <c:pt idx="55">
                  <c:v>1.4100000000000001E-2</c:v>
                </c:pt>
                <c:pt idx="56">
                  <c:v>1.5100000000000004E-2</c:v>
                </c:pt>
                <c:pt idx="57">
                  <c:v>1.6100000000000007E-2</c:v>
                </c:pt>
                <c:pt idx="58">
                  <c:v>3.4099999999999998E-2</c:v>
                </c:pt>
                <c:pt idx="59">
                  <c:v>3.7100000000000001E-2</c:v>
                </c:pt>
              </c:numCache>
            </c:numRef>
          </c:val>
        </c:ser>
        <c:ser>
          <c:idx val="3"/>
          <c:order val="3"/>
          <c:tx>
            <c:strRef>
              <c:f>'INFLATION (CPI)'!$J$2</c:f>
              <c:strCache>
                <c:ptCount val="1"/>
                <c:pt idx="0">
                  <c:v>Eurozone CPI</c:v>
                </c:pt>
              </c:strCache>
            </c:strRef>
          </c:tx>
          <c:spPr>
            <a:ln w="19050">
              <a:solidFill>
                <a:schemeClr val="accent4"/>
              </a:solidFill>
            </a:ln>
          </c:spPr>
          <c:marker>
            <c:symbol val="none"/>
          </c:marker>
          <c:cat>
            <c:numRef>
              <c:f>'INFLATION (CPI)'!$F$3:$F$62</c:f>
              <c:numCache>
                <c:formatCode>dd/mm/yyyy</c:formatCode>
                <c:ptCount val="60"/>
                <c:pt idx="0">
                  <c:v>39979</c:v>
                </c:pt>
                <c:pt idx="1">
                  <c:v>40009</c:v>
                </c:pt>
                <c:pt idx="2">
                  <c:v>40040</c:v>
                </c:pt>
                <c:pt idx="3">
                  <c:v>40071</c:v>
                </c:pt>
                <c:pt idx="4">
                  <c:v>40101</c:v>
                </c:pt>
                <c:pt idx="5">
                  <c:v>40132</c:v>
                </c:pt>
                <c:pt idx="6">
                  <c:v>40162</c:v>
                </c:pt>
                <c:pt idx="7">
                  <c:v>40193</c:v>
                </c:pt>
                <c:pt idx="8">
                  <c:v>40224</c:v>
                </c:pt>
                <c:pt idx="9">
                  <c:v>40252</c:v>
                </c:pt>
                <c:pt idx="10">
                  <c:v>40283</c:v>
                </c:pt>
                <c:pt idx="11">
                  <c:v>40313</c:v>
                </c:pt>
                <c:pt idx="12">
                  <c:v>40344</c:v>
                </c:pt>
                <c:pt idx="13">
                  <c:v>40374</c:v>
                </c:pt>
                <c:pt idx="14">
                  <c:v>40405</c:v>
                </c:pt>
                <c:pt idx="15">
                  <c:v>40436</c:v>
                </c:pt>
                <c:pt idx="16">
                  <c:v>40466</c:v>
                </c:pt>
                <c:pt idx="17">
                  <c:v>40497</c:v>
                </c:pt>
                <c:pt idx="18">
                  <c:v>40527</c:v>
                </c:pt>
                <c:pt idx="19">
                  <c:v>40558</c:v>
                </c:pt>
                <c:pt idx="20">
                  <c:v>40589</c:v>
                </c:pt>
                <c:pt idx="21">
                  <c:v>40617</c:v>
                </c:pt>
                <c:pt idx="22">
                  <c:v>40648</c:v>
                </c:pt>
                <c:pt idx="23">
                  <c:v>40678</c:v>
                </c:pt>
                <c:pt idx="24">
                  <c:v>40709</c:v>
                </c:pt>
                <c:pt idx="25">
                  <c:v>40739</c:v>
                </c:pt>
                <c:pt idx="26">
                  <c:v>40770</c:v>
                </c:pt>
                <c:pt idx="27">
                  <c:v>40801</c:v>
                </c:pt>
                <c:pt idx="28">
                  <c:v>40831</c:v>
                </c:pt>
                <c:pt idx="29">
                  <c:v>40862</c:v>
                </c:pt>
                <c:pt idx="30">
                  <c:v>40892</c:v>
                </c:pt>
                <c:pt idx="31">
                  <c:v>40923</c:v>
                </c:pt>
                <c:pt idx="32">
                  <c:v>40954</c:v>
                </c:pt>
                <c:pt idx="33">
                  <c:v>40983</c:v>
                </c:pt>
                <c:pt idx="34">
                  <c:v>41014</c:v>
                </c:pt>
                <c:pt idx="35">
                  <c:v>41044</c:v>
                </c:pt>
                <c:pt idx="36">
                  <c:v>41075</c:v>
                </c:pt>
                <c:pt idx="37">
                  <c:v>41105</c:v>
                </c:pt>
                <c:pt idx="38">
                  <c:v>41136</c:v>
                </c:pt>
                <c:pt idx="39">
                  <c:v>41167</c:v>
                </c:pt>
                <c:pt idx="40">
                  <c:v>41197</c:v>
                </c:pt>
                <c:pt idx="41">
                  <c:v>41228</c:v>
                </c:pt>
                <c:pt idx="42">
                  <c:v>41258</c:v>
                </c:pt>
                <c:pt idx="43">
                  <c:v>41289</c:v>
                </c:pt>
                <c:pt idx="44">
                  <c:v>41320</c:v>
                </c:pt>
                <c:pt idx="45">
                  <c:v>41348</c:v>
                </c:pt>
                <c:pt idx="46">
                  <c:v>41379</c:v>
                </c:pt>
                <c:pt idx="47">
                  <c:v>41409</c:v>
                </c:pt>
                <c:pt idx="48">
                  <c:v>41440</c:v>
                </c:pt>
                <c:pt idx="49">
                  <c:v>41470</c:v>
                </c:pt>
                <c:pt idx="50">
                  <c:v>41501</c:v>
                </c:pt>
                <c:pt idx="51">
                  <c:v>41532</c:v>
                </c:pt>
                <c:pt idx="52">
                  <c:v>41562</c:v>
                </c:pt>
                <c:pt idx="53">
                  <c:v>41593</c:v>
                </c:pt>
                <c:pt idx="54">
                  <c:v>41623</c:v>
                </c:pt>
                <c:pt idx="55">
                  <c:v>41654</c:v>
                </c:pt>
                <c:pt idx="56">
                  <c:v>41685</c:v>
                </c:pt>
                <c:pt idx="57">
                  <c:v>41713</c:v>
                </c:pt>
                <c:pt idx="58">
                  <c:v>41744</c:v>
                </c:pt>
                <c:pt idx="59">
                  <c:v>41774</c:v>
                </c:pt>
              </c:numCache>
            </c:numRef>
          </c:cat>
          <c:val>
            <c:numRef>
              <c:f>'INFLATION (CPI)'!$J$3:$J$62</c:f>
              <c:numCache>
                <c:formatCode>0.00%</c:formatCode>
                <c:ptCount val="60"/>
                <c:pt idx="0">
                  <c:v>-1.5000000000000005E-3</c:v>
                </c:pt>
                <c:pt idx="1">
                  <c:v>-6.5000000000000032E-3</c:v>
                </c:pt>
                <c:pt idx="2">
                  <c:v>-1.7000000000000006E-3</c:v>
                </c:pt>
                <c:pt idx="3">
                  <c:v>-3.3000000000000008E-3</c:v>
                </c:pt>
                <c:pt idx="4">
                  <c:v>-1.2999999999999995E-3</c:v>
                </c:pt>
                <c:pt idx="5">
                  <c:v>4.8000000000000004E-3</c:v>
                </c:pt>
                <c:pt idx="6">
                  <c:v>9.3000000000000062E-3</c:v>
                </c:pt>
                <c:pt idx="7">
                  <c:v>9.4000000000000038E-3</c:v>
                </c:pt>
                <c:pt idx="8">
                  <c:v>8.5000000000000006E-3</c:v>
                </c:pt>
                <c:pt idx="9">
                  <c:v>1.5900000000000001E-2</c:v>
                </c:pt>
                <c:pt idx="10">
                  <c:v>1.6400000000000001E-2</c:v>
                </c:pt>
                <c:pt idx="11">
                  <c:v>1.6899999999999998E-2</c:v>
                </c:pt>
                <c:pt idx="12">
                  <c:v>1.4900000000000004E-2</c:v>
                </c:pt>
                <c:pt idx="13">
                  <c:v>1.7299999999999996E-2</c:v>
                </c:pt>
                <c:pt idx="14">
                  <c:v>1.5800000000000008E-2</c:v>
                </c:pt>
                <c:pt idx="15">
                  <c:v>1.8800000000000008E-2</c:v>
                </c:pt>
                <c:pt idx="16">
                  <c:v>1.9500000000000007E-2</c:v>
                </c:pt>
                <c:pt idx="17">
                  <c:v>1.9199999999999998E-2</c:v>
                </c:pt>
                <c:pt idx="18">
                  <c:v>2.2100000000000002E-2</c:v>
                </c:pt>
                <c:pt idx="19">
                  <c:v>2.3199999999999991E-2</c:v>
                </c:pt>
                <c:pt idx="20">
                  <c:v>2.4299999999999999E-2</c:v>
                </c:pt>
                <c:pt idx="21">
                  <c:v>2.6800000000000008E-2</c:v>
                </c:pt>
                <c:pt idx="22">
                  <c:v>2.8299999999999999E-2</c:v>
                </c:pt>
                <c:pt idx="23">
                  <c:v>2.7200000000000009E-2</c:v>
                </c:pt>
                <c:pt idx="24">
                  <c:v>2.7100000000000006E-2</c:v>
                </c:pt>
                <c:pt idx="25">
                  <c:v>2.5600000000000008E-2</c:v>
                </c:pt>
                <c:pt idx="26">
                  <c:v>2.5500000000000002E-2</c:v>
                </c:pt>
                <c:pt idx="27">
                  <c:v>2.9800000000000007E-2</c:v>
                </c:pt>
                <c:pt idx="28">
                  <c:v>3.0300000000000011E-2</c:v>
                </c:pt>
                <c:pt idx="29">
                  <c:v>3.0300000000000011E-2</c:v>
                </c:pt>
                <c:pt idx="30">
                  <c:v>2.7500000000000007E-2</c:v>
                </c:pt>
                <c:pt idx="31">
                  <c:v>2.6500000000000006E-2</c:v>
                </c:pt>
                <c:pt idx="32">
                  <c:v>2.7300000000000001E-2</c:v>
                </c:pt>
                <c:pt idx="33">
                  <c:v>2.6700000000000002E-2</c:v>
                </c:pt>
                <c:pt idx="34">
                  <c:v>2.5700000000000001E-2</c:v>
                </c:pt>
                <c:pt idx="35">
                  <c:v>2.4299999999999999E-2</c:v>
                </c:pt>
                <c:pt idx="36">
                  <c:v>2.3599999999999993E-2</c:v>
                </c:pt>
                <c:pt idx="37">
                  <c:v>2.41E-2</c:v>
                </c:pt>
                <c:pt idx="38">
                  <c:v>2.6100000000000002E-2</c:v>
                </c:pt>
                <c:pt idx="39">
                  <c:v>2.6100000000000002E-2</c:v>
                </c:pt>
                <c:pt idx="40">
                  <c:v>2.4900000000000002E-2</c:v>
                </c:pt>
                <c:pt idx="41">
                  <c:v>2.1900000000000006E-2</c:v>
                </c:pt>
                <c:pt idx="42">
                  <c:v>2.2200000000000008E-2</c:v>
                </c:pt>
                <c:pt idx="43">
                  <c:v>1.9799999999999998E-2</c:v>
                </c:pt>
                <c:pt idx="44">
                  <c:v>1.8400000000000007E-2</c:v>
                </c:pt>
                <c:pt idx="45">
                  <c:v>1.7399999999999999E-2</c:v>
                </c:pt>
                <c:pt idx="46">
                  <c:v>1.1699999999999999E-2</c:v>
                </c:pt>
                <c:pt idx="47">
                  <c:v>1.4199999999999994E-2</c:v>
                </c:pt>
                <c:pt idx="48">
                  <c:v>1.6100000000000007E-2</c:v>
                </c:pt>
                <c:pt idx="49">
                  <c:v>1.6000000000000007E-2</c:v>
                </c:pt>
                <c:pt idx="50">
                  <c:v>1.3400000000000004E-2</c:v>
                </c:pt>
                <c:pt idx="51">
                  <c:v>1.1000000000000005E-2</c:v>
                </c:pt>
                <c:pt idx="52">
                  <c:v>7.3000000000000018E-3</c:v>
                </c:pt>
                <c:pt idx="53">
                  <c:v>8.6000000000000035E-3</c:v>
                </c:pt>
                <c:pt idx="54">
                  <c:v>8.5000000000000006E-3</c:v>
                </c:pt>
                <c:pt idx="55">
                  <c:v>7.8000000000000031E-3</c:v>
                </c:pt>
                <c:pt idx="56">
                  <c:v>7.1000000000000004E-3</c:v>
                </c:pt>
                <c:pt idx="57">
                  <c:v>4.7000000000000019E-3</c:v>
                </c:pt>
                <c:pt idx="58">
                  <c:v>7.2000000000000024E-3</c:v>
                </c:pt>
                <c:pt idx="59">
                  <c:v>4.9000000000000024E-3</c:v>
                </c:pt>
              </c:numCache>
            </c:numRef>
          </c:val>
        </c:ser>
        <c:marker val="1"/>
        <c:axId val="76666752"/>
        <c:axId val="76668288"/>
      </c:lineChart>
      <c:dateAx>
        <c:axId val="76666752"/>
        <c:scaling>
          <c:orientation val="minMax"/>
        </c:scaling>
        <c:axPos val="b"/>
        <c:numFmt formatCode="dd/mm/yyyy" sourceLinked="1"/>
        <c:tickLblPos val="low"/>
        <c:crossAx val="76668288"/>
        <c:crosses val="autoZero"/>
        <c:auto val="1"/>
        <c:lblOffset val="100"/>
      </c:dateAx>
      <c:valAx>
        <c:axId val="76668288"/>
        <c:scaling>
          <c:orientation val="minMax"/>
        </c:scaling>
        <c:axPos val="l"/>
        <c:majorGridlines>
          <c:spPr>
            <a:ln w="6350">
              <a:prstDash val="dash"/>
            </a:ln>
          </c:spPr>
        </c:majorGridlines>
        <c:numFmt formatCode="0.00%" sourceLinked="1"/>
        <c:tickLblPos val="nextTo"/>
        <c:crossAx val="76666752"/>
        <c:crosses val="autoZero"/>
        <c:crossBetween val="between"/>
      </c:valAx>
    </c:plotArea>
    <c:legend>
      <c:legendPos val="b"/>
      <c:layout>
        <c:manualLayout>
          <c:xMode val="edge"/>
          <c:yMode val="edge"/>
          <c:x val="4.9999948944217491E-2"/>
          <c:y val="0.92555559610261651"/>
          <c:w val="0.89999976173968155"/>
          <c:h val="6.850269996640837E-2"/>
        </c:manualLayout>
      </c:layout>
    </c:legend>
    <c:plotVisOnly val="1"/>
  </c:chart>
  <c:spPr>
    <a:ln w="6350">
      <a:solidFill>
        <a:schemeClr val="bg1">
          <a:lumMod val="50000"/>
        </a:schemeClr>
      </a:solidFill>
    </a:ln>
  </c:spPr>
  <c:txPr>
    <a:bodyPr/>
    <a:lstStyle/>
    <a:p>
      <a:pPr>
        <a:defRPr sz="500">
          <a:latin typeface="Arial" pitchFamily="34" charset="0"/>
          <a:cs typeface="Arial" pitchFamily="34"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a:latin typeface="+mj-lt"/>
              </a:defRPr>
            </a:pPr>
            <a:r>
              <a:rPr lang="en-GB" dirty="0">
                <a:latin typeface="+mj-lt"/>
              </a:rPr>
              <a:t>S&amp;P500 - Top/Bottom 2 Performing Sectors YTD 2014</a:t>
            </a:r>
          </a:p>
        </c:rich>
      </c:tx>
      <c:layout/>
    </c:title>
    <c:plotArea>
      <c:layout>
        <c:manualLayout>
          <c:layoutTarget val="inner"/>
          <c:xMode val="edge"/>
          <c:yMode val="edge"/>
          <c:x val="0.1205522468217452"/>
          <c:y val="0.12573255170057338"/>
          <c:w val="0.8582393483709273"/>
          <c:h val="0.66757324829970166"/>
        </c:manualLayout>
      </c:layout>
      <c:barChart>
        <c:barDir val="col"/>
        <c:grouping val="clustered"/>
        <c:ser>
          <c:idx val="0"/>
          <c:order val="0"/>
          <c:dPt>
            <c:idx val="0"/>
            <c:spPr>
              <a:solidFill>
                <a:schemeClr val="tx2"/>
              </a:solidFill>
            </c:spPr>
          </c:dPt>
          <c:dPt>
            <c:idx val="1"/>
            <c:spPr>
              <a:solidFill>
                <a:schemeClr val="tx2">
                  <a:lumMod val="90000"/>
                  <a:lumOff val="10000"/>
                </a:schemeClr>
              </a:solidFill>
            </c:spPr>
          </c:dPt>
          <c:dPt>
            <c:idx val="2"/>
            <c:spPr>
              <a:solidFill>
                <a:schemeClr val="bg2">
                  <a:lumMod val="75000"/>
                </a:schemeClr>
              </a:solidFill>
            </c:spPr>
          </c:dPt>
          <c:dPt>
            <c:idx val="3"/>
            <c:spPr>
              <a:solidFill>
                <a:schemeClr val="bg2">
                  <a:lumMod val="60000"/>
                  <a:lumOff val="40000"/>
                </a:schemeClr>
              </a:solidFill>
            </c:spPr>
          </c:dPt>
          <c:cat>
            <c:multiLvlStrRef>
              <c:f>'S&amp;P500 SECTOR DATA'!$I$3:$J$6</c:f>
              <c:multiLvlStrCache>
                <c:ptCount val="4"/>
                <c:lvl>
                  <c:pt idx="0">
                    <c:v>S&amp;P 500 Home entertainment and software</c:v>
                  </c:pt>
                  <c:pt idx="1">
                    <c:v>S&amp;P 500 airlines</c:v>
                  </c:pt>
                  <c:pt idx="2">
                    <c:v>S&amp;P 500 Computer and electrical retail</c:v>
                  </c:pt>
                  <c:pt idx="3">
                    <c:v>S&amp;P 500 home furnishings retail</c:v>
                  </c:pt>
                </c:lvl>
                <c:lvl>
                  <c:pt idx="0">
                    <c:v>Top 2 Sectors</c:v>
                  </c:pt>
                  <c:pt idx="2">
                    <c:v>Bottom 2 Sectors</c:v>
                  </c:pt>
                </c:lvl>
              </c:multiLvlStrCache>
            </c:multiLvlStrRef>
          </c:cat>
          <c:val>
            <c:numRef>
              <c:f>'S&amp;P500 SECTOR DATA'!$K$3:$K$6</c:f>
              <c:numCache>
                <c:formatCode>0.00%</c:formatCode>
                <c:ptCount val="4"/>
                <c:pt idx="0">
                  <c:v>0.56362227102441564</c:v>
                </c:pt>
                <c:pt idx="1">
                  <c:v>0.42049858291399189</c:v>
                </c:pt>
                <c:pt idx="2">
                  <c:v>-0.19530102790014675</c:v>
                </c:pt>
                <c:pt idx="3">
                  <c:v>-0.28540315106580183</c:v>
                </c:pt>
              </c:numCache>
            </c:numRef>
          </c:val>
        </c:ser>
        <c:gapWidth val="30"/>
        <c:axId val="76280960"/>
        <c:axId val="76282496"/>
      </c:barChart>
      <c:catAx>
        <c:axId val="76280960"/>
        <c:scaling>
          <c:orientation val="minMax"/>
        </c:scaling>
        <c:axPos val="b"/>
        <c:tickLblPos val="low"/>
        <c:crossAx val="76282496"/>
        <c:crosses val="autoZero"/>
        <c:auto val="1"/>
        <c:lblAlgn val="ctr"/>
        <c:lblOffset val="100"/>
      </c:catAx>
      <c:valAx>
        <c:axId val="76282496"/>
        <c:scaling>
          <c:orientation val="minMax"/>
        </c:scaling>
        <c:axPos val="l"/>
        <c:majorGridlines>
          <c:spPr>
            <a:ln w="6350">
              <a:prstDash val="dash"/>
            </a:ln>
          </c:spPr>
        </c:majorGridlines>
        <c:numFmt formatCode="0.00%" sourceLinked="1"/>
        <c:tickLblPos val="nextTo"/>
        <c:crossAx val="76280960"/>
        <c:crosses val="autoZero"/>
        <c:crossBetween val="between"/>
      </c:valAx>
    </c:plotArea>
    <c:plotVisOnly val="1"/>
  </c:chart>
  <c:spPr>
    <a:ln w="6350">
      <a:solidFill>
        <a:schemeClr val="bg1">
          <a:lumMod val="50000"/>
        </a:schemeClr>
      </a:solidFill>
    </a:ln>
  </c:spPr>
  <c:txPr>
    <a:bodyPr/>
    <a:lstStyle/>
    <a:p>
      <a:pPr>
        <a:defRPr sz="500">
          <a:latin typeface="Arial" pitchFamily="34" charset="0"/>
          <a:cs typeface="Arial" pitchFamily="34"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a:latin typeface="+mj-lt"/>
              </a:defRPr>
            </a:pPr>
            <a:r>
              <a:rPr lang="en-GB" dirty="0">
                <a:latin typeface="+mj-lt"/>
              </a:rPr>
              <a:t>10+ Year Bond Yields - 5 Year History</a:t>
            </a:r>
          </a:p>
        </c:rich>
      </c:tx>
      <c:layout>
        <c:manualLayout>
          <c:xMode val="edge"/>
          <c:yMode val="edge"/>
          <c:x val="0.20952987128261347"/>
          <c:y val="2.3775147015119232E-2"/>
        </c:manualLayout>
      </c:layout>
    </c:title>
    <c:plotArea>
      <c:layout>
        <c:manualLayout>
          <c:layoutTarget val="inner"/>
          <c:xMode val="edge"/>
          <c:yMode val="edge"/>
          <c:x val="0.10778917235243789"/>
          <c:y val="0.11064382442896356"/>
          <c:w val="0.86200074352827982"/>
          <c:h val="0.63498690728862728"/>
        </c:manualLayout>
      </c:layout>
      <c:lineChart>
        <c:grouping val="standard"/>
        <c:ser>
          <c:idx val="0"/>
          <c:order val="0"/>
          <c:tx>
            <c:strRef>
              <c:f>'10YRGILT YIELDS'!$H$1</c:f>
              <c:strCache>
                <c:ptCount val="1"/>
                <c:pt idx="0">
                  <c:v>UK</c:v>
                </c:pt>
              </c:strCache>
            </c:strRef>
          </c:tx>
          <c:spPr>
            <a:ln w="12700"/>
          </c:spPr>
          <c:marker>
            <c:symbol val="none"/>
          </c:marker>
          <c:cat>
            <c:numRef>
              <c:f>'10YRGILT YIELDS'!$A$4:$A$1309</c:f>
              <c:numCache>
                <c:formatCode>dd/mm/yyyy</c:formatCode>
                <c:ptCount val="1306"/>
                <c:pt idx="0">
                  <c:v>39994</c:v>
                </c:pt>
                <c:pt idx="1">
                  <c:v>39995</c:v>
                </c:pt>
                <c:pt idx="2">
                  <c:v>39996</c:v>
                </c:pt>
                <c:pt idx="3">
                  <c:v>39997</c:v>
                </c:pt>
                <c:pt idx="4">
                  <c:v>40000</c:v>
                </c:pt>
                <c:pt idx="5">
                  <c:v>40001</c:v>
                </c:pt>
                <c:pt idx="6">
                  <c:v>40002</c:v>
                </c:pt>
                <c:pt idx="7">
                  <c:v>40003</c:v>
                </c:pt>
                <c:pt idx="8">
                  <c:v>40004</c:v>
                </c:pt>
                <c:pt idx="9">
                  <c:v>40007</c:v>
                </c:pt>
                <c:pt idx="10">
                  <c:v>40008</c:v>
                </c:pt>
                <c:pt idx="11">
                  <c:v>40009</c:v>
                </c:pt>
                <c:pt idx="12">
                  <c:v>40010</c:v>
                </c:pt>
                <c:pt idx="13">
                  <c:v>40011</c:v>
                </c:pt>
                <c:pt idx="14">
                  <c:v>40014</c:v>
                </c:pt>
                <c:pt idx="15">
                  <c:v>40015</c:v>
                </c:pt>
                <c:pt idx="16">
                  <c:v>40016</c:v>
                </c:pt>
                <c:pt idx="17">
                  <c:v>40017</c:v>
                </c:pt>
                <c:pt idx="18">
                  <c:v>40018</c:v>
                </c:pt>
                <c:pt idx="19">
                  <c:v>40021</c:v>
                </c:pt>
                <c:pt idx="20">
                  <c:v>40022</c:v>
                </c:pt>
                <c:pt idx="21">
                  <c:v>40023</c:v>
                </c:pt>
                <c:pt idx="22">
                  <c:v>40024</c:v>
                </c:pt>
                <c:pt idx="23">
                  <c:v>40025</c:v>
                </c:pt>
                <c:pt idx="24">
                  <c:v>40028</c:v>
                </c:pt>
                <c:pt idx="25">
                  <c:v>40029</c:v>
                </c:pt>
                <c:pt idx="26">
                  <c:v>40030</c:v>
                </c:pt>
                <c:pt idx="27">
                  <c:v>40031</c:v>
                </c:pt>
                <c:pt idx="28">
                  <c:v>40032</c:v>
                </c:pt>
                <c:pt idx="29">
                  <c:v>40035</c:v>
                </c:pt>
                <c:pt idx="30">
                  <c:v>40036</c:v>
                </c:pt>
                <c:pt idx="31">
                  <c:v>40037</c:v>
                </c:pt>
                <c:pt idx="32">
                  <c:v>40038</c:v>
                </c:pt>
                <c:pt idx="33">
                  <c:v>40039</c:v>
                </c:pt>
                <c:pt idx="34">
                  <c:v>40042</c:v>
                </c:pt>
                <c:pt idx="35">
                  <c:v>40043</c:v>
                </c:pt>
                <c:pt idx="36">
                  <c:v>40044</c:v>
                </c:pt>
                <c:pt idx="37">
                  <c:v>40045</c:v>
                </c:pt>
                <c:pt idx="38">
                  <c:v>40046</c:v>
                </c:pt>
                <c:pt idx="39">
                  <c:v>40049</c:v>
                </c:pt>
                <c:pt idx="40">
                  <c:v>40050</c:v>
                </c:pt>
                <c:pt idx="41">
                  <c:v>40051</c:v>
                </c:pt>
                <c:pt idx="42">
                  <c:v>40052</c:v>
                </c:pt>
                <c:pt idx="43">
                  <c:v>40053</c:v>
                </c:pt>
                <c:pt idx="44">
                  <c:v>40056</c:v>
                </c:pt>
                <c:pt idx="45">
                  <c:v>40057</c:v>
                </c:pt>
                <c:pt idx="46">
                  <c:v>40058</c:v>
                </c:pt>
                <c:pt idx="47">
                  <c:v>40059</c:v>
                </c:pt>
                <c:pt idx="48">
                  <c:v>40060</c:v>
                </c:pt>
                <c:pt idx="49">
                  <c:v>40063</c:v>
                </c:pt>
                <c:pt idx="50">
                  <c:v>40064</c:v>
                </c:pt>
                <c:pt idx="51">
                  <c:v>40065</c:v>
                </c:pt>
                <c:pt idx="52">
                  <c:v>40066</c:v>
                </c:pt>
                <c:pt idx="53">
                  <c:v>40067</c:v>
                </c:pt>
                <c:pt idx="54">
                  <c:v>40070</c:v>
                </c:pt>
                <c:pt idx="55">
                  <c:v>40071</c:v>
                </c:pt>
                <c:pt idx="56">
                  <c:v>40072</c:v>
                </c:pt>
                <c:pt idx="57">
                  <c:v>40073</c:v>
                </c:pt>
                <c:pt idx="58">
                  <c:v>40074</c:v>
                </c:pt>
                <c:pt idx="59">
                  <c:v>40077</c:v>
                </c:pt>
                <c:pt idx="60">
                  <c:v>40078</c:v>
                </c:pt>
                <c:pt idx="61">
                  <c:v>40079</c:v>
                </c:pt>
                <c:pt idx="62">
                  <c:v>40080</c:v>
                </c:pt>
                <c:pt idx="63">
                  <c:v>40081</c:v>
                </c:pt>
                <c:pt idx="64">
                  <c:v>40084</c:v>
                </c:pt>
                <c:pt idx="65">
                  <c:v>40085</c:v>
                </c:pt>
                <c:pt idx="66">
                  <c:v>40086</c:v>
                </c:pt>
                <c:pt idx="67">
                  <c:v>40087</c:v>
                </c:pt>
                <c:pt idx="68">
                  <c:v>40088</c:v>
                </c:pt>
                <c:pt idx="69">
                  <c:v>40091</c:v>
                </c:pt>
                <c:pt idx="70">
                  <c:v>40092</c:v>
                </c:pt>
                <c:pt idx="71">
                  <c:v>40093</c:v>
                </c:pt>
                <c:pt idx="72">
                  <c:v>40094</c:v>
                </c:pt>
                <c:pt idx="73">
                  <c:v>40095</c:v>
                </c:pt>
                <c:pt idx="74">
                  <c:v>40098</c:v>
                </c:pt>
                <c:pt idx="75">
                  <c:v>40099</c:v>
                </c:pt>
                <c:pt idx="76">
                  <c:v>40100</c:v>
                </c:pt>
                <c:pt idx="77">
                  <c:v>40101</c:v>
                </c:pt>
                <c:pt idx="78">
                  <c:v>40102</c:v>
                </c:pt>
                <c:pt idx="79">
                  <c:v>40105</c:v>
                </c:pt>
                <c:pt idx="80">
                  <c:v>40106</c:v>
                </c:pt>
                <c:pt idx="81">
                  <c:v>40107</c:v>
                </c:pt>
                <c:pt idx="82">
                  <c:v>40108</c:v>
                </c:pt>
                <c:pt idx="83">
                  <c:v>40109</c:v>
                </c:pt>
                <c:pt idx="84">
                  <c:v>40112</c:v>
                </c:pt>
                <c:pt idx="85">
                  <c:v>40113</c:v>
                </c:pt>
                <c:pt idx="86">
                  <c:v>40114</c:v>
                </c:pt>
                <c:pt idx="87">
                  <c:v>40115</c:v>
                </c:pt>
                <c:pt idx="88">
                  <c:v>40116</c:v>
                </c:pt>
                <c:pt idx="89">
                  <c:v>40119</c:v>
                </c:pt>
                <c:pt idx="90">
                  <c:v>40120</c:v>
                </c:pt>
                <c:pt idx="91">
                  <c:v>40121</c:v>
                </c:pt>
                <c:pt idx="92">
                  <c:v>40122</c:v>
                </c:pt>
                <c:pt idx="93">
                  <c:v>40123</c:v>
                </c:pt>
                <c:pt idx="94">
                  <c:v>40126</c:v>
                </c:pt>
                <c:pt idx="95">
                  <c:v>40127</c:v>
                </c:pt>
                <c:pt idx="96">
                  <c:v>40128</c:v>
                </c:pt>
                <c:pt idx="97">
                  <c:v>40129</c:v>
                </c:pt>
                <c:pt idx="98">
                  <c:v>40130</c:v>
                </c:pt>
                <c:pt idx="99">
                  <c:v>40133</c:v>
                </c:pt>
                <c:pt idx="100">
                  <c:v>40134</c:v>
                </c:pt>
                <c:pt idx="101">
                  <c:v>40135</c:v>
                </c:pt>
                <c:pt idx="102">
                  <c:v>40136</c:v>
                </c:pt>
                <c:pt idx="103">
                  <c:v>40137</c:v>
                </c:pt>
                <c:pt idx="104">
                  <c:v>40140</c:v>
                </c:pt>
                <c:pt idx="105">
                  <c:v>40141</c:v>
                </c:pt>
                <c:pt idx="106">
                  <c:v>40142</c:v>
                </c:pt>
                <c:pt idx="107">
                  <c:v>40143</c:v>
                </c:pt>
                <c:pt idx="108">
                  <c:v>40144</c:v>
                </c:pt>
                <c:pt idx="109">
                  <c:v>40147</c:v>
                </c:pt>
                <c:pt idx="110">
                  <c:v>40148</c:v>
                </c:pt>
                <c:pt idx="111">
                  <c:v>40149</c:v>
                </c:pt>
                <c:pt idx="112">
                  <c:v>40150</c:v>
                </c:pt>
                <c:pt idx="113">
                  <c:v>40151</c:v>
                </c:pt>
                <c:pt idx="114">
                  <c:v>40154</c:v>
                </c:pt>
                <c:pt idx="115">
                  <c:v>40155</c:v>
                </c:pt>
                <c:pt idx="116">
                  <c:v>40156</c:v>
                </c:pt>
                <c:pt idx="117">
                  <c:v>40157</c:v>
                </c:pt>
                <c:pt idx="118">
                  <c:v>40158</c:v>
                </c:pt>
                <c:pt idx="119">
                  <c:v>40161</c:v>
                </c:pt>
                <c:pt idx="120">
                  <c:v>40162</c:v>
                </c:pt>
                <c:pt idx="121">
                  <c:v>40163</c:v>
                </c:pt>
                <c:pt idx="122">
                  <c:v>40164</c:v>
                </c:pt>
                <c:pt idx="123">
                  <c:v>40165</c:v>
                </c:pt>
                <c:pt idx="124">
                  <c:v>40168</c:v>
                </c:pt>
                <c:pt idx="125">
                  <c:v>40169</c:v>
                </c:pt>
                <c:pt idx="126">
                  <c:v>40170</c:v>
                </c:pt>
                <c:pt idx="127">
                  <c:v>40171</c:v>
                </c:pt>
                <c:pt idx="128">
                  <c:v>40172</c:v>
                </c:pt>
                <c:pt idx="129">
                  <c:v>40175</c:v>
                </c:pt>
                <c:pt idx="130">
                  <c:v>40176</c:v>
                </c:pt>
                <c:pt idx="131">
                  <c:v>40177</c:v>
                </c:pt>
                <c:pt idx="132">
                  <c:v>40178</c:v>
                </c:pt>
                <c:pt idx="133">
                  <c:v>40179</c:v>
                </c:pt>
                <c:pt idx="134">
                  <c:v>40182</c:v>
                </c:pt>
                <c:pt idx="135">
                  <c:v>40183</c:v>
                </c:pt>
                <c:pt idx="136">
                  <c:v>40184</c:v>
                </c:pt>
                <c:pt idx="137">
                  <c:v>40185</c:v>
                </c:pt>
                <c:pt idx="138">
                  <c:v>40186</c:v>
                </c:pt>
                <c:pt idx="139">
                  <c:v>40189</c:v>
                </c:pt>
                <c:pt idx="140">
                  <c:v>40190</c:v>
                </c:pt>
                <c:pt idx="141">
                  <c:v>40191</c:v>
                </c:pt>
                <c:pt idx="142">
                  <c:v>40192</c:v>
                </c:pt>
                <c:pt idx="143">
                  <c:v>40193</c:v>
                </c:pt>
                <c:pt idx="144">
                  <c:v>40196</c:v>
                </c:pt>
                <c:pt idx="145">
                  <c:v>40197</c:v>
                </c:pt>
                <c:pt idx="146">
                  <c:v>40198</c:v>
                </c:pt>
                <c:pt idx="147">
                  <c:v>40199</c:v>
                </c:pt>
                <c:pt idx="148">
                  <c:v>40200</c:v>
                </c:pt>
                <c:pt idx="149">
                  <c:v>40203</c:v>
                </c:pt>
                <c:pt idx="150">
                  <c:v>40204</c:v>
                </c:pt>
                <c:pt idx="151">
                  <c:v>40205</c:v>
                </c:pt>
                <c:pt idx="152">
                  <c:v>40206</c:v>
                </c:pt>
                <c:pt idx="153">
                  <c:v>40207</c:v>
                </c:pt>
                <c:pt idx="154">
                  <c:v>40210</c:v>
                </c:pt>
                <c:pt idx="155">
                  <c:v>40211</c:v>
                </c:pt>
                <c:pt idx="156">
                  <c:v>40212</c:v>
                </c:pt>
                <c:pt idx="157">
                  <c:v>40213</c:v>
                </c:pt>
                <c:pt idx="158">
                  <c:v>40214</c:v>
                </c:pt>
                <c:pt idx="159">
                  <c:v>40217</c:v>
                </c:pt>
                <c:pt idx="160">
                  <c:v>40218</c:v>
                </c:pt>
                <c:pt idx="161">
                  <c:v>40219</c:v>
                </c:pt>
                <c:pt idx="162">
                  <c:v>40220</c:v>
                </c:pt>
                <c:pt idx="163">
                  <c:v>40221</c:v>
                </c:pt>
                <c:pt idx="164">
                  <c:v>40224</c:v>
                </c:pt>
                <c:pt idx="165">
                  <c:v>40225</c:v>
                </c:pt>
                <c:pt idx="166">
                  <c:v>40226</c:v>
                </c:pt>
                <c:pt idx="167">
                  <c:v>40227</c:v>
                </c:pt>
                <c:pt idx="168">
                  <c:v>40228</c:v>
                </c:pt>
                <c:pt idx="169">
                  <c:v>40231</c:v>
                </c:pt>
                <c:pt idx="170">
                  <c:v>40232</c:v>
                </c:pt>
                <c:pt idx="171">
                  <c:v>40233</c:v>
                </c:pt>
                <c:pt idx="172">
                  <c:v>40234</c:v>
                </c:pt>
                <c:pt idx="173">
                  <c:v>40235</c:v>
                </c:pt>
                <c:pt idx="174">
                  <c:v>40238</c:v>
                </c:pt>
                <c:pt idx="175">
                  <c:v>40239</c:v>
                </c:pt>
                <c:pt idx="176">
                  <c:v>40240</c:v>
                </c:pt>
                <c:pt idx="177">
                  <c:v>40241</c:v>
                </c:pt>
                <c:pt idx="178">
                  <c:v>40242</c:v>
                </c:pt>
                <c:pt idx="179">
                  <c:v>40245</c:v>
                </c:pt>
                <c:pt idx="180">
                  <c:v>40246</c:v>
                </c:pt>
                <c:pt idx="181">
                  <c:v>40247</c:v>
                </c:pt>
                <c:pt idx="182">
                  <c:v>40248</c:v>
                </c:pt>
                <c:pt idx="183">
                  <c:v>40249</c:v>
                </c:pt>
                <c:pt idx="184">
                  <c:v>40252</c:v>
                </c:pt>
                <c:pt idx="185">
                  <c:v>40253</c:v>
                </c:pt>
                <c:pt idx="186">
                  <c:v>40254</c:v>
                </c:pt>
                <c:pt idx="187">
                  <c:v>40255</c:v>
                </c:pt>
                <c:pt idx="188">
                  <c:v>40256</c:v>
                </c:pt>
                <c:pt idx="189">
                  <c:v>40259</c:v>
                </c:pt>
                <c:pt idx="190">
                  <c:v>40260</c:v>
                </c:pt>
                <c:pt idx="191">
                  <c:v>40261</c:v>
                </c:pt>
                <c:pt idx="192">
                  <c:v>40262</c:v>
                </c:pt>
                <c:pt idx="193">
                  <c:v>40263</c:v>
                </c:pt>
                <c:pt idx="194">
                  <c:v>40266</c:v>
                </c:pt>
                <c:pt idx="195">
                  <c:v>40267</c:v>
                </c:pt>
                <c:pt idx="196">
                  <c:v>40268</c:v>
                </c:pt>
                <c:pt idx="197">
                  <c:v>40269</c:v>
                </c:pt>
                <c:pt idx="198">
                  <c:v>40270</c:v>
                </c:pt>
                <c:pt idx="199">
                  <c:v>40273</c:v>
                </c:pt>
                <c:pt idx="200">
                  <c:v>40274</c:v>
                </c:pt>
                <c:pt idx="201">
                  <c:v>40275</c:v>
                </c:pt>
                <c:pt idx="202">
                  <c:v>40276</c:v>
                </c:pt>
                <c:pt idx="203">
                  <c:v>40277</c:v>
                </c:pt>
                <c:pt idx="204">
                  <c:v>40280</c:v>
                </c:pt>
                <c:pt idx="205">
                  <c:v>40281</c:v>
                </c:pt>
                <c:pt idx="206">
                  <c:v>40282</c:v>
                </c:pt>
                <c:pt idx="207">
                  <c:v>40283</c:v>
                </c:pt>
                <c:pt idx="208">
                  <c:v>40284</c:v>
                </c:pt>
                <c:pt idx="209">
                  <c:v>40287</c:v>
                </c:pt>
                <c:pt idx="210">
                  <c:v>40288</c:v>
                </c:pt>
                <c:pt idx="211">
                  <c:v>40289</c:v>
                </c:pt>
                <c:pt idx="212">
                  <c:v>40290</c:v>
                </c:pt>
                <c:pt idx="213">
                  <c:v>40291</c:v>
                </c:pt>
                <c:pt idx="214">
                  <c:v>40294</c:v>
                </c:pt>
                <c:pt idx="215">
                  <c:v>40295</c:v>
                </c:pt>
                <c:pt idx="216">
                  <c:v>40296</c:v>
                </c:pt>
                <c:pt idx="217">
                  <c:v>40297</c:v>
                </c:pt>
                <c:pt idx="218">
                  <c:v>40298</c:v>
                </c:pt>
                <c:pt idx="219">
                  <c:v>40301</c:v>
                </c:pt>
                <c:pt idx="220">
                  <c:v>40302</c:v>
                </c:pt>
                <c:pt idx="221">
                  <c:v>40303</c:v>
                </c:pt>
                <c:pt idx="222">
                  <c:v>40304</c:v>
                </c:pt>
                <c:pt idx="223">
                  <c:v>40305</c:v>
                </c:pt>
                <c:pt idx="224">
                  <c:v>40308</c:v>
                </c:pt>
                <c:pt idx="225">
                  <c:v>40309</c:v>
                </c:pt>
                <c:pt idx="226">
                  <c:v>40310</c:v>
                </c:pt>
                <c:pt idx="227">
                  <c:v>40311</c:v>
                </c:pt>
                <c:pt idx="228">
                  <c:v>40312</c:v>
                </c:pt>
                <c:pt idx="229">
                  <c:v>40315</c:v>
                </c:pt>
                <c:pt idx="230">
                  <c:v>40316</c:v>
                </c:pt>
                <c:pt idx="231">
                  <c:v>40317</c:v>
                </c:pt>
                <c:pt idx="232">
                  <c:v>40318</c:v>
                </c:pt>
                <c:pt idx="233">
                  <c:v>40319</c:v>
                </c:pt>
                <c:pt idx="234">
                  <c:v>40322</c:v>
                </c:pt>
                <c:pt idx="235">
                  <c:v>40323</c:v>
                </c:pt>
                <c:pt idx="236">
                  <c:v>40324</c:v>
                </c:pt>
                <c:pt idx="237">
                  <c:v>40325</c:v>
                </c:pt>
                <c:pt idx="238">
                  <c:v>40326</c:v>
                </c:pt>
                <c:pt idx="239">
                  <c:v>40329</c:v>
                </c:pt>
                <c:pt idx="240">
                  <c:v>40330</c:v>
                </c:pt>
                <c:pt idx="241">
                  <c:v>40331</c:v>
                </c:pt>
                <c:pt idx="242">
                  <c:v>40332</c:v>
                </c:pt>
                <c:pt idx="243">
                  <c:v>40333</c:v>
                </c:pt>
                <c:pt idx="244">
                  <c:v>40336</c:v>
                </c:pt>
                <c:pt idx="245">
                  <c:v>40337</c:v>
                </c:pt>
                <c:pt idx="246">
                  <c:v>40338</c:v>
                </c:pt>
                <c:pt idx="247">
                  <c:v>40339</c:v>
                </c:pt>
                <c:pt idx="248">
                  <c:v>40340</c:v>
                </c:pt>
                <c:pt idx="249">
                  <c:v>40343</c:v>
                </c:pt>
                <c:pt idx="250">
                  <c:v>40344</c:v>
                </c:pt>
                <c:pt idx="251">
                  <c:v>40345</c:v>
                </c:pt>
                <c:pt idx="252">
                  <c:v>40346</c:v>
                </c:pt>
                <c:pt idx="253">
                  <c:v>40347</c:v>
                </c:pt>
                <c:pt idx="254">
                  <c:v>40350</c:v>
                </c:pt>
                <c:pt idx="255">
                  <c:v>40351</c:v>
                </c:pt>
                <c:pt idx="256">
                  <c:v>40352</c:v>
                </c:pt>
                <c:pt idx="257">
                  <c:v>40353</c:v>
                </c:pt>
                <c:pt idx="258">
                  <c:v>40354</c:v>
                </c:pt>
                <c:pt idx="259">
                  <c:v>40357</c:v>
                </c:pt>
                <c:pt idx="260">
                  <c:v>40358</c:v>
                </c:pt>
                <c:pt idx="261">
                  <c:v>40359</c:v>
                </c:pt>
                <c:pt idx="262">
                  <c:v>40360</c:v>
                </c:pt>
                <c:pt idx="263">
                  <c:v>40361</c:v>
                </c:pt>
                <c:pt idx="264">
                  <c:v>40364</c:v>
                </c:pt>
                <c:pt idx="265">
                  <c:v>40365</c:v>
                </c:pt>
                <c:pt idx="266">
                  <c:v>40366</c:v>
                </c:pt>
                <c:pt idx="267">
                  <c:v>40367</c:v>
                </c:pt>
                <c:pt idx="268">
                  <c:v>40368</c:v>
                </c:pt>
                <c:pt idx="269">
                  <c:v>40371</c:v>
                </c:pt>
                <c:pt idx="270">
                  <c:v>40372</c:v>
                </c:pt>
                <c:pt idx="271">
                  <c:v>40373</c:v>
                </c:pt>
                <c:pt idx="272">
                  <c:v>40374</c:v>
                </c:pt>
                <c:pt idx="273">
                  <c:v>40375</c:v>
                </c:pt>
                <c:pt idx="274">
                  <c:v>40378</c:v>
                </c:pt>
                <c:pt idx="275">
                  <c:v>40379</c:v>
                </c:pt>
                <c:pt idx="276">
                  <c:v>40380</c:v>
                </c:pt>
                <c:pt idx="277">
                  <c:v>40381</c:v>
                </c:pt>
                <c:pt idx="278">
                  <c:v>40382</c:v>
                </c:pt>
                <c:pt idx="279">
                  <c:v>40385</c:v>
                </c:pt>
                <c:pt idx="280">
                  <c:v>40386</c:v>
                </c:pt>
                <c:pt idx="281">
                  <c:v>40387</c:v>
                </c:pt>
                <c:pt idx="282">
                  <c:v>40388</c:v>
                </c:pt>
                <c:pt idx="283">
                  <c:v>40389</c:v>
                </c:pt>
                <c:pt idx="284">
                  <c:v>40392</c:v>
                </c:pt>
                <c:pt idx="285">
                  <c:v>40393</c:v>
                </c:pt>
                <c:pt idx="286">
                  <c:v>40394</c:v>
                </c:pt>
                <c:pt idx="287">
                  <c:v>40395</c:v>
                </c:pt>
                <c:pt idx="288">
                  <c:v>40396</c:v>
                </c:pt>
                <c:pt idx="289">
                  <c:v>40399</c:v>
                </c:pt>
                <c:pt idx="290">
                  <c:v>40400</c:v>
                </c:pt>
                <c:pt idx="291">
                  <c:v>40401</c:v>
                </c:pt>
                <c:pt idx="292">
                  <c:v>40402</c:v>
                </c:pt>
                <c:pt idx="293">
                  <c:v>40403</c:v>
                </c:pt>
                <c:pt idx="294">
                  <c:v>40406</c:v>
                </c:pt>
                <c:pt idx="295">
                  <c:v>40407</c:v>
                </c:pt>
                <c:pt idx="296">
                  <c:v>40408</c:v>
                </c:pt>
                <c:pt idx="297">
                  <c:v>40409</c:v>
                </c:pt>
                <c:pt idx="298">
                  <c:v>40410</c:v>
                </c:pt>
                <c:pt idx="299">
                  <c:v>40413</c:v>
                </c:pt>
                <c:pt idx="300">
                  <c:v>40414</c:v>
                </c:pt>
                <c:pt idx="301">
                  <c:v>40415</c:v>
                </c:pt>
                <c:pt idx="302">
                  <c:v>40416</c:v>
                </c:pt>
                <c:pt idx="303">
                  <c:v>40417</c:v>
                </c:pt>
                <c:pt idx="304">
                  <c:v>40420</c:v>
                </c:pt>
                <c:pt idx="305">
                  <c:v>40421</c:v>
                </c:pt>
                <c:pt idx="306">
                  <c:v>40422</c:v>
                </c:pt>
                <c:pt idx="307">
                  <c:v>40423</c:v>
                </c:pt>
                <c:pt idx="308">
                  <c:v>40424</c:v>
                </c:pt>
                <c:pt idx="309">
                  <c:v>40427</c:v>
                </c:pt>
                <c:pt idx="310">
                  <c:v>40428</c:v>
                </c:pt>
                <c:pt idx="311">
                  <c:v>40429</c:v>
                </c:pt>
                <c:pt idx="312">
                  <c:v>40430</c:v>
                </c:pt>
                <c:pt idx="313">
                  <c:v>40431</c:v>
                </c:pt>
                <c:pt idx="314">
                  <c:v>40434</c:v>
                </c:pt>
                <c:pt idx="315">
                  <c:v>40435</c:v>
                </c:pt>
                <c:pt idx="316">
                  <c:v>40436</c:v>
                </c:pt>
                <c:pt idx="317">
                  <c:v>40437</c:v>
                </c:pt>
                <c:pt idx="318">
                  <c:v>40438</c:v>
                </c:pt>
                <c:pt idx="319">
                  <c:v>40441</c:v>
                </c:pt>
                <c:pt idx="320">
                  <c:v>40442</c:v>
                </c:pt>
                <c:pt idx="321">
                  <c:v>40443</c:v>
                </c:pt>
                <c:pt idx="322">
                  <c:v>40444</c:v>
                </c:pt>
                <c:pt idx="323">
                  <c:v>40445</c:v>
                </c:pt>
                <c:pt idx="324">
                  <c:v>40448</c:v>
                </c:pt>
                <c:pt idx="325">
                  <c:v>40449</c:v>
                </c:pt>
                <c:pt idx="326">
                  <c:v>40450</c:v>
                </c:pt>
                <c:pt idx="327">
                  <c:v>40451</c:v>
                </c:pt>
                <c:pt idx="328">
                  <c:v>40452</c:v>
                </c:pt>
                <c:pt idx="329">
                  <c:v>40455</c:v>
                </c:pt>
                <c:pt idx="330">
                  <c:v>40456</c:v>
                </c:pt>
                <c:pt idx="331">
                  <c:v>40457</c:v>
                </c:pt>
                <c:pt idx="332">
                  <c:v>40458</c:v>
                </c:pt>
                <c:pt idx="333">
                  <c:v>40459</c:v>
                </c:pt>
                <c:pt idx="334">
                  <c:v>40462</c:v>
                </c:pt>
                <c:pt idx="335">
                  <c:v>40463</c:v>
                </c:pt>
                <c:pt idx="336">
                  <c:v>40464</c:v>
                </c:pt>
                <c:pt idx="337">
                  <c:v>40465</c:v>
                </c:pt>
                <c:pt idx="338">
                  <c:v>40466</c:v>
                </c:pt>
                <c:pt idx="339">
                  <c:v>40469</c:v>
                </c:pt>
                <c:pt idx="340">
                  <c:v>40470</c:v>
                </c:pt>
                <c:pt idx="341">
                  <c:v>40471</c:v>
                </c:pt>
                <c:pt idx="342">
                  <c:v>40472</c:v>
                </c:pt>
                <c:pt idx="343">
                  <c:v>40473</c:v>
                </c:pt>
                <c:pt idx="344">
                  <c:v>40476</c:v>
                </c:pt>
                <c:pt idx="345">
                  <c:v>40477</c:v>
                </c:pt>
                <c:pt idx="346">
                  <c:v>40478</c:v>
                </c:pt>
                <c:pt idx="347">
                  <c:v>40479</c:v>
                </c:pt>
                <c:pt idx="348">
                  <c:v>40480</c:v>
                </c:pt>
                <c:pt idx="349">
                  <c:v>40483</c:v>
                </c:pt>
                <c:pt idx="350">
                  <c:v>40484</c:v>
                </c:pt>
                <c:pt idx="351">
                  <c:v>40485</c:v>
                </c:pt>
                <c:pt idx="352">
                  <c:v>40486</c:v>
                </c:pt>
                <c:pt idx="353">
                  <c:v>40487</c:v>
                </c:pt>
                <c:pt idx="354">
                  <c:v>40490</c:v>
                </c:pt>
                <c:pt idx="355">
                  <c:v>40491</c:v>
                </c:pt>
                <c:pt idx="356">
                  <c:v>40492</c:v>
                </c:pt>
                <c:pt idx="357">
                  <c:v>40493</c:v>
                </c:pt>
                <c:pt idx="358">
                  <c:v>40494</c:v>
                </c:pt>
                <c:pt idx="359">
                  <c:v>40497</c:v>
                </c:pt>
                <c:pt idx="360">
                  <c:v>40498</c:v>
                </c:pt>
                <c:pt idx="361">
                  <c:v>40499</c:v>
                </c:pt>
                <c:pt idx="362">
                  <c:v>40500</c:v>
                </c:pt>
                <c:pt idx="363">
                  <c:v>40501</c:v>
                </c:pt>
                <c:pt idx="364">
                  <c:v>40504</c:v>
                </c:pt>
                <c:pt idx="365">
                  <c:v>40505</c:v>
                </c:pt>
                <c:pt idx="366">
                  <c:v>40506</c:v>
                </c:pt>
                <c:pt idx="367">
                  <c:v>40507</c:v>
                </c:pt>
                <c:pt idx="368">
                  <c:v>40508</c:v>
                </c:pt>
                <c:pt idx="369">
                  <c:v>40511</c:v>
                </c:pt>
                <c:pt idx="370">
                  <c:v>40512</c:v>
                </c:pt>
                <c:pt idx="371">
                  <c:v>40513</c:v>
                </c:pt>
                <c:pt idx="372">
                  <c:v>40514</c:v>
                </c:pt>
                <c:pt idx="373">
                  <c:v>40515</c:v>
                </c:pt>
                <c:pt idx="374">
                  <c:v>40518</c:v>
                </c:pt>
                <c:pt idx="375">
                  <c:v>40519</c:v>
                </c:pt>
                <c:pt idx="376">
                  <c:v>40520</c:v>
                </c:pt>
                <c:pt idx="377">
                  <c:v>40521</c:v>
                </c:pt>
                <c:pt idx="378">
                  <c:v>40522</c:v>
                </c:pt>
                <c:pt idx="379">
                  <c:v>40525</c:v>
                </c:pt>
                <c:pt idx="380">
                  <c:v>40526</c:v>
                </c:pt>
                <c:pt idx="381">
                  <c:v>40527</c:v>
                </c:pt>
                <c:pt idx="382">
                  <c:v>40528</c:v>
                </c:pt>
                <c:pt idx="383">
                  <c:v>40529</c:v>
                </c:pt>
                <c:pt idx="384">
                  <c:v>40532</c:v>
                </c:pt>
                <c:pt idx="385">
                  <c:v>40533</c:v>
                </c:pt>
                <c:pt idx="386">
                  <c:v>40534</c:v>
                </c:pt>
                <c:pt idx="387">
                  <c:v>40535</c:v>
                </c:pt>
                <c:pt idx="388">
                  <c:v>40536</c:v>
                </c:pt>
                <c:pt idx="389">
                  <c:v>40539</c:v>
                </c:pt>
                <c:pt idx="390">
                  <c:v>40540</c:v>
                </c:pt>
                <c:pt idx="391">
                  <c:v>40541</c:v>
                </c:pt>
                <c:pt idx="392">
                  <c:v>40542</c:v>
                </c:pt>
                <c:pt idx="393">
                  <c:v>40543</c:v>
                </c:pt>
                <c:pt idx="394">
                  <c:v>40546</c:v>
                </c:pt>
                <c:pt idx="395">
                  <c:v>40547</c:v>
                </c:pt>
                <c:pt idx="396">
                  <c:v>40548</c:v>
                </c:pt>
                <c:pt idx="397">
                  <c:v>40549</c:v>
                </c:pt>
                <c:pt idx="398">
                  <c:v>40550</c:v>
                </c:pt>
                <c:pt idx="399">
                  <c:v>40553</c:v>
                </c:pt>
                <c:pt idx="400">
                  <c:v>40554</c:v>
                </c:pt>
                <c:pt idx="401">
                  <c:v>40555</c:v>
                </c:pt>
                <c:pt idx="402">
                  <c:v>40556</c:v>
                </c:pt>
                <c:pt idx="403">
                  <c:v>40557</c:v>
                </c:pt>
                <c:pt idx="404">
                  <c:v>40560</c:v>
                </c:pt>
                <c:pt idx="405">
                  <c:v>40561</c:v>
                </c:pt>
                <c:pt idx="406">
                  <c:v>40562</c:v>
                </c:pt>
                <c:pt idx="407">
                  <c:v>40563</c:v>
                </c:pt>
                <c:pt idx="408">
                  <c:v>40564</c:v>
                </c:pt>
                <c:pt idx="409">
                  <c:v>40567</c:v>
                </c:pt>
                <c:pt idx="410">
                  <c:v>40568</c:v>
                </c:pt>
                <c:pt idx="411">
                  <c:v>40569</c:v>
                </c:pt>
                <c:pt idx="412">
                  <c:v>40570</c:v>
                </c:pt>
                <c:pt idx="413">
                  <c:v>40571</c:v>
                </c:pt>
                <c:pt idx="414">
                  <c:v>40574</c:v>
                </c:pt>
                <c:pt idx="415">
                  <c:v>40575</c:v>
                </c:pt>
                <c:pt idx="416">
                  <c:v>40576</c:v>
                </c:pt>
                <c:pt idx="417">
                  <c:v>40577</c:v>
                </c:pt>
                <c:pt idx="418">
                  <c:v>40578</c:v>
                </c:pt>
                <c:pt idx="419">
                  <c:v>40581</c:v>
                </c:pt>
                <c:pt idx="420">
                  <c:v>40582</c:v>
                </c:pt>
                <c:pt idx="421">
                  <c:v>40583</c:v>
                </c:pt>
                <c:pt idx="422">
                  <c:v>40584</c:v>
                </c:pt>
                <c:pt idx="423">
                  <c:v>40585</c:v>
                </c:pt>
                <c:pt idx="424">
                  <c:v>40588</c:v>
                </c:pt>
                <c:pt idx="425">
                  <c:v>40589</c:v>
                </c:pt>
                <c:pt idx="426">
                  <c:v>40590</c:v>
                </c:pt>
                <c:pt idx="427">
                  <c:v>40591</c:v>
                </c:pt>
                <c:pt idx="428">
                  <c:v>40592</c:v>
                </c:pt>
                <c:pt idx="429">
                  <c:v>40595</c:v>
                </c:pt>
                <c:pt idx="430">
                  <c:v>40596</c:v>
                </c:pt>
                <c:pt idx="431">
                  <c:v>40597</c:v>
                </c:pt>
                <c:pt idx="432">
                  <c:v>40598</c:v>
                </c:pt>
                <c:pt idx="433">
                  <c:v>40599</c:v>
                </c:pt>
                <c:pt idx="434">
                  <c:v>40602</c:v>
                </c:pt>
                <c:pt idx="435">
                  <c:v>40603</c:v>
                </c:pt>
                <c:pt idx="436">
                  <c:v>40604</c:v>
                </c:pt>
                <c:pt idx="437">
                  <c:v>40605</c:v>
                </c:pt>
                <c:pt idx="438">
                  <c:v>40606</c:v>
                </c:pt>
                <c:pt idx="439">
                  <c:v>40609</c:v>
                </c:pt>
                <c:pt idx="440">
                  <c:v>40610</c:v>
                </c:pt>
                <c:pt idx="441">
                  <c:v>40611</c:v>
                </c:pt>
                <c:pt idx="442">
                  <c:v>40612</c:v>
                </c:pt>
                <c:pt idx="443">
                  <c:v>40613</c:v>
                </c:pt>
                <c:pt idx="444">
                  <c:v>40616</c:v>
                </c:pt>
                <c:pt idx="445">
                  <c:v>40617</c:v>
                </c:pt>
                <c:pt idx="446">
                  <c:v>40618</c:v>
                </c:pt>
                <c:pt idx="447">
                  <c:v>40619</c:v>
                </c:pt>
                <c:pt idx="448">
                  <c:v>40620</c:v>
                </c:pt>
                <c:pt idx="449">
                  <c:v>40623</c:v>
                </c:pt>
                <c:pt idx="450">
                  <c:v>40624</c:v>
                </c:pt>
                <c:pt idx="451">
                  <c:v>40625</c:v>
                </c:pt>
                <c:pt idx="452">
                  <c:v>40626</c:v>
                </c:pt>
                <c:pt idx="453">
                  <c:v>40627</c:v>
                </c:pt>
                <c:pt idx="454">
                  <c:v>40630</c:v>
                </c:pt>
                <c:pt idx="455">
                  <c:v>40631</c:v>
                </c:pt>
                <c:pt idx="456">
                  <c:v>40632</c:v>
                </c:pt>
                <c:pt idx="457">
                  <c:v>40633</c:v>
                </c:pt>
                <c:pt idx="458">
                  <c:v>40634</c:v>
                </c:pt>
                <c:pt idx="459">
                  <c:v>40637</c:v>
                </c:pt>
                <c:pt idx="460">
                  <c:v>40638</c:v>
                </c:pt>
                <c:pt idx="461">
                  <c:v>40639</c:v>
                </c:pt>
                <c:pt idx="462">
                  <c:v>40640</c:v>
                </c:pt>
                <c:pt idx="463">
                  <c:v>40641</c:v>
                </c:pt>
                <c:pt idx="464">
                  <c:v>40644</c:v>
                </c:pt>
                <c:pt idx="465">
                  <c:v>40645</c:v>
                </c:pt>
                <c:pt idx="466">
                  <c:v>40646</c:v>
                </c:pt>
                <c:pt idx="467">
                  <c:v>40647</c:v>
                </c:pt>
                <c:pt idx="468">
                  <c:v>40648</c:v>
                </c:pt>
                <c:pt idx="469">
                  <c:v>40651</c:v>
                </c:pt>
                <c:pt idx="470">
                  <c:v>40652</c:v>
                </c:pt>
                <c:pt idx="471">
                  <c:v>40653</c:v>
                </c:pt>
                <c:pt idx="472">
                  <c:v>40654</c:v>
                </c:pt>
                <c:pt idx="473">
                  <c:v>40655</c:v>
                </c:pt>
                <c:pt idx="474">
                  <c:v>40658</c:v>
                </c:pt>
                <c:pt idx="475">
                  <c:v>40659</c:v>
                </c:pt>
                <c:pt idx="476">
                  <c:v>40660</c:v>
                </c:pt>
                <c:pt idx="477">
                  <c:v>40661</c:v>
                </c:pt>
                <c:pt idx="478">
                  <c:v>40662</c:v>
                </c:pt>
                <c:pt idx="479">
                  <c:v>40665</c:v>
                </c:pt>
                <c:pt idx="480">
                  <c:v>40666</c:v>
                </c:pt>
                <c:pt idx="481">
                  <c:v>40667</c:v>
                </c:pt>
                <c:pt idx="482">
                  <c:v>40668</c:v>
                </c:pt>
                <c:pt idx="483">
                  <c:v>40669</c:v>
                </c:pt>
                <c:pt idx="484">
                  <c:v>40672</c:v>
                </c:pt>
                <c:pt idx="485">
                  <c:v>40673</c:v>
                </c:pt>
                <c:pt idx="486">
                  <c:v>40674</c:v>
                </c:pt>
                <c:pt idx="487">
                  <c:v>40675</c:v>
                </c:pt>
                <c:pt idx="488">
                  <c:v>40676</c:v>
                </c:pt>
                <c:pt idx="489">
                  <c:v>40679</c:v>
                </c:pt>
                <c:pt idx="490">
                  <c:v>40680</c:v>
                </c:pt>
                <c:pt idx="491">
                  <c:v>40681</c:v>
                </c:pt>
                <c:pt idx="492">
                  <c:v>40682</c:v>
                </c:pt>
                <c:pt idx="493">
                  <c:v>40683</c:v>
                </c:pt>
                <c:pt idx="494">
                  <c:v>40686</c:v>
                </c:pt>
                <c:pt idx="495">
                  <c:v>40687</c:v>
                </c:pt>
                <c:pt idx="496">
                  <c:v>40688</c:v>
                </c:pt>
                <c:pt idx="497">
                  <c:v>40689</c:v>
                </c:pt>
                <c:pt idx="498">
                  <c:v>40690</c:v>
                </c:pt>
                <c:pt idx="499">
                  <c:v>40693</c:v>
                </c:pt>
                <c:pt idx="500">
                  <c:v>40694</c:v>
                </c:pt>
                <c:pt idx="501">
                  <c:v>40695</c:v>
                </c:pt>
                <c:pt idx="502">
                  <c:v>40696</c:v>
                </c:pt>
                <c:pt idx="503">
                  <c:v>40697</c:v>
                </c:pt>
                <c:pt idx="504">
                  <c:v>40700</c:v>
                </c:pt>
                <c:pt idx="505">
                  <c:v>40701</c:v>
                </c:pt>
                <c:pt idx="506">
                  <c:v>40702</c:v>
                </c:pt>
                <c:pt idx="507">
                  <c:v>40703</c:v>
                </c:pt>
                <c:pt idx="508">
                  <c:v>40704</c:v>
                </c:pt>
                <c:pt idx="509">
                  <c:v>40707</c:v>
                </c:pt>
                <c:pt idx="510">
                  <c:v>40708</c:v>
                </c:pt>
                <c:pt idx="511">
                  <c:v>40709</c:v>
                </c:pt>
                <c:pt idx="512">
                  <c:v>40710</c:v>
                </c:pt>
                <c:pt idx="513">
                  <c:v>40711</c:v>
                </c:pt>
                <c:pt idx="514">
                  <c:v>40714</c:v>
                </c:pt>
                <c:pt idx="515">
                  <c:v>40715</c:v>
                </c:pt>
                <c:pt idx="516">
                  <c:v>40716</c:v>
                </c:pt>
                <c:pt idx="517">
                  <c:v>40717</c:v>
                </c:pt>
                <c:pt idx="518">
                  <c:v>40718</c:v>
                </c:pt>
                <c:pt idx="519">
                  <c:v>40721</c:v>
                </c:pt>
                <c:pt idx="520">
                  <c:v>40722</c:v>
                </c:pt>
                <c:pt idx="521">
                  <c:v>40723</c:v>
                </c:pt>
                <c:pt idx="522">
                  <c:v>40724</c:v>
                </c:pt>
                <c:pt idx="523">
                  <c:v>40725</c:v>
                </c:pt>
                <c:pt idx="524">
                  <c:v>40728</c:v>
                </c:pt>
                <c:pt idx="525">
                  <c:v>40729</c:v>
                </c:pt>
                <c:pt idx="526">
                  <c:v>40730</c:v>
                </c:pt>
                <c:pt idx="527">
                  <c:v>40731</c:v>
                </c:pt>
                <c:pt idx="528">
                  <c:v>40732</c:v>
                </c:pt>
                <c:pt idx="529">
                  <c:v>40735</c:v>
                </c:pt>
                <c:pt idx="530">
                  <c:v>40736</c:v>
                </c:pt>
                <c:pt idx="531">
                  <c:v>40737</c:v>
                </c:pt>
                <c:pt idx="532">
                  <c:v>40738</c:v>
                </c:pt>
                <c:pt idx="533">
                  <c:v>40739</c:v>
                </c:pt>
                <c:pt idx="534">
                  <c:v>40742</c:v>
                </c:pt>
                <c:pt idx="535">
                  <c:v>40743</c:v>
                </c:pt>
                <c:pt idx="536">
                  <c:v>40744</c:v>
                </c:pt>
                <c:pt idx="537">
                  <c:v>40745</c:v>
                </c:pt>
                <c:pt idx="538">
                  <c:v>40746</c:v>
                </c:pt>
                <c:pt idx="539">
                  <c:v>40749</c:v>
                </c:pt>
                <c:pt idx="540">
                  <c:v>40750</c:v>
                </c:pt>
                <c:pt idx="541">
                  <c:v>40751</c:v>
                </c:pt>
                <c:pt idx="542">
                  <c:v>40752</c:v>
                </c:pt>
                <c:pt idx="543">
                  <c:v>40753</c:v>
                </c:pt>
                <c:pt idx="544">
                  <c:v>40756</c:v>
                </c:pt>
                <c:pt idx="545">
                  <c:v>40757</c:v>
                </c:pt>
                <c:pt idx="546">
                  <c:v>40758</c:v>
                </c:pt>
                <c:pt idx="547">
                  <c:v>40759</c:v>
                </c:pt>
                <c:pt idx="548">
                  <c:v>40760</c:v>
                </c:pt>
                <c:pt idx="549">
                  <c:v>40763</c:v>
                </c:pt>
                <c:pt idx="550">
                  <c:v>40764</c:v>
                </c:pt>
                <c:pt idx="551">
                  <c:v>40765</c:v>
                </c:pt>
                <c:pt idx="552">
                  <c:v>40766</c:v>
                </c:pt>
                <c:pt idx="553">
                  <c:v>40767</c:v>
                </c:pt>
                <c:pt idx="554">
                  <c:v>40770</c:v>
                </c:pt>
                <c:pt idx="555">
                  <c:v>40771</c:v>
                </c:pt>
                <c:pt idx="556">
                  <c:v>40772</c:v>
                </c:pt>
                <c:pt idx="557">
                  <c:v>40773</c:v>
                </c:pt>
                <c:pt idx="558">
                  <c:v>40774</c:v>
                </c:pt>
                <c:pt idx="559">
                  <c:v>40777</c:v>
                </c:pt>
                <c:pt idx="560">
                  <c:v>40778</c:v>
                </c:pt>
                <c:pt idx="561">
                  <c:v>40779</c:v>
                </c:pt>
                <c:pt idx="562">
                  <c:v>40780</c:v>
                </c:pt>
                <c:pt idx="563">
                  <c:v>40781</c:v>
                </c:pt>
                <c:pt idx="564">
                  <c:v>40784</c:v>
                </c:pt>
                <c:pt idx="565">
                  <c:v>40785</c:v>
                </c:pt>
                <c:pt idx="566">
                  <c:v>40786</c:v>
                </c:pt>
                <c:pt idx="567">
                  <c:v>40787</c:v>
                </c:pt>
                <c:pt idx="568">
                  <c:v>40788</c:v>
                </c:pt>
                <c:pt idx="569">
                  <c:v>40791</c:v>
                </c:pt>
                <c:pt idx="570">
                  <c:v>40792</c:v>
                </c:pt>
                <c:pt idx="571">
                  <c:v>40793</c:v>
                </c:pt>
                <c:pt idx="572">
                  <c:v>40794</c:v>
                </c:pt>
                <c:pt idx="573">
                  <c:v>40795</c:v>
                </c:pt>
                <c:pt idx="574">
                  <c:v>40798</c:v>
                </c:pt>
                <c:pt idx="575">
                  <c:v>40799</c:v>
                </c:pt>
                <c:pt idx="576">
                  <c:v>40800</c:v>
                </c:pt>
                <c:pt idx="577">
                  <c:v>40801</c:v>
                </c:pt>
                <c:pt idx="578">
                  <c:v>40802</c:v>
                </c:pt>
                <c:pt idx="579">
                  <c:v>40805</c:v>
                </c:pt>
                <c:pt idx="580">
                  <c:v>40806</c:v>
                </c:pt>
                <c:pt idx="581">
                  <c:v>40807</c:v>
                </c:pt>
                <c:pt idx="582">
                  <c:v>40808</c:v>
                </c:pt>
                <c:pt idx="583">
                  <c:v>40809</c:v>
                </c:pt>
                <c:pt idx="584">
                  <c:v>40812</c:v>
                </c:pt>
                <c:pt idx="585">
                  <c:v>40813</c:v>
                </c:pt>
                <c:pt idx="586">
                  <c:v>40814</c:v>
                </c:pt>
                <c:pt idx="587">
                  <c:v>40815</c:v>
                </c:pt>
                <c:pt idx="588">
                  <c:v>40816</c:v>
                </c:pt>
                <c:pt idx="589">
                  <c:v>40819</c:v>
                </c:pt>
                <c:pt idx="590">
                  <c:v>40820</c:v>
                </c:pt>
                <c:pt idx="591">
                  <c:v>40821</c:v>
                </c:pt>
                <c:pt idx="592">
                  <c:v>40822</c:v>
                </c:pt>
                <c:pt idx="593">
                  <c:v>40823</c:v>
                </c:pt>
                <c:pt idx="594">
                  <c:v>40826</c:v>
                </c:pt>
                <c:pt idx="595">
                  <c:v>40827</c:v>
                </c:pt>
                <c:pt idx="596">
                  <c:v>40828</c:v>
                </c:pt>
                <c:pt idx="597">
                  <c:v>40829</c:v>
                </c:pt>
                <c:pt idx="598">
                  <c:v>40830</c:v>
                </c:pt>
                <c:pt idx="599">
                  <c:v>40833</c:v>
                </c:pt>
                <c:pt idx="600">
                  <c:v>40834</c:v>
                </c:pt>
                <c:pt idx="601">
                  <c:v>40835</c:v>
                </c:pt>
                <c:pt idx="602">
                  <c:v>40836</c:v>
                </c:pt>
                <c:pt idx="603">
                  <c:v>40837</c:v>
                </c:pt>
                <c:pt idx="604">
                  <c:v>40840</c:v>
                </c:pt>
                <c:pt idx="605">
                  <c:v>40841</c:v>
                </c:pt>
                <c:pt idx="606">
                  <c:v>40842</c:v>
                </c:pt>
                <c:pt idx="607">
                  <c:v>40843</c:v>
                </c:pt>
                <c:pt idx="608">
                  <c:v>40844</c:v>
                </c:pt>
                <c:pt idx="609">
                  <c:v>40847</c:v>
                </c:pt>
                <c:pt idx="610">
                  <c:v>40848</c:v>
                </c:pt>
                <c:pt idx="611">
                  <c:v>40849</c:v>
                </c:pt>
                <c:pt idx="612">
                  <c:v>40850</c:v>
                </c:pt>
                <c:pt idx="613">
                  <c:v>40851</c:v>
                </c:pt>
                <c:pt idx="614">
                  <c:v>40854</c:v>
                </c:pt>
                <c:pt idx="615">
                  <c:v>40855</c:v>
                </c:pt>
                <c:pt idx="616">
                  <c:v>40856</c:v>
                </c:pt>
                <c:pt idx="617">
                  <c:v>40857</c:v>
                </c:pt>
                <c:pt idx="618">
                  <c:v>40858</c:v>
                </c:pt>
                <c:pt idx="619">
                  <c:v>40861</c:v>
                </c:pt>
                <c:pt idx="620">
                  <c:v>40862</c:v>
                </c:pt>
                <c:pt idx="621">
                  <c:v>40863</c:v>
                </c:pt>
                <c:pt idx="622">
                  <c:v>40864</c:v>
                </c:pt>
                <c:pt idx="623">
                  <c:v>40865</c:v>
                </c:pt>
                <c:pt idx="624">
                  <c:v>40868</c:v>
                </c:pt>
                <c:pt idx="625">
                  <c:v>40869</c:v>
                </c:pt>
                <c:pt idx="626">
                  <c:v>40870</c:v>
                </c:pt>
                <c:pt idx="627">
                  <c:v>40871</c:v>
                </c:pt>
                <c:pt idx="628">
                  <c:v>40872</c:v>
                </c:pt>
                <c:pt idx="629">
                  <c:v>40875</c:v>
                </c:pt>
                <c:pt idx="630">
                  <c:v>40876</c:v>
                </c:pt>
                <c:pt idx="631">
                  <c:v>40877</c:v>
                </c:pt>
                <c:pt idx="632">
                  <c:v>40878</c:v>
                </c:pt>
                <c:pt idx="633">
                  <c:v>40879</c:v>
                </c:pt>
                <c:pt idx="634">
                  <c:v>40882</c:v>
                </c:pt>
                <c:pt idx="635">
                  <c:v>40883</c:v>
                </c:pt>
                <c:pt idx="636">
                  <c:v>40884</c:v>
                </c:pt>
                <c:pt idx="637">
                  <c:v>40885</c:v>
                </c:pt>
                <c:pt idx="638">
                  <c:v>40886</c:v>
                </c:pt>
                <c:pt idx="639">
                  <c:v>40889</c:v>
                </c:pt>
                <c:pt idx="640">
                  <c:v>40890</c:v>
                </c:pt>
                <c:pt idx="641">
                  <c:v>40891</c:v>
                </c:pt>
                <c:pt idx="642">
                  <c:v>40892</c:v>
                </c:pt>
                <c:pt idx="643">
                  <c:v>40893</c:v>
                </c:pt>
                <c:pt idx="644">
                  <c:v>40896</c:v>
                </c:pt>
                <c:pt idx="645">
                  <c:v>40897</c:v>
                </c:pt>
                <c:pt idx="646">
                  <c:v>40898</c:v>
                </c:pt>
                <c:pt idx="647">
                  <c:v>40899</c:v>
                </c:pt>
                <c:pt idx="648">
                  <c:v>40900</c:v>
                </c:pt>
                <c:pt idx="649">
                  <c:v>40903</c:v>
                </c:pt>
                <c:pt idx="650">
                  <c:v>40904</c:v>
                </c:pt>
                <c:pt idx="651">
                  <c:v>40905</c:v>
                </c:pt>
                <c:pt idx="652">
                  <c:v>40906</c:v>
                </c:pt>
                <c:pt idx="653">
                  <c:v>40907</c:v>
                </c:pt>
                <c:pt idx="654">
                  <c:v>40910</c:v>
                </c:pt>
                <c:pt idx="655">
                  <c:v>40911</c:v>
                </c:pt>
                <c:pt idx="656">
                  <c:v>40912</c:v>
                </c:pt>
                <c:pt idx="657">
                  <c:v>40913</c:v>
                </c:pt>
                <c:pt idx="658">
                  <c:v>40914</c:v>
                </c:pt>
                <c:pt idx="659">
                  <c:v>40917</c:v>
                </c:pt>
                <c:pt idx="660">
                  <c:v>40918</c:v>
                </c:pt>
                <c:pt idx="661">
                  <c:v>40919</c:v>
                </c:pt>
                <c:pt idx="662">
                  <c:v>40920</c:v>
                </c:pt>
                <c:pt idx="663">
                  <c:v>40921</c:v>
                </c:pt>
                <c:pt idx="664">
                  <c:v>40924</c:v>
                </c:pt>
                <c:pt idx="665">
                  <c:v>40925</c:v>
                </c:pt>
                <c:pt idx="666">
                  <c:v>40926</c:v>
                </c:pt>
                <c:pt idx="667">
                  <c:v>40927</c:v>
                </c:pt>
                <c:pt idx="668">
                  <c:v>40928</c:v>
                </c:pt>
                <c:pt idx="669">
                  <c:v>40931</c:v>
                </c:pt>
                <c:pt idx="670">
                  <c:v>40932</c:v>
                </c:pt>
                <c:pt idx="671">
                  <c:v>40933</c:v>
                </c:pt>
                <c:pt idx="672">
                  <c:v>40934</c:v>
                </c:pt>
                <c:pt idx="673">
                  <c:v>40935</c:v>
                </c:pt>
                <c:pt idx="674">
                  <c:v>40938</c:v>
                </c:pt>
                <c:pt idx="675">
                  <c:v>40939</c:v>
                </c:pt>
                <c:pt idx="676">
                  <c:v>40940</c:v>
                </c:pt>
                <c:pt idx="677">
                  <c:v>40941</c:v>
                </c:pt>
                <c:pt idx="678">
                  <c:v>40942</c:v>
                </c:pt>
                <c:pt idx="679">
                  <c:v>40945</c:v>
                </c:pt>
                <c:pt idx="680">
                  <c:v>40946</c:v>
                </c:pt>
                <c:pt idx="681">
                  <c:v>40947</c:v>
                </c:pt>
                <c:pt idx="682">
                  <c:v>40948</c:v>
                </c:pt>
                <c:pt idx="683">
                  <c:v>40949</c:v>
                </c:pt>
                <c:pt idx="684">
                  <c:v>40952</c:v>
                </c:pt>
                <c:pt idx="685">
                  <c:v>40953</c:v>
                </c:pt>
                <c:pt idx="686">
                  <c:v>40954</c:v>
                </c:pt>
                <c:pt idx="687">
                  <c:v>40955</c:v>
                </c:pt>
                <c:pt idx="688">
                  <c:v>40956</c:v>
                </c:pt>
                <c:pt idx="689">
                  <c:v>40959</c:v>
                </c:pt>
                <c:pt idx="690">
                  <c:v>40960</c:v>
                </c:pt>
                <c:pt idx="691">
                  <c:v>40961</c:v>
                </c:pt>
                <c:pt idx="692">
                  <c:v>40962</c:v>
                </c:pt>
                <c:pt idx="693">
                  <c:v>40963</c:v>
                </c:pt>
                <c:pt idx="694">
                  <c:v>40966</c:v>
                </c:pt>
                <c:pt idx="695">
                  <c:v>40967</c:v>
                </c:pt>
                <c:pt idx="696">
                  <c:v>40968</c:v>
                </c:pt>
                <c:pt idx="697">
                  <c:v>40969</c:v>
                </c:pt>
                <c:pt idx="698">
                  <c:v>40970</c:v>
                </c:pt>
                <c:pt idx="699">
                  <c:v>40973</c:v>
                </c:pt>
                <c:pt idx="700">
                  <c:v>40974</c:v>
                </c:pt>
                <c:pt idx="701">
                  <c:v>40975</c:v>
                </c:pt>
                <c:pt idx="702">
                  <c:v>40976</c:v>
                </c:pt>
                <c:pt idx="703">
                  <c:v>40977</c:v>
                </c:pt>
                <c:pt idx="704">
                  <c:v>40980</c:v>
                </c:pt>
                <c:pt idx="705">
                  <c:v>40981</c:v>
                </c:pt>
                <c:pt idx="706">
                  <c:v>40982</c:v>
                </c:pt>
                <c:pt idx="707">
                  <c:v>40983</c:v>
                </c:pt>
                <c:pt idx="708">
                  <c:v>40984</c:v>
                </c:pt>
                <c:pt idx="709">
                  <c:v>40987</c:v>
                </c:pt>
                <c:pt idx="710">
                  <c:v>40988</c:v>
                </c:pt>
                <c:pt idx="711">
                  <c:v>40989</c:v>
                </c:pt>
                <c:pt idx="712">
                  <c:v>40990</c:v>
                </c:pt>
                <c:pt idx="713">
                  <c:v>40991</c:v>
                </c:pt>
                <c:pt idx="714">
                  <c:v>40994</c:v>
                </c:pt>
                <c:pt idx="715">
                  <c:v>40995</c:v>
                </c:pt>
                <c:pt idx="716">
                  <c:v>40996</c:v>
                </c:pt>
                <c:pt idx="717">
                  <c:v>40997</c:v>
                </c:pt>
                <c:pt idx="718">
                  <c:v>40998</c:v>
                </c:pt>
                <c:pt idx="719">
                  <c:v>41001</c:v>
                </c:pt>
                <c:pt idx="720">
                  <c:v>41002</c:v>
                </c:pt>
                <c:pt idx="721">
                  <c:v>41003</c:v>
                </c:pt>
                <c:pt idx="722">
                  <c:v>41004</c:v>
                </c:pt>
                <c:pt idx="723">
                  <c:v>41005</c:v>
                </c:pt>
                <c:pt idx="724">
                  <c:v>41008</c:v>
                </c:pt>
                <c:pt idx="725">
                  <c:v>41009</c:v>
                </c:pt>
                <c:pt idx="726">
                  <c:v>41010</c:v>
                </c:pt>
                <c:pt idx="727">
                  <c:v>41011</c:v>
                </c:pt>
                <c:pt idx="728">
                  <c:v>41012</c:v>
                </c:pt>
                <c:pt idx="729">
                  <c:v>41015</c:v>
                </c:pt>
                <c:pt idx="730">
                  <c:v>41016</c:v>
                </c:pt>
                <c:pt idx="731">
                  <c:v>41017</c:v>
                </c:pt>
                <c:pt idx="732">
                  <c:v>41018</c:v>
                </c:pt>
                <c:pt idx="733">
                  <c:v>41019</c:v>
                </c:pt>
                <c:pt idx="734">
                  <c:v>41022</c:v>
                </c:pt>
                <c:pt idx="735">
                  <c:v>41023</c:v>
                </c:pt>
                <c:pt idx="736">
                  <c:v>41024</c:v>
                </c:pt>
                <c:pt idx="737">
                  <c:v>41025</c:v>
                </c:pt>
                <c:pt idx="738">
                  <c:v>41026</c:v>
                </c:pt>
                <c:pt idx="739">
                  <c:v>41029</c:v>
                </c:pt>
                <c:pt idx="740">
                  <c:v>41030</c:v>
                </c:pt>
                <c:pt idx="741">
                  <c:v>41031</c:v>
                </c:pt>
                <c:pt idx="742">
                  <c:v>41032</c:v>
                </c:pt>
                <c:pt idx="743">
                  <c:v>41033</c:v>
                </c:pt>
                <c:pt idx="744">
                  <c:v>41036</c:v>
                </c:pt>
                <c:pt idx="745">
                  <c:v>41037</c:v>
                </c:pt>
                <c:pt idx="746">
                  <c:v>41038</c:v>
                </c:pt>
                <c:pt idx="747">
                  <c:v>41039</c:v>
                </c:pt>
                <c:pt idx="748">
                  <c:v>41040</c:v>
                </c:pt>
                <c:pt idx="749">
                  <c:v>41043</c:v>
                </c:pt>
                <c:pt idx="750">
                  <c:v>41044</c:v>
                </c:pt>
                <c:pt idx="751">
                  <c:v>41045</c:v>
                </c:pt>
                <c:pt idx="752">
                  <c:v>41046</c:v>
                </c:pt>
                <c:pt idx="753">
                  <c:v>41047</c:v>
                </c:pt>
                <c:pt idx="754">
                  <c:v>41050</c:v>
                </c:pt>
                <c:pt idx="755">
                  <c:v>41051</c:v>
                </c:pt>
                <c:pt idx="756">
                  <c:v>41052</c:v>
                </c:pt>
                <c:pt idx="757">
                  <c:v>41053</c:v>
                </c:pt>
                <c:pt idx="758">
                  <c:v>41054</c:v>
                </c:pt>
                <c:pt idx="759">
                  <c:v>41057</c:v>
                </c:pt>
                <c:pt idx="760">
                  <c:v>41058</c:v>
                </c:pt>
                <c:pt idx="761">
                  <c:v>41059</c:v>
                </c:pt>
                <c:pt idx="762">
                  <c:v>41060</c:v>
                </c:pt>
                <c:pt idx="763">
                  <c:v>41061</c:v>
                </c:pt>
                <c:pt idx="764">
                  <c:v>41064</c:v>
                </c:pt>
                <c:pt idx="765">
                  <c:v>41065</c:v>
                </c:pt>
                <c:pt idx="766">
                  <c:v>41066</c:v>
                </c:pt>
                <c:pt idx="767">
                  <c:v>41067</c:v>
                </c:pt>
                <c:pt idx="768">
                  <c:v>41068</c:v>
                </c:pt>
                <c:pt idx="769">
                  <c:v>41071</c:v>
                </c:pt>
                <c:pt idx="770">
                  <c:v>41072</c:v>
                </c:pt>
                <c:pt idx="771">
                  <c:v>41073</c:v>
                </c:pt>
                <c:pt idx="772">
                  <c:v>41074</c:v>
                </c:pt>
                <c:pt idx="773">
                  <c:v>41075</c:v>
                </c:pt>
                <c:pt idx="774">
                  <c:v>41078</c:v>
                </c:pt>
                <c:pt idx="775">
                  <c:v>41079</c:v>
                </c:pt>
                <c:pt idx="776">
                  <c:v>41080</c:v>
                </c:pt>
                <c:pt idx="777">
                  <c:v>41081</c:v>
                </c:pt>
                <c:pt idx="778">
                  <c:v>41082</c:v>
                </c:pt>
                <c:pt idx="779">
                  <c:v>41085</c:v>
                </c:pt>
                <c:pt idx="780">
                  <c:v>41086</c:v>
                </c:pt>
                <c:pt idx="781">
                  <c:v>41087</c:v>
                </c:pt>
                <c:pt idx="782">
                  <c:v>41088</c:v>
                </c:pt>
                <c:pt idx="783">
                  <c:v>41089</c:v>
                </c:pt>
                <c:pt idx="784">
                  <c:v>41092</c:v>
                </c:pt>
                <c:pt idx="785">
                  <c:v>41093</c:v>
                </c:pt>
                <c:pt idx="786">
                  <c:v>41094</c:v>
                </c:pt>
                <c:pt idx="787">
                  <c:v>41095</c:v>
                </c:pt>
                <c:pt idx="788">
                  <c:v>41096</c:v>
                </c:pt>
                <c:pt idx="789">
                  <c:v>41099</c:v>
                </c:pt>
                <c:pt idx="790">
                  <c:v>41100</c:v>
                </c:pt>
                <c:pt idx="791">
                  <c:v>41101</c:v>
                </c:pt>
                <c:pt idx="792">
                  <c:v>41102</c:v>
                </c:pt>
                <c:pt idx="793">
                  <c:v>41103</c:v>
                </c:pt>
                <c:pt idx="794">
                  <c:v>41106</c:v>
                </c:pt>
                <c:pt idx="795">
                  <c:v>41107</c:v>
                </c:pt>
                <c:pt idx="796">
                  <c:v>41108</c:v>
                </c:pt>
                <c:pt idx="797">
                  <c:v>41109</c:v>
                </c:pt>
                <c:pt idx="798">
                  <c:v>41110</c:v>
                </c:pt>
                <c:pt idx="799">
                  <c:v>41113</c:v>
                </c:pt>
                <c:pt idx="800">
                  <c:v>41114</c:v>
                </c:pt>
                <c:pt idx="801">
                  <c:v>41115</c:v>
                </c:pt>
                <c:pt idx="802">
                  <c:v>41116</c:v>
                </c:pt>
                <c:pt idx="803">
                  <c:v>41117</c:v>
                </c:pt>
                <c:pt idx="804">
                  <c:v>41120</c:v>
                </c:pt>
                <c:pt idx="805">
                  <c:v>41121</c:v>
                </c:pt>
                <c:pt idx="806">
                  <c:v>41122</c:v>
                </c:pt>
                <c:pt idx="807">
                  <c:v>41123</c:v>
                </c:pt>
                <c:pt idx="808">
                  <c:v>41124</c:v>
                </c:pt>
                <c:pt idx="809">
                  <c:v>41127</c:v>
                </c:pt>
                <c:pt idx="810">
                  <c:v>41128</c:v>
                </c:pt>
                <c:pt idx="811">
                  <c:v>41129</c:v>
                </c:pt>
                <c:pt idx="812">
                  <c:v>41130</c:v>
                </c:pt>
                <c:pt idx="813">
                  <c:v>41131</c:v>
                </c:pt>
                <c:pt idx="814">
                  <c:v>41134</c:v>
                </c:pt>
                <c:pt idx="815">
                  <c:v>41135</c:v>
                </c:pt>
                <c:pt idx="816">
                  <c:v>41136</c:v>
                </c:pt>
                <c:pt idx="817">
                  <c:v>41137</c:v>
                </c:pt>
                <c:pt idx="818">
                  <c:v>41138</c:v>
                </c:pt>
                <c:pt idx="819">
                  <c:v>41141</c:v>
                </c:pt>
                <c:pt idx="820">
                  <c:v>41142</c:v>
                </c:pt>
                <c:pt idx="821">
                  <c:v>41143</c:v>
                </c:pt>
                <c:pt idx="822">
                  <c:v>41144</c:v>
                </c:pt>
                <c:pt idx="823">
                  <c:v>41145</c:v>
                </c:pt>
                <c:pt idx="824">
                  <c:v>41148</c:v>
                </c:pt>
                <c:pt idx="825">
                  <c:v>41149</c:v>
                </c:pt>
                <c:pt idx="826">
                  <c:v>41150</c:v>
                </c:pt>
                <c:pt idx="827">
                  <c:v>41151</c:v>
                </c:pt>
                <c:pt idx="828">
                  <c:v>41152</c:v>
                </c:pt>
                <c:pt idx="829">
                  <c:v>41155</c:v>
                </c:pt>
                <c:pt idx="830">
                  <c:v>41156</c:v>
                </c:pt>
                <c:pt idx="831">
                  <c:v>41157</c:v>
                </c:pt>
                <c:pt idx="832">
                  <c:v>41158</c:v>
                </c:pt>
                <c:pt idx="833">
                  <c:v>41159</c:v>
                </c:pt>
                <c:pt idx="834">
                  <c:v>41162</c:v>
                </c:pt>
                <c:pt idx="835">
                  <c:v>41163</c:v>
                </c:pt>
                <c:pt idx="836">
                  <c:v>41164</c:v>
                </c:pt>
                <c:pt idx="837">
                  <c:v>41165</c:v>
                </c:pt>
                <c:pt idx="838">
                  <c:v>41166</c:v>
                </c:pt>
                <c:pt idx="839">
                  <c:v>41169</c:v>
                </c:pt>
                <c:pt idx="840">
                  <c:v>41170</c:v>
                </c:pt>
                <c:pt idx="841">
                  <c:v>41171</c:v>
                </c:pt>
                <c:pt idx="842">
                  <c:v>41172</c:v>
                </c:pt>
                <c:pt idx="843">
                  <c:v>41173</c:v>
                </c:pt>
                <c:pt idx="844">
                  <c:v>41176</c:v>
                </c:pt>
                <c:pt idx="845">
                  <c:v>41177</c:v>
                </c:pt>
                <c:pt idx="846">
                  <c:v>41178</c:v>
                </c:pt>
                <c:pt idx="847">
                  <c:v>41179</c:v>
                </c:pt>
                <c:pt idx="848">
                  <c:v>41180</c:v>
                </c:pt>
                <c:pt idx="849">
                  <c:v>41183</c:v>
                </c:pt>
                <c:pt idx="850">
                  <c:v>41184</c:v>
                </c:pt>
                <c:pt idx="851">
                  <c:v>41185</c:v>
                </c:pt>
                <c:pt idx="852">
                  <c:v>41186</c:v>
                </c:pt>
                <c:pt idx="853">
                  <c:v>41187</c:v>
                </c:pt>
                <c:pt idx="854">
                  <c:v>41190</c:v>
                </c:pt>
                <c:pt idx="855">
                  <c:v>41191</c:v>
                </c:pt>
                <c:pt idx="856">
                  <c:v>41192</c:v>
                </c:pt>
                <c:pt idx="857">
                  <c:v>41193</c:v>
                </c:pt>
                <c:pt idx="858">
                  <c:v>41194</c:v>
                </c:pt>
                <c:pt idx="859">
                  <c:v>41197</c:v>
                </c:pt>
                <c:pt idx="860">
                  <c:v>41198</c:v>
                </c:pt>
                <c:pt idx="861">
                  <c:v>41199</c:v>
                </c:pt>
                <c:pt idx="862">
                  <c:v>41200</c:v>
                </c:pt>
                <c:pt idx="863">
                  <c:v>41201</c:v>
                </c:pt>
                <c:pt idx="864">
                  <c:v>41204</c:v>
                </c:pt>
                <c:pt idx="865">
                  <c:v>41205</c:v>
                </c:pt>
                <c:pt idx="866">
                  <c:v>41206</c:v>
                </c:pt>
                <c:pt idx="867">
                  <c:v>41207</c:v>
                </c:pt>
                <c:pt idx="868">
                  <c:v>41208</c:v>
                </c:pt>
                <c:pt idx="869">
                  <c:v>41211</c:v>
                </c:pt>
                <c:pt idx="870">
                  <c:v>41212</c:v>
                </c:pt>
                <c:pt idx="871">
                  <c:v>41213</c:v>
                </c:pt>
                <c:pt idx="872">
                  <c:v>41214</c:v>
                </c:pt>
                <c:pt idx="873">
                  <c:v>41215</c:v>
                </c:pt>
                <c:pt idx="874">
                  <c:v>41218</c:v>
                </c:pt>
                <c:pt idx="875">
                  <c:v>41219</c:v>
                </c:pt>
                <c:pt idx="876">
                  <c:v>41220</c:v>
                </c:pt>
                <c:pt idx="877">
                  <c:v>41221</c:v>
                </c:pt>
                <c:pt idx="878">
                  <c:v>41222</c:v>
                </c:pt>
                <c:pt idx="879">
                  <c:v>41225</c:v>
                </c:pt>
                <c:pt idx="880">
                  <c:v>41226</c:v>
                </c:pt>
                <c:pt idx="881">
                  <c:v>41227</c:v>
                </c:pt>
                <c:pt idx="882">
                  <c:v>41228</c:v>
                </c:pt>
                <c:pt idx="883">
                  <c:v>41229</c:v>
                </c:pt>
                <c:pt idx="884">
                  <c:v>41232</c:v>
                </c:pt>
                <c:pt idx="885">
                  <c:v>41233</c:v>
                </c:pt>
                <c:pt idx="886">
                  <c:v>41234</c:v>
                </c:pt>
                <c:pt idx="887">
                  <c:v>41235</c:v>
                </c:pt>
                <c:pt idx="888">
                  <c:v>41236</c:v>
                </c:pt>
                <c:pt idx="889">
                  <c:v>41239</c:v>
                </c:pt>
                <c:pt idx="890">
                  <c:v>41240</c:v>
                </c:pt>
                <c:pt idx="891">
                  <c:v>41241</c:v>
                </c:pt>
                <c:pt idx="892">
                  <c:v>41242</c:v>
                </c:pt>
                <c:pt idx="893">
                  <c:v>41243</c:v>
                </c:pt>
                <c:pt idx="894">
                  <c:v>41246</c:v>
                </c:pt>
                <c:pt idx="895">
                  <c:v>41247</c:v>
                </c:pt>
                <c:pt idx="896">
                  <c:v>41248</c:v>
                </c:pt>
                <c:pt idx="897">
                  <c:v>41249</c:v>
                </c:pt>
                <c:pt idx="898">
                  <c:v>41250</c:v>
                </c:pt>
                <c:pt idx="899">
                  <c:v>41253</c:v>
                </c:pt>
                <c:pt idx="900">
                  <c:v>41254</c:v>
                </c:pt>
                <c:pt idx="901">
                  <c:v>41255</c:v>
                </c:pt>
                <c:pt idx="902">
                  <c:v>41256</c:v>
                </c:pt>
                <c:pt idx="903">
                  <c:v>41257</c:v>
                </c:pt>
                <c:pt idx="904">
                  <c:v>41260</c:v>
                </c:pt>
                <c:pt idx="905">
                  <c:v>41261</c:v>
                </c:pt>
                <c:pt idx="906">
                  <c:v>41262</c:v>
                </c:pt>
                <c:pt idx="907">
                  <c:v>41263</c:v>
                </c:pt>
                <c:pt idx="908">
                  <c:v>41264</c:v>
                </c:pt>
                <c:pt idx="909">
                  <c:v>41267</c:v>
                </c:pt>
                <c:pt idx="910">
                  <c:v>41268</c:v>
                </c:pt>
                <c:pt idx="911">
                  <c:v>41269</c:v>
                </c:pt>
                <c:pt idx="912">
                  <c:v>41270</c:v>
                </c:pt>
                <c:pt idx="913">
                  <c:v>41271</c:v>
                </c:pt>
                <c:pt idx="914">
                  <c:v>41274</c:v>
                </c:pt>
                <c:pt idx="915">
                  <c:v>41275</c:v>
                </c:pt>
                <c:pt idx="916">
                  <c:v>41276</c:v>
                </c:pt>
                <c:pt idx="917">
                  <c:v>41277</c:v>
                </c:pt>
                <c:pt idx="918">
                  <c:v>41278</c:v>
                </c:pt>
                <c:pt idx="919">
                  <c:v>41281</c:v>
                </c:pt>
                <c:pt idx="920">
                  <c:v>41282</c:v>
                </c:pt>
                <c:pt idx="921">
                  <c:v>41283</c:v>
                </c:pt>
                <c:pt idx="922">
                  <c:v>41284</c:v>
                </c:pt>
                <c:pt idx="923">
                  <c:v>41285</c:v>
                </c:pt>
                <c:pt idx="924">
                  <c:v>41288</c:v>
                </c:pt>
                <c:pt idx="925">
                  <c:v>41289</c:v>
                </c:pt>
                <c:pt idx="926">
                  <c:v>41290</c:v>
                </c:pt>
                <c:pt idx="927">
                  <c:v>41291</c:v>
                </c:pt>
                <c:pt idx="928">
                  <c:v>41292</c:v>
                </c:pt>
                <c:pt idx="929">
                  <c:v>41295</c:v>
                </c:pt>
                <c:pt idx="930">
                  <c:v>41296</c:v>
                </c:pt>
                <c:pt idx="931">
                  <c:v>41297</c:v>
                </c:pt>
                <c:pt idx="932">
                  <c:v>41298</c:v>
                </c:pt>
                <c:pt idx="933">
                  <c:v>41299</c:v>
                </c:pt>
                <c:pt idx="934">
                  <c:v>41302</c:v>
                </c:pt>
                <c:pt idx="935">
                  <c:v>41303</c:v>
                </c:pt>
                <c:pt idx="936">
                  <c:v>41304</c:v>
                </c:pt>
                <c:pt idx="937">
                  <c:v>41305</c:v>
                </c:pt>
                <c:pt idx="938">
                  <c:v>41306</c:v>
                </c:pt>
                <c:pt idx="939">
                  <c:v>41309</c:v>
                </c:pt>
                <c:pt idx="940">
                  <c:v>41310</c:v>
                </c:pt>
                <c:pt idx="941">
                  <c:v>41311</c:v>
                </c:pt>
                <c:pt idx="942">
                  <c:v>41312</c:v>
                </c:pt>
                <c:pt idx="943">
                  <c:v>41313</c:v>
                </c:pt>
                <c:pt idx="944">
                  <c:v>41316</c:v>
                </c:pt>
                <c:pt idx="945">
                  <c:v>41317</c:v>
                </c:pt>
                <c:pt idx="946">
                  <c:v>41318</c:v>
                </c:pt>
                <c:pt idx="947">
                  <c:v>41319</c:v>
                </c:pt>
                <c:pt idx="948">
                  <c:v>41320</c:v>
                </c:pt>
                <c:pt idx="949">
                  <c:v>41323</c:v>
                </c:pt>
                <c:pt idx="950">
                  <c:v>41324</c:v>
                </c:pt>
                <c:pt idx="951">
                  <c:v>41325</c:v>
                </c:pt>
                <c:pt idx="952">
                  <c:v>41326</c:v>
                </c:pt>
                <c:pt idx="953">
                  <c:v>41327</c:v>
                </c:pt>
                <c:pt idx="954">
                  <c:v>41330</c:v>
                </c:pt>
                <c:pt idx="955">
                  <c:v>41331</c:v>
                </c:pt>
                <c:pt idx="956">
                  <c:v>41332</c:v>
                </c:pt>
                <c:pt idx="957">
                  <c:v>41333</c:v>
                </c:pt>
                <c:pt idx="958">
                  <c:v>41334</c:v>
                </c:pt>
                <c:pt idx="959">
                  <c:v>41337</c:v>
                </c:pt>
                <c:pt idx="960">
                  <c:v>41338</c:v>
                </c:pt>
                <c:pt idx="961">
                  <c:v>41339</c:v>
                </c:pt>
                <c:pt idx="962">
                  <c:v>41340</c:v>
                </c:pt>
                <c:pt idx="963">
                  <c:v>41341</c:v>
                </c:pt>
                <c:pt idx="964">
                  <c:v>41344</c:v>
                </c:pt>
                <c:pt idx="965">
                  <c:v>41345</c:v>
                </c:pt>
                <c:pt idx="966">
                  <c:v>41346</c:v>
                </c:pt>
                <c:pt idx="967">
                  <c:v>41347</c:v>
                </c:pt>
                <c:pt idx="968">
                  <c:v>41348</c:v>
                </c:pt>
                <c:pt idx="969">
                  <c:v>41351</c:v>
                </c:pt>
                <c:pt idx="970">
                  <c:v>41352</c:v>
                </c:pt>
                <c:pt idx="971">
                  <c:v>41353</c:v>
                </c:pt>
                <c:pt idx="972">
                  <c:v>41354</c:v>
                </c:pt>
                <c:pt idx="973">
                  <c:v>41355</c:v>
                </c:pt>
                <c:pt idx="974">
                  <c:v>41358</c:v>
                </c:pt>
                <c:pt idx="975">
                  <c:v>41359</c:v>
                </c:pt>
                <c:pt idx="976">
                  <c:v>41360</c:v>
                </c:pt>
                <c:pt idx="977">
                  <c:v>41361</c:v>
                </c:pt>
                <c:pt idx="978">
                  <c:v>41362</c:v>
                </c:pt>
                <c:pt idx="979">
                  <c:v>41365</c:v>
                </c:pt>
                <c:pt idx="980">
                  <c:v>41366</c:v>
                </c:pt>
                <c:pt idx="981">
                  <c:v>41367</c:v>
                </c:pt>
                <c:pt idx="982">
                  <c:v>41368</c:v>
                </c:pt>
                <c:pt idx="983">
                  <c:v>41369</c:v>
                </c:pt>
                <c:pt idx="984">
                  <c:v>41372</c:v>
                </c:pt>
                <c:pt idx="985">
                  <c:v>41373</c:v>
                </c:pt>
                <c:pt idx="986">
                  <c:v>41374</c:v>
                </c:pt>
                <c:pt idx="987">
                  <c:v>41375</c:v>
                </c:pt>
                <c:pt idx="988">
                  <c:v>41376</c:v>
                </c:pt>
                <c:pt idx="989">
                  <c:v>41379</c:v>
                </c:pt>
                <c:pt idx="990">
                  <c:v>41380</c:v>
                </c:pt>
                <c:pt idx="991">
                  <c:v>41381</c:v>
                </c:pt>
                <c:pt idx="992">
                  <c:v>41382</c:v>
                </c:pt>
                <c:pt idx="993">
                  <c:v>41383</c:v>
                </c:pt>
                <c:pt idx="994">
                  <c:v>41386</c:v>
                </c:pt>
                <c:pt idx="995">
                  <c:v>41387</c:v>
                </c:pt>
                <c:pt idx="996">
                  <c:v>41388</c:v>
                </c:pt>
                <c:pt idx="997">
                  <c:v>41389</c:v>
                </c:pt>
                <c:pt idx="998">
                  <c:v>41390</c:v>
                </c:pt>
                <c:pt idx="999">
                  <c:v>41393</c:v>
                </c:pt>
                <c:pt idx="1000">
                  <c:v>41394</c:v>
                </c:pt>
                <c:pt idx="1001">
                  <c:v>41395</c:v>
                </c:pt>
                <c:pt idx="1002">
                  <c:v>41396</c:v>
                </c:pt>
                <c:pt idx="1003">
                  <c:v>41397</c:v>
                </c:pt>
                <c:pt idx="1004">
                  <c:v>41400</c:v>
                </c:pt>
                <c:pt idx="1005">
                  <c:v>41401</c:v>
                </c:pt>
                <c:pt idx="1006">
                  <c:v>41402</c:v>
                </c:pt>
                <c:pt idx="1007">
                  <c:v>41403</c:v>
                </c:pt>
                <c:pt idx="1008">
                  <c:v>41404</c:v>
                </c:pt>
                <c:pt idx="1009">
                  <c:v>41407</c:v>
                </c:pt>
                <c:pt idx="1010">
                  <c:v>41408</c:v>
                </c:pt>
                <c:pt idx="1011">
                  <c:v>41409</c:v>
                </c:pt>
                <c:pt idx="1012">
                  <c:v>41410</c:v>
                </c:pt>
                <c:pt idx="1013">
                  <c:v>41411</c:v>
                </c:pt>
                <c:pt idx="1014">
                  <c:v>41414</c:v>
                </c:pt>
                <c:pt idx="1015">
                  <c:v>41415</c:v>
                </c:pt>
                <c:pt idx="1016">
                  <c:v>41416</c:v>
                </c:pt>
                <c:pt idx="1017">
                  <c:v>41417</c:v>
                </c:pt>
                <c:pt idx="1018">
                  <c:v>41418</c:v>
                </c:pt>
                <c:pt idx="1019">
                  <c:v>41421</c:v>
                </c:pt>
                <c:pt idx="1020">
                  <c:v>41422</c:v>
                </c:pt>
                <c:pt idx="1021">
                  <c:v>41423</c:v>
                </c:pt>
                <c:pt idx="1022">
                  <c:v>41424</c:v>
                </c:pt>
                <c:pt idx="1023">
                  <c:v>41425</c:v>
                </c:pt>
                <c:pt idx="1024">
                  <c:v>41428</c:v>
                </c:pt>
                <c:pt idx="1025">
                  <c:v>41429</c:v>
                </c:pt>
                <c:pt idx="1026">
                  <c:v>41430</c:v>
                </c:pt>
                <c:pt idx="1027">
                  <c:v>41431</c:v>
                </c:pt>
                <c:pt idx="1028">
                  <c:v>41432</c:v>
                </c:pt>
                <c:pt idx="1029">
                  <c:v>41435</c:v>
                </c:pt>
                <c:pt idx="1030">
                  <c:v>41436</c:v>
                </c:pt>
                <c:pt idx="1031">
                  <c:v>41437</c:v>
                </c:pt>
                <c:pt idx="1032">
                  <c:v>41438</c:v>
                </c:pt>
                <c:pt idx="1033">
                  <c:v>41439</c:v>
                </c:pt>
                <c:pt idx="1034">
                  <c:v>41442</c:v>
                </c:pt>
                <c:pt idx="1035">
                  <c:v>41443</c:v>
                </c:pt>
                <c:pt idx="1036">
                  <c:v>41444</c:v>
                </c:pt>
                <c:pt idx="1037">
                  <c:v>41445</c:v>
                </c:pt>
                <c:pt idx="1038">
                  <c:v>41446</c:v>
                </c:pt>
                <c:pt idx="1039">
                  <c:v>41449</c:v>
                </c:pt>
                <c:pt idx="1040">
                  <c:v>41450</c:v>
                </c:pt>
                <c:pt idx="1041">
                  <c:v>41451</c:v>
                </c:pt>
                <c:pt idx="1042">
                  <c:v>41452</c:v>
                </c:pt>
                <c:pt idx="1043">
                  <c:v>41453</c:v>
                </c:pt>
                <c:pt idx="1044">
                  <c:v>41456</c:v>
                </c:pt>
                <c:pt idx="1045">
                  <c:v>41457</c:v>
                </c:pt>
                <c:pt idx="1046">
                  <c:v>41458</c:v>
                </c:pt>
                <c:pt idx="1047">
                  <c:v>41459</c:v>
                </c:pt>
                <c:pt idx="1048">
                  <c:v>41460</c:v>
                </c:pt>
                <c:pt idx="1049">
                  <c:v>41463</c:v>
                </c:pt>
                <c:pt idx="1050">
                  <c:v>41464</c:v>
                </c:pt>
                <c:pt idx="1051">
                  <c:v>41465</c:v>
                </c:pt>
                <c:pt idx="1052">
                  <c:v>41466</c:v>
                </c:pt>
                <c:pt idx="1053">
                  <c:v>41467</c:v>
                </c:pt>
                <c:pt idx="1054">
                  <c:v>41470</c:v>
                </c:pt>
                <c:pt idx="1055">
                  <c:v>41471</c:v>
                </c:pt>
                <c:pt idx="1056">
                  <c:v>41472</c:v>
                </c:pt>
                <c:pt idx="1057">
                  <c:v>41473</c:v>
                </c:pt>
                <c:pt idx="1058">
                  <c:v>41474</c:v>
                </c:pt>
                <c:pt idx="1059">
                  <c:v>41477</c:v>
                </c:pt>
                <c:pt idx="1060">
                  <c:v>41478</c:v>
                </c:pt>
                <c:pt idx="1061">
                  <c:v>41479</c:v>
                </c:pt>
                <c:pt idx="1062">
                  <c:v>41480</c:v>
                </c:pt>
                <c:pt idx="1063">
                  <c:v>41481</c:v>
                </c:pt>
                <c:pt idx="1064">
                  <c:v>41484</c:v>
                </c:pt>
                <c:pt idx="1065">
                  <c:v>41485</c:v>
                </c:pt>
                <c:pt idx="1066">
                  <c:v>41486</c:v>
                </c:pt>
                <c:pt idx="1067">
                  <c:v>41487</c:v>
                </c:pt>
                <c:pt idx="1068">
                  <c:v>41488</c:v>
                </c:pt>
                <c:pt idx="1069">
                  <c:v>41491</c:v>
                </c:pt>
                <c:pt idx="1070">
                  <c:v>41492</c:v>
                </c:pt>
                <c:pt idx="1071">
                  <c:v>41493</c:v>
                </c:pt>
                <c:pt idx="1072">
                  <c:v>41494</c:v>
                </c:pt>
                <c:pt idx="1073">
                  <c:v>41495</c:v>
                </c:pt>
                <c:pt idx="1074">
                  <c:v>41498</c:v>
                </c:pt>
                <c:pt idx="1075">
                  <c:v>41499</c:v>
                </c:pt>
                <c:pt idx="1076">
                  <c:v>41500</c:v>
                </c:pt>
                <c:pt idx="1077">
                  <c:v>41501</c:v>
                </c:pt>
                <c:pt idx="1078">
                  <c:v>41502</c:v>
                </c:pt>
                <c:pt idx="1079">
                  <c:v>41505</c:v>
                </c:pt>
                <c:pt idx="1080">
                  <c:v>41506</c:v>
                </c:pt>
                <c:pt idx="1081">
                  <c:v>41507</c:v>
                </c:pt>
                <c:pt idx="1082">
                  <c:v>41508</c:v>
                </c:pt>
                <c:pt idx="1083">
                  <c:v>41509</c:v>
                </c:pt>
                <c:pt idx="1084">
                  <c:v>41512</c:v>
                </c:pt>
                <c:pt idx="1085">
                  <c:v>41513</c:v>
                </c:pt>
                <c:pt idx="1086">
                  <c:v>41514</c:v>
                </c:pt>
                <c:pt idx="1087">
                  <c:v>41515</c:v>
                </c:pt>
                <c:pt idx="1088">
                  <c:v>41516</c:v>
                </c:pt>
                <c:pt idx="1089">
                  <c:v>41519</c:v>
                </c:pt>
                <c:pt idx="1090">
                  <c:v>41520</c:v>
                </c:pt>
                <c:pt idx="1091">
                  <c:v>41521</c:v>
                </c:pt>
                <c:pt idx="1092">
                  <c:v>41522</c:v>
                </c:pt>
                <c:pt idx="1093">
                  <c:v>41523</c:v>
                </c:pt>
                <c:pt idx="1094">
                  <c:v>41526</c:v>
                </c:pt>
                <c:pt idx="1095">
                  <c:v>41527</c:v>
                </c:pt>
                <c:pt idx="1096">
                  <c:v>41528</c:v>
                </c:pt>
                <c:pt idx="1097">
                  <c:v>41529</c:v>
                </c:pt>
                <c:pt idx="1098">
                  <c:v>41530</c:v>
                </c:pt>
                <c:pt idx="1099">
                  <c:v>41533</c:v>
                </c:pt>
                <c:pt idx="1100">
                  <c:v>41534</c:v>
                </c:pt>
                <c:pt idx="1101">
                  <c:v>41535</c:v>
                </c:pt>
                <c:pt idx="1102">
                  <c:v>41536</c:v>
                </c:pt>
                <c:pt idx="1103">
                  <c:v>41537</c:v>
                </c:pt>
                <c:pt idx="1104">
                  <c:v>41540</c:v>
                </c:pt>
                <c:pt idx="1105">
                  <c:v>41541</c:v>
                </c:pt>
                <c:pt idx="1106">
                  <c:v>41542</c:v>
                </c:pt>
                <c:pt idx="1107">
                  <c:v>41543</c:v>
                </c:pt>
                <c:pt idx="1108">
                  <c:v>41544</c:v>
                </c:pt>
                <c:pt idx="1109">
                  <c:v>41547</c:v>
                </c:pt>
                <c:pt idx="1110">
                  <c:v>41548</c:v>
                </c:pt>
                <c:pt idx="1111">
                  <c:v>41549</c:v>
                </c:pt>
                <c:pt idx="1112">
                  <c:v>41550</c:v>
                </c:pt>
                <c:pt idx="1113">
                  <c:v>41551</c:v>
                </c:pt>
                <c:pt idx="1114">
                  <c:v>41554</c:v>
                </c:pt>
                <c:pt idx="1115">
                  <c:v>41555</c:v>
                </c:pt>
                <c:pt idx="1116">
                  <c:v>41556</c:v>
                </c:pt>
                <c:pt idx="1117">
                  <c:v>41557</c:v>
                </c:pt>
                <c:pt idx="1118">
                  <c:v>41558</c:v>
                </c:pt>
                <c:pt idx="1119">
                  <c:v>41561</c:v>
                </c:pt>
                <c:pt idx="1120">
                  <c:v>41562</c:v>
                </c:pt>
                <c:pt idx="1121">
                  <c:v>41563</c:v>
                </c:pt>
                <c:pt idx="1122">
                  <c:v>41564</c:v>
                </c:pt>
                <c:pt idx="1123">
                  <c:v>41565</c:v>
                </c:pt>
                <c:pt idx="1124">
                  <c:v>41568</c:v>
                </c:pt>
                <c:pt idx="1125">
                  <c:v>41569</c:v>
                </c:pt>
                <c:pt idx="1126">
                  <c:v>41570</c:v>
                </c:pt>
                <c:pt idx="1127">
                  <c:v>41571</c:v>
                </c:pt>
                <c:pt idx="1128">
                  <c:v>41572</c:v>
                </c:pt>
                <c:pt idx="1129">
                  <c:v>41575</c:v>
                </c:pt>
                <c:pt idx="1130">
                  <c:v>41576</c:v>
                </c:pt>
                <c:pt idx="1131">
                  <c:v>41577</c:v>
                </c:pt>
                <c:pt idx="1132">
                  <c:v>41578</c:v>
                </c:pt>
                <c:pt idx="1133">
                  <c:v>41579</c:v>
                </c:pt>
                <c:pt idx="1134">
                  <c:v>41582</c:v>
                </c:pt>
                <c:pt idx="1135">
                  <c:v>41583</c:v>
                </c:pt>
                <c:pt idx="1136">
                  <c:v>41584</c:v>
                </c:pt>
                <c:pt idx="1137">
                  <c:v>41585</c:v>
                </c:pt>
                <c:pt idx="1138">
                  <c:v>41586</c:v>
                </c:pt>
                <c:pt idx="1139">
                  <c:v>41589</c:v>
                </c:pt>
                <c:pt idx="1140">
                  <c:v>41590</c:v>
                </c:pt>
                <c:pt idx="1141">
                  <c:v>41591</c:v>
                </c:pt>
                <c:pt idx="1142">
                  <c:v>41592</c:v>
                </c:pt>
                <c:pt idx="1143">
                  <c:v>41593</c:v>
                </c:pt>
                <c:pt idx="1144">
                  <c:v>41596</c:v>
                </c:pt>
                <c:pt idx="1145">
                  <c:v>41597</c:v>
                </c:pt>
                <c:pt idx="1146">
                  <c:v>41598</c:v>
                </c:pt>
                <c:pt idx="1147">
                  <c:v>41599</c:v>
                </c:pt>
                <c:pt idx="1148">
                  <c:v>41600</c:v>
                </c:pt>
                <c:pt idx="1149">
                  <c:v>41603</c:v>
                </c:pt>
                <c:pt idx="1150">
                  <c:v>41604</c:v>
                </c:pt>
                <c:pt idx="1151">
                  <c:v>41605</c:v>
                </c:pt>
                <c:pt idx="1152">
                  <c:v>41606</c:v>
                </c:pt>
                <c:pt idx="1153">
                  <c:v>41607</c:v>
                </c:pt>
                <c:pt idx="1154">
                  <c:v>41610</c:v>
                </c:pt>
                <c:pt idx="1155">
                  <c:v>41611</c:v>
                </c:pt>
                <c:pt idx="1156">
                  <c:v>41612</c:v>
                </c:pt>
                <c:pt idx="1157">
                  <c:v>41613</c:v>
                </c:pt>
                <c:pt idx="1158">
                  <c:v>41614</c:v>
                </c:pt>
                <c:pt idx="1159">
                  <c:v>41617</c:v>
                </c:pt>
                <c:pt idx="1160">
                  <c:v>41618</c:v>
                </c:pt>
                <c:pt idx="1161">
                  <c:v>41619</c:v>
                </c:pt>
                <c:pt idx="1162">
                  <c:v>41620</c:v>
                </c:pt>
                <c:pt idx="1163">
                  <c:v>41621</c:v>
                </c:pt>
                <c:pt idx="1164">
                  <c:v>41624</c:v>
                </c:pt>
                <c:pt idx="1165">
                  <c:v>41625</c:v>
                </c:pt>
                <c:pt idx="1166">
                  <c:v>41626</c:v>
                </c:pt>
                <c:pt idx="1167">
                  <c:v>41627</c:v>
                </c:pt>
                <c:pt idx="1168">
                  <c:v>41628</c:v>
                </c:pt>
                <c:pt idx="1169">
                  <c:v>41631</c:v>
                </c:pt>
                <c:pt idx="1170">
                  <c:v>41632</c:v>
                </c:pt>
                <c:pt idx="1171">
                  <c:v>41633</c:v>
                </c:pt>
                <c:pt idx="1172">
                  <c:v>41634</c:v>
                </c:pt>
                <c:pt idx="1173">
                  <c:v>41635</c:v>
                </c:pt>
                <c:pt idx="1174">
                  <c:v>41638</c:v>
                </c:pt>
                <c:pt idx="1175">
                  <c:v>41639</c:v>
                </c:pt>
                <c:pt idx="1176">
                  <c:v>41640</c:v>
                </c:pt>
                <c:pt idx="1177">
                  <c:v>41641</c:v>
                </c:pt>
                <c:pt idx="1178">
                  <c:v>41642</c:v>
                </c:pt>
                <c:pt idx="1179">
                  <c:v>41645</c:v>
                </c:pt>
                <c:pt idx="1180">
                  <c:v>41646</c:v>
                </c:pt>
                <c:pt idx="1181">
                  <c:v>41647</c:v>
                </c:pt>
                <c:pt idx="1182">
                  <c:v>41648</c:v>
                </c:pt>
                <c:pt idx="1183">
                  <c:v>41649</c:v>
                </c:pt>
                <c:pt idx="1184">
                  <c:v>41652</c:v>
                </c:pt>
                <c:pt idx="1185">
                  <c:v>41653</c:v>
                </c:pt>
                <c:pt idx="1186">
                  <c:v>41654</c:v>
                </c:pt>
                <c:pt idx="1187">
                  <c:v>41655</c:v>
                </c:pt>
                <c:pt idx="1188">
                  <c:v>41656</c:v>
                </c:pt>
                <c:pt idx="1189">
                  <c:v>41659</c:v>
                </c:pt>
                <c:pt idx="1190">
                  <c:v>41660</c:v>
                </c:pt>
                <c:pt idx="1191">
                  <c:v>41661</c:v>
                </c:pt>
                <c:pt idx="1192">
                  <c:v>41662</c:v>
                </c:pt>
                <c:pt idx="1193">
                  <c:v>41663</c:v>
                </c:pt>
                <c:pt idx="1194">
                  <c:v>41666</c:v>
                </c:pt>
                <c:pt idx="1195">
                  <c:v>41667</c:v>
                </c:pt>
                <c:pt idx="1196">
                  <c:v>41668</c:v>
                </c:pt>
                <c:pt idx="1197">
                  <c:v>41669</c:v>
                </c:pt>
                <c:pt idx="1198">
                  <c:v>41670</c:v>
                </c:pt>
                <c:pt idx="1199">
                  <c:v>41673</c:v>
                </c:pt>
                <c:pt idx="1200">
                  <c:v>41674</c:v>
                </c:pt>
                <c:pt idx="1201">
                  <c:v>41675</c:v>
                </c:pt>
                <c:pt idx="1202">
                  <c:v>41676</c:v>
                </c:pt>
                <c:pt idx="1203">
                  <c:v>41677</c:v>
                </c:pt>
                <c:pt idx="1204">
                  <c:v>41680</c:v>
                </c:pt>
                <c:pt idx="1205">
                  <c:v>41681</c:v>
                </c:pt>
                <c:pt idx="1206">
                  <c:v>41682</c:v>
                </c:pt>
                <c:pt idx="1207">
                  <c:v>41683</c:v>
                </c:pt>
                <c:pt idx="1208">
                  <c:v>41684</c:v>
                </c:pt>
                <c:pt idx="1209">
                  <c:v>41687</c:v>
                </c:pt>
                <c:pt idx="1210">
                  <c:v>41688</c:v>
                </c:pt>
                <c:pt idx="1211">
                  <c:v>41689</c:v>
                </c:pt>
                <c:pt idx="1212">
                  <c:v>41690</c:v>
                </c:pt>
                <c:pt idx="1213">
                  <c:v>41691</c:v>
                </c:pt>
                <c:pt idx="1214">
                  <c:v>41694</c:v>
                </c:pt>
                <c:pt idx="1215">
                  <c:v>41695</c:v>
                </c:pt>
                <c:pt idx="1216">
                  <c:v>41696</c:v>
                </c:pt>
                <c:pt idx="1217">
                  <c:v>41697</c:v>
                </c:pt>
                <c:pt idx="1218">
                  <c:v>41698</c:v>
                </c:pt>
                <c:pt idx="1219">
                  <c:v>41701</c:v>
                </c:pt>
                <c:pt idx="1220">
                  <c:v>41702</c:v>
                </c:pt>
                <c:pt idx="1221">
                  <c:v>41703</c:v>
                </c:pt>
                <c:pt idx="1222">
                  <c:v>41704</c:v>
                </c:pt>
                <c:pt idx="1223">
                  <c:v>41705</c:v>
                </c:pt>
                <c:pt idx="1224">
                  <c:v>41708</c:v>
                </c:pt>
                <c:pt idx="1225">
                  <c:v>41709</c:v>
                </c:pt>
                <c:pt idx="1226">
                  <c:v>41710</c:v>
                </c:pt>
                <c:pt idx="1227">
                  <c:v>41711</c:v>
                </c:pt>
                <c:pt idx="1228">
                  <c:v>41712</c:v>
                </c:pt>
                <c:pt idx="1229">
                  <c:v>41715</c:v>
                </c:pt>
                <c:pt idx="1230">
                  <c:v>41716</c:v>
                </c:pt>
                <c:pt idx="1231">
                  <c:v>41717</c:v>
                </c:pt>
                <c:pt idx="1232">
                  <c:v>41718</c:v>
                </c:pt>
                <c:pt idx="1233">
                  <c:v>41719</c:v>
                </c:pt>
                <c:pt idx="1234">
                  <c:v>41722</c:v>
                </c:pt>
                <c:pt idx="1235">
                  <c:v>41723</c:v>
                </c:pt>
                <c:pt idx="1236">
                  <c:v>41724</c:v>
                </c:pt>
                <c:pt idx="1237">
                  <c:v>41725</c:v>
                </c:pt>
                <c:pt idx="1238">
                  <c:v>41726</c:v>
                </c:pt>
                <c:pt idx="1239">
                  <c:v>41729</c:v>
                </c:pt>
                <c:pt idx="1240">
                  <c:v>41730</c:v>
                </c:pt>
                <c:pt idx="1241">
                  <c:v>41731</c:v>
                </c:pt>
                <c:pt idx="1242">
                  <c:v>41732</c:v>
                </c:pt>
                <c:pt idx="1243">
                  <c:v>41733</c:v>
                </c:pt>
                <c:pt idx="1244">
                  <c:v>41736</c:v>
                </c:pt>
                <c:pt idx="1245">
                  <c:v>41737</c:v>
                </c:pt>
                <c:pt idx="1246">
                  <c:v>41738</c:v>
                </c:pt>
                <c:pt idx="1247">
                  <c:v>41739</c:v>
                </c:pt>
                <c:pt idx="1248">
                  <c:v>41740</c:v>
                </c:pt>
                <c:pt idx="1249">
                  <c:v>41743</c:v>
                </c:pt>
                <c:pt idx="1250">
                  <c:v>41744</c:v>
                </c:pt>
                <c:pt idx="1251">
                  <c:v>41745</c:v>
                </c:pt>
                <c:pt idx="1252">
                  <c:v>41746</c:v>
                </c:pt>
                <c:pt idx="1253">
                  <c:v>41747</c:v>
                </c:pt>
                <c:pt idx="1254">
                  <c:v>41750</c:v>
                </c:pt>
                <c:pt idx="1255">
                  <c:v>41751</c:v>
                </c:pt>
                <c:pt idx="1256">
                  <c:v>41752</c:v>
                </c:pt>
                <c:pt idx="1257">
                  <c:v>41753</c:v>
                </c:pt>
                <c:pt idx="1258">
                  <c:v>41754</c:v>
                </c:pt>
                <c:pt idx="1259">
                  <c:v>41757</c:v>
                </c:pt>
                <c:pt idx="1260">
                  <c:v>41758</c:v>
                </c:pt>
                <c:pt idx="1261">
                  <c:v>41759</c:v>
                </c:pt>
                <c:pt idx="1262">
                  <c:v>41760</c:v>
                </c:pt>
                <c:pt idx="1263">
                  <c:v>41761</c:v>
                </c:pt>
                <c:pt idx="1264">
                  <c:v>41764</c:v>
                </c:pt>
                <c:pt idx="1265">
                  <c:v>41765</c:v>
                </c:pt>
                <c:pt idx="1266">
                  <c:v>41766</c:v>
                </c:pt>
                <c:pt idx="1267">
                  <c:v>41767</c:v>
                </c:pt>
                <c:pt idx="1268">
                  <c:v>41768</c:v>
                </c:pt>
                <c:pt idx="1269">
                  <c:v>41771</c:v>
                </c:pt>
                <c:pt idx="1270">
                  <c:v>41772</c:v>
                </c:pt>
                <c:pt idx="1271">
                  <c:v>41773</c:v>
                </c:pt>
                <c:pt idx="1272">
                  <c:v>41774</c:v>
                </c:pt>
                <c:pt idx="1273">
                  <c:v>41775</c:v>
                </c:pt>
                <c:pt idx="1274">
                  <c:v>41778</c:v>
                </c:pt>
                <c:pt idx="1275">
                  <c:v>41779</c:v>
                </c:pt>
                <c:pt idx="1276">
                  <c:v>41780</c:v>
                </c:pt>
                <c:pt idx="1277">
                  <c:v>41781</c:v>
                </c:pt>
                <c:pt idx="1278">
                  <c:v>41782</c:v>
                </c:pt>
                <c:pt idx="1279">
                  <c:v>41785</c:v>
                </c:pt>
                <c:pt idx="1280">
                  <c:v>41786</c:v>
                </c:pt>
                <c:pt idx="1281">
                  <c:v>41787</c:v>
                </c:pt>
                <c:pt idx="1282">
                  <c:v>41788</c:v>
                </c:pt>
                <c:pt idx="1283">
                  <c:v>41789</c:v>
                </c:pt>
                <c:pt idx="1284">
                  <c:v>41792</c:v>
                </c:pt>
                <c:pt idx="1285">
                  <c:v>41793</c:v>
                </c:pt>
                <c:pt idx="1286">
                  <c:v>41794</c:v>
                </c:pt>
                <c:pt idx="1287">
                  <c:v>41795</c:v>
                </c:pt>
                <c:pt idx="1288">
                  <c:v>41796</c:v>
                </c:pt>
                <c:pt idx="1289">
                  <c:v>41799</c:v>
                </c:pt>
                <c:pt idx="1290">
                  <c:v>41800</c:v>
                </c:pt>
                <c:pt idx="1291">
                  <c:v>41801</c:v>
                </c:pt>
                <c:pt idx="1292">
                  <c:v>41802</c:v>
                </c:pt>
                <c:pt idx="1293">
                  <c:v>41803</c:v>
                </c:pt>
                <c:pt idx="1294">
                  <c:v>41806</c:v>
                </c:pt>
                <c:pt idx="1295">
                  <c:v>41807</c:v>
                </c:pt>
                <c:pt idx="1296">
                  <c:v>41808</c:v>
                </c:pt>
                <c:pt idx="1297">
                  <c:v>41809</c:v>
                </c:pt>
                <c:pt idx="1298">
                  <c:v>41810</c:v>
                </c:pt>
                <c:pt idx="1299">
                  <c:v>41813</c:v>
                </c:pt>
                <c:pt idx="1300">
                  <c:v>41814</c:v>
                </c:pt>
                <c:pt idx="1301">
                  <c:v>41815</c:v>
                </c:pt>
                <c:pt idx="1302">
                  <c:v>41816</c:v>
                </c:pt>
                <c:pt idx="1303">
                  <c:v>41817</c:v>
                </c:pt>
                <c:pt idx="1304">
                  <c:v>41820</c:v>
                </c:pt>
              </c:numCache>
            </c:numRef>
          </c:cat>
          <c:val>
            <c:numRef>
              <c:f>'10YRGILT YIELDS'!$H$4:$H$1309</c:f>
              <c:numCache>
                <c:formatCode>0.00%</c:formatCode>
                <c:ptCount val="1306"/>
                <c:pt idx="0">
                  <c:v>4.2300000000000018E-2</c:v>
                </c:pt>
                <c:pt idx="1">
                  <c:v>4.3100000000000006E-2</c:v>
                </c:pt>
                <c:pt idx="2">
                  <c:v>4.2900000000000015E-2</c:v>
                </c:pt>
                <c:pt idx="3">
                  <c:v>4.2800000000000026E-2</c:v>
                </c:pt>
                <c:pt idx="4">
                  <c:v>4.2300000000000018E-2</c:v>
                </c:pt>
                <c:pt idx="5">
                  <c:v>4.2300000000000018E-2</c:v>
                </c:pt>
                <c:pt idx="6">
                  <c:v>4.1700000000000001E-2</c:v>
                </c:pt>
                <c:pt idx="7">
                  <c:v>4.2700000000000016E-2</c:v>
                </c:pt>
                <c:pt idx="8">
                  <c:v>4.2400000000000014E-2</c:v>
                </c:pt>
                <c:pt idx="9">
                  <c:v>4.1700000000000001E-2</c:v>
                </c:pt>
                <c:pt idx="10">
                  <c:v>4.2400000000000014E-2</c:v>
                </c:pt>
                <c:pt idx="11">
                  <c:v>4.3100000000000006E-2</c:v>
                </c:pt>
                <c:pt idx="12">
                  <c:v>4.3100000000000006E-2</c:v>
                </c:pt>
                <c:pt idx="13">
                  <c:v>4.3400000000000001E-2</c:v>
                </c:pt>
                <c:pt idx="14">
                  <c:v>4.36E-2</c:v>
                </c:pt>
                <c:pt idx="15">
                  <c:v>4.3400000000000001E-2</c:v>
                </c:pt>
                <c:pt idx="16">
                  <c:v>4.3900000000000002E-2</c:v>
                </c:pt>
                <c:pt idx="17">
                  <c:v>4.4800000000000027E-2</c:v>
                </c:pt>
                <c:pt idx="18">
                  <c:v>4.4700000000000011E-2</c:v>
                </c:pt>
                <c:pt idx="19">
                  <c:v>4.4600000000000015E-2</c:v>
                </c:pt>
                <c:pt idx="20">
                  <c:v>4.4400000000000016E-2</c:v>
                </c:pt>
                <c:pt idx="21">
                  <c:v>4.4800000000000027E-2</c:v>
                </c:pt>
                <c:pt idx="22">
                  <c:v>4.4700000000000011E-2</c:v>
                </c:pt>
                <c:pt idx="23">
                  <c:v>4.36E-2</c:v>
                </c:pt>
                <c:pt idx="24">
                  <c:v>4.4400000000000016E-2</c:v>
                </c:pt>
                <c:pt idx="25">
                  <c:v>4.4000000000000018E-2</c:v>
                </c:pt>
                <c:pt idx="26">
                  <c:v>4.3700000000000003E-2</c:v>
                </c:pt>
                <c:pt idx="27">
                  <c:v>4.2400000000000014E-2</c:v>
                </c:pt>
                <c:pt idx="28">
                  <c:v>4.2100000000000012E-2</c:v>
                </c:pt>
                <c:pt idx="29">
                  <c:v>4.1800000000000004E-2</c:v>
                </c:pt>
                <c:pt idx="30">
                  <c:v>4.2000000000000016E-2</c:v>
                </c:pt>
                <c:pt idx="31">
                  <c:v>4.1700000000000001E-2</c:v>
                </c:pt>
                <c:pt idx="32">
                  <c:v>4.1599999999999998E-2</c:v>
                </c:pt>
                <c:pt idx="33">
                  <c:v>4.0800000000000003E-2</c:v>
                </c:pt>
                <c:pt idx="34">
                  <c:v>3.9900000000000005E-2</c:v>
                </c:pt>
                <c:pt idx="35">
                  <c:v>4.0500000000000001E-2</c:v>
                </c:pt>
                <c:pt idx="36">
                  <c:v>4.0100000000000004E-2</c:v>
                </c:pt>
                <c:pt idx="37">
                  <c:v>4.0300000000000016E-2</c:v>
                </c:pt>
                <c:pt idx="38">
                  <c:v>4.0400000000000012E-2</c:v>
                </c:pt>
                <c:pt idx="39">
                  <c:v>4.0200000000000007E-2</c:v>
                </c:pt>
                <c:pt idx="40">
                  <c:v>3.9599999999999996E-2</c:v>
                </c:pt>
                <c:pt idx="41">
                  <c:v>3.9399999999999998E-2</c:v>
                </c:pt>
                <c:pt idx="42">
                  <c:v>3.95E-2</c:v>
                </c:pt>
                <c:pt idx="43">
                  <c:v>3.9399999999999998E-2</c:v>
                </c:pt>
                <c:pt idx="44">
                  <c:v>3.95E-2</c:v>
                </c:pt>
                <c:pt idx="45">
                  <c:v>3.9599999999999996E-2</c:v>
                </c:pt>
                <c:pt idx="46">
                  <c:v>3.9599999999999996E-2</c:v>
                </c:pt>
                <c:pt idx="47">
                  <c:v>4.0000000000000015E-2</c:v>
                </c:pt>
                <c:pt idx="48">
                  <c:v>4.0200000000000007E-2</c:v>
                </c:pt>
                <c:pt idx="49">
                  <c:v>4.0300000000000016E-2</c:v>
                </c:pt>
                <c:pt idx="50">
                  <c:v>4.0500000000000001E-2</c:v>
                </c:pt>
                <c:pt idx="51">
                  <c:v>4.1100000000000005E-2</c:v>
                </c:pt>
                <c:pt idx="52">
                  <c:v>4.0599999999999997E-2</c:v>
                </c:pt>
                <c:pt idx="53">
                  <c:v>3.9900000000000005E-2</c:v>
                </c:pt>
                <c:pt idx="54">
                  <c:v>3.9800000000000002E-2</c:v>
                </c:pt>
                <c:pt idx="55">
                  <c:v>3.9800000000000002E-2</c:v>
                </c:pt>
                <c:pt idx="56">
                  <c:v>4.0400000000000012E-2</c:v>
                </c:pt>
                <c:pt idx="57">
                  <c:v>4.0599999999999997E-2</c:v>
                </c:pt>
                <c:pt idx="58">
                  <c:v>4.0599999999999997E-2</c:v>
                </c:pt>
                <c:pt idx="59">
                  <c:v>4.0599999999999997E-2</c:v>
                </c:pt>
                <c:pt idx="60">
                  <c:v>4.1100000000000005E-2</c:v>
                </c:pt>
                <c:pt idx="61">
                  <c:v>4.0900000000000013E-2</c:v>
                </c:pt>
                <c:pt idx="62">
                  <c:v>4.0400000000000012E-2</c:v>
                </c:pt>
                <c:pt idx="63">
                  <c:v>3.9800000000000002E-2</c:v>
                </c:pt>
                <c:pt idx="64">
                  <c:v>4.0000000000000015E-2</c:v>
                </c:pt>
                <c:pt idx="65">
                  <c:v>3.9800000000000002E-2</c:v>
                </c:pt>
                <c:pt idx="66">
                  <c:v>3.9800000000000002E-2</c:v>
                </c:pt>
                <c:pt idx="67">
                  <c:v>3.9300000000000002E-2</c:v>
                </c:pt>
                <c:pt idx="68">
                  <c:v>3.9100000000000003E-2</c:v>
                </c:pt>
                <c:pt idx="69">
                  <c:v>3.8699999999999998E-2</c:v>
                </c:pt>
                <c:pt idx="70">
                  <c:v>3.8699999999999998E-2</c:v>
                </c:pt>
                <c:pt idx="71">
                  <c:v>3.8699999999999998E-2</c:v>
                </c:pt>
                <c:pt idx="72">
                  <c:v>3.8399999999999997E-2</c:v>
                </c:pt>
                <c:pt idx="73">
                  <c:v>3.9199999999999999E-2</c:v>
                </c:pt>
                <c:pt idx="74">
                  <c:v>3.8699999999999998E-2</c:v>
                </c:pt>
                <c:pt idx="75">
                  <c:v>3.9100000000000003E-2</c:v>
                </c:pt>
                <c:pt idx="76">
                  <c:v>3.9699999999999999E-2</c:v>
                </c:pt>
                <c:pt idx="77">
                  <c:v>4.0100000000000004E-2</c:v>
                </c:pt>
                <c:pt idx="78">
                  <c:v>4.0400000000000012E-2</c:v>
                </c:pt>
                <c:pt idx="79">
                  <c:v>4.0500000000000001E-2</c:v>
                </c:pt>
                <c:pt idx="80">
                  <c:v>4.0100000000000004E-2</c:v>
                </c:pt>
                <c:pt idx="81">
                  <c:v>4.1399999999999999E-2</c:v>
                </c:pt>
                <c:pt idx="82">
                  <c:v>4.1500000000000002E-2</c:v>
                </c:pt>
                <c:pt idx="83">
                  <c:v>4.1000000000000002E-2</c:v>
                </c:pt>
                <c:pt idx="84">
                  <c:v>4.1000000000000002E-2</c:v>
                </c:pt>
                <c:pt idx="85">
                  <c:v>4.0300000000000016E-2</c:v>
                </c:pt>
                <c:pt idx="86">
                  <c:v>4.0300000000000016E-2</c:v>
                </c:pt>
                <c:pt idx="87">
                  <c:v>4.0800000000000003E-2</c:v>
                </c:pt>
                <c:pt idx="88">
                  <c:v>4.0500000000000001E-2</c:v>
                </c:pt>
                <c:pt idx="89">
                  <c:v>4.0900000000000013E-2</c:v>
                </c:pt>
                <c:pt idx="90">
                  <c:v>4.1500000000000002E-2</c:v>
                </c:pt>
                <c:pt idx="91">
                  <c:v>4.2199999999999994E-2</c:v>
                </c:pt>
                <c:pt idx="92">
                  <c:v>4.2600000000000013E-2</c:v>
                </c:pt>
                <c:pt idx="93">
                  <c:v>4.2600000000000013E-2</c:v>
                </c:pt>
                <c:pt idx="94">
                  <c:v>4.2400000000000014E-2</c:v>
                </c:pt>
                <c:pt idx="95">
                  <c:v>4.1800000000000004E-2</c:v>
                </c:pt>
                <c:pt idx="96">
                  <c:v>4.1500000000000002E-2</c:v>
                </c:pt>
                <c:pt idx="97">
                  <c:v>4.1900000000000007E-2</c:v>
                </c:pt>
                <c:pt idx="98">
                  <c:v>4.2199999999999994E-2</c:v>
                </c:pt>
                <c:pt idx="99">
                  <c:v>4.1700000000000001E-2</c:v>
                </c:pt>
                <c:pt idx="100">
                  <c:v>4.0900000000000013E-2</c:v>
                </c:pt>
                <c:pt idx="101">
                  <c:v>4.0900000000000013E-2</c:v>
                </c:pt>
                <c:pt idx="102">
                  <c:v>4.0500000000000001E-2</c:v>
                </c:pt>
                <c:pt idx="103">
                  <c:v>4.0400000000000012E-2</c:v>
                </c:pt>
                <c:pt idx="104">
                  <c:v>4.0500000000000001E-2</c:v>
                </c:pt>
                <c:pt idx="105">
                  <c:v>4.0500000000000001E-2</c:v>
                </c:pt>
                <c:pt idx="106">
                  <c:v>4.0500000000000001E-2</c:v>
                </c:pt>
                <c:pt idx="107">
                  <c:v>3.9399999999999998E-2</c:v>
                </c:pt>
                <c:pt idx="108">
                  <c:v>3.9599999999999996E-2</c:v>
                </c:pt>
                <c:pt idx="109">
                  <c:v>3.9900000000000005E-2</c:v>
                </c:pt>
                <c:pt idx="110">
                  <c:v>4.0200000000000007E-2</c:v>
                </c:pt>
                <c:pt idx="111">
                  <c:v>4.0500000000000001E-2</c:v>
                </c:pt>
                <c:pt idx="112">
                  <c:v>4.1000000000000002E-2</c:v>
                </c:pt>
                <c:pt idx="113">
                  <c:v>4.1500000000000002E-2</c:v>
                </c:pt>
                <c:pt idx="114">
                  <c:v>4.1399999999999999E-2</c:v>
                </c:pt>
                <c:pt idx="115">
                  <c:v>4.1500000000000002E-2</c:v>
                </c:pt>
                <c:pt idx="116">
                  <c:v>4.1500000000000002E-2</c:v>
                </c:pt>
                <c:pt idx="117">
                  <c:v>4.2600000000000013E-2</c:v>
                </c:pt>
                <c:pt idx="118">
                  <c:v>4.3000000000000003E-2</c:v>
                </c:pt>
                <c:pt idx="119">
                  <c:v>4.2600000000000013E-2</c:v>
                </c:pt>
                <c:pt idx="120">
                  <c:v>4.3000000000000003E-2</c:v>
                </c:pt>
                <c:pt idx="121">
                  <c:v>4.2800000000000026E-2</c:v>
                </c:pt>
                <c:pt idx="122">
                  <c:v>4.2300000000000018E-2</c:v>
                </c:pt>
                <c:pt idx="123">
                  <c:v>4.1500000000000002E-2</c:v>
                </c:pt>
                <c:pt idx="124">
                  <c:v>4.2400000000000014E-2</c:v>
                </c:pt>
                <c:pt idx="125">
                  <c:v>4.3000000000000003E-2</c:v>
                </c:pt>
                <c:pt idx="126">
                  <c:v>4.36E-2</c:v>
                </c:pt>
                <c:pt idx="127">
                  <c:v>4.36E-2</c:v>
                </c:pt>
                <c:pt idx="128">
                  <c:v>4.36E-2</c:v>
                </c:pt>
                <c:pt idx="129">
                  <c:v>4.36E-2</c:v>
                </c:pt>
                <c:pt idx="130">
                  <c:v>4.4299999999999999E-2</c:v>
                </c:pt>
                <c:pt idx="131">
                  <c:v>4.4100000000000014E-2</c:v>
                </c:pt>
                <c:pt idx="132">
                  <c:v>4.36E-2</c:v>
                </c:pt>
                <c:pt idx="133">
                  <c:v>4.36E-2</c:v>
                </c:pt>
                <c:pt idx="134">
                  <c:v>4.3100000000000006E-2</c:v>
                </c:pt>
                <c:pt idx="135">
                  <c:v>4.3700000000000003E-2</c:v>
                </c:pt>
                <c:pt idx="136">
                  <c:v>4.4299999999999999E-2</c:v>
                </c:pt>
                <c:pt idx="137">
                  <c:v>4.4200000000000003E-2</c:v>
                </c:pt>
                <c:pt idx="138">
                  <c:v>4.4200000000000003E-2</c:v>
                </c:pt>
                <c:pt idx="139">
                  <c:v>4.3400000000000001E-2</c:v>
                </c:pt>
                <c:pt idx="140">
                  <c:v>4.3100000000000006E-2</c:v>
                </c:pt>
                <c:pt idx="141">
                  <c:v>4.3400000000000001E-2</c:v>
                </c:pt>
                <c:pt idx="142">
                  <c:v>4.3400000000000001E-2</c:v>
                </c:pt>
                <c:pt idx="143">
                  <c:v>4.3000000000000003E-2</c:v>
                </c:pt>
                <c:pt idx="144">
                  <c:v>4.2900000000000015E-2</c:v>
                </c:pt>
                <c:pt idx="145">
                  <c:v>4.36E-2</c:v>
                </c:pt>
                <c:pt idx="146">
                  <c:v>4.36E-2</c:v>
                </c:pt>
                <c:pt idx="147">
                  <c:v>4.3100000000000006E-2</c:v>
                </c:pt>
                <c:pt idx="148">
                  <c:v>4.3100000000000006E-2</c:v>
                </c:pt>
                <c:pt idx="149">
                  <c:v>4.3100000000000006E-2</c:v>
                </c:pt>
                <c:pt idx="150">
                  <c:v>4.2800000000000026E-2</c:v>
                </c:pt>
                <c:pt idx="151">
                  <c:v>4.2700000000000016E-2</c:v>
                </c:pt>
                <c:pt idx="152">
                  <c:v>4.3299999999999998E-2</c:v>
                </c:pt>
                <c:pt idx="153">
                  <c:v>4.3000000000000003E-2</c:v>
                </c:pt>
                <c:pt idx="154">
                  <c:v>4.2900000000000015E-2</c:v>
                </c:pt>
                <c:pt idx="155">
                  <c:v>4.3100000000000006E-2</c:v>
                </c:pt>
                <c:pt idx="156">
                  <c:v>4.3100000000000006E-2</c:v>
                </c:pt>
                <c:pt idx="157">
                  <c:v>4.3100000000000006E-2</c:v>
                </c:pt>
                <c:pt idx="158">
                  <c:v>4.3000000000000003E-2</c:v>
                </c:pt>
                <c:pt idx="159">
                  <c:v>4.3500000000000004E-2</c:v>
                </c:pt>
                <c:pt idx="160">
                  <c:v>4.3500000000000004E-2</c:v>
                </c:pt>
                <c:pt idx="161">
                  <c:v>4.3400000000000001E-2</c:v>
                </c:pt>
                <c:pt idx="162">
                  <c:v>4.4400000000000016E-2</c:v>
                </c:pt>
                <c:pt idx="163">
                  <c:v>4.4600000000000015E-2</c:v>
                </c:pt>
                <c:pt idx="164">
                  <c:v>4.4900000000000016E-2</c:v>
                </c:pt>
                <c:pt idx="165">
                  <c:v>4.4700000000000011E-2</c:v>
                </c:pt>
                <c:pt idx="166">
                  <c:v>4.4700000000000011E-2</c:v>
                </c:pt>
                <c:pt idx="167">
                  <c:v>4.5400000000000003E-2</c:v>
                </c:pt>
                <c:pt idx="168">
                  <c:v>4.6000000000000013E-2</c:v>
                </c:pt>
                <c:pt idx="169">
                  <c:v>4.5900000000000003E-2</c:v>
                </c:pt>
                <c:pt idx="170">
                  <c:v>4.5700000000000025E-2</c:v>
                </c:pt>
                <c:pt idx="171">
                  <c:v>4.4900000000000016E-2</c:v>
                </c:pt>
                <c:pt idx="172">
                  <c:v>4.4200000000000003E-2</c:v>
                </c:pt>
                <c:pt idx="173">
                  <c:v>4.4100000000000014E-2</c:v>
                </c:pt>
                <c:pt idx="174">
                  <c:v>4.5000000000000012E-2</c:v>
                </c:pt>
                <c:pt idx="175">
                  <c:v>4.4400000000000016E-2</c:v>
                </c:pt>
                <c:pt idx="176">
                  <c:v>4.4500000000000026E-2</c:v>
                </c:pt>
                <c:pt idx="177">
                  <c:v>4.4100000000000014E-2</c:v>
                </c:pt>
                <c:pt idx="178">
                  <c:v>4.4600000000000015E-2</c:v>
                </c:pt>
                <c:pt idx="179">
                  <c:v>4.4900000000000016E-2</c:v>
                </c:pt>
                <c:pt idx="180">
                  <c:v>4.4500000000000026E-2</c:v>
                </c:pt>
                <c:pt idx="181">
                  <c:v>4.4800000000000027E-2</c:v>
                </c:pt>
                <c:pt idx="182">
                  <c:v>4.5500000000000013E-2</c:v>
                </c:pt>
                <c:pt idx="183">
                  <c:v>4.5200000000000004E-2</c:v>
                </c:pt>
                <c:pt idx="184">
                  <c:v>4.5000000000000012E-2</c:v>
                </c:pt>
                <c:pt idx="185">
                  <c:v>4.4700000000000011E-2</c:v>
                </c:pt>
                <c:pt idx="186">
                  <c:v>4.4400000000000016E-2</c:v>
                </c:pt>
                <c:pt idx="187">
                  <c:v>4.4400000000000016E-2</c:v>
                </c:pt>
                <c:pt idx="188">
                  <c:v>4.4200000000000003E-2</c:v>
                </c:pt>
                <c:pt idx="189">
                  <c:v>4.3900000000000002E-2</c:v>
                </c:pt>
                <c:pt idx="190">
                  <c:v>4.3900000000000002E-2</c:v>
                </c:pt>
                <c:pt idx="191">
                  <c:v>4.4500000000000026E-2</c:v>
                </c:pt>
                <c:pt idx="192">
                  <c:v>4.4800000000000027E-2</c:v>
                </c:pt>
                <c:pt idx="193">
                  <c:v>4.4800000000000027E-2</c:v>
                </c:pt>
                <c:pt idx="194">
                  <c:v>4.4100000000000014E-2</c:v>
                </c:pt>
                <c:pt idx="195">
                  <c:v>4.4299999999999999E-2</c:v>
                </c:pt>
                <c:pt idx="196">
                  <c:v>4.4000000000000018E-2</c:v>
                </c:pt>
                <c:pt idx="197">
                  <c:v>4.3800000000000013E-2</c:v>
                </c:pt>
                <c:pt idx="198">
                  <c:v>4.3800000000000013E-2</c:v>
                </c:pt>
                <c:pt idx="199">
                  <c:v>4.3800000000000013E-2</c:v>
                </c:pt>
                <c:pt idx="200">
                  <c:v>4.4600000000000015E-2</c:v>
                </c:pt>
                <c:pt idx="201">
                  <c:v>4.5100000000000001E-2</c:v>
                </c:pt>
                <c:pt idx="202">
                  <c:v>4.4800000000000027E-2</c:v>
                </c:pt>
                <c:pt idx="203">
                  <c:v>4.5100000000000001E-2</c:v>
                </c:pt>
                <c:pt idx="204">
                  <c:v>4.5100000000000001E-2</c:v>
                </c:pt>
                <c:pt idx="205">
                  <c:v>4.4900000000000016E-2</c:v>
                </c:pt>
                <c:pt idx="206">
                  <c:v>4.4900000000000016E-2</c:v>
                </c:pt>
                <c:pt idx="207">
                  <c:v>4.5000000000000012E-2</c:v>
                </c:pt>
                <c:pt idx="208">
                  <c:v>4.4700000000000011E-2</c:v>
                </c:pt>
                <c:pt idx="209">
                  <c:v>4.4800000000000027E-2</c:v>
                </c:pt>
                <c:pt idx="210">
                  <c:v>4.4900000000000016E-2</c:v>
                </c:pt>
                <c:pt idx="211">
                  <c:v>4.4900000000000016E-2</c:v>
                </c:pt>
                <c:pt idx="212">
                  <c:v>4.4700000000000011E-2</c:v>
                </c:pt>
                <c:pt idx="213">
                  <c:v>4.5100000000000001E-2</c:v>
                </c:pt>
                <c:pt idx="214">
                  <c:v>4.4800000000000027E-2</c:v>
                </c:pt>
                <c:pt idx="215">
                  <c:v>4.4600000000000015E-2</c:v>
                </c:pt>
                <c:pt idx="216">
                  <c:v>4.4299999999999999E-2</c:v>
                </c:pt>
                <c:pt idx="217">
                  <c:v>4.4299999999999999E-2</c:v>
                </c:pt>
                <c:pt idx="218">
                  <c:v>4.36E-2</c:v>
                </c:pt>
                <c:pt idx="219">
                  <c:v>4.36E-2</c:v>
                </c:pt>
                <c:pt idx="220">
                  <c:v>4.2900000000000015E-2</c:v>
                </c:pt>
                <c:pt idx="221">
                  <c:v>4.2800000000000026E-2</c:v>
                </c:pt>
                <c:pt idx="222">
                  <c:v>4.2500000000000003E-2</c:v>
                </c:pt>
                <c:pt idx="223">
                  <c:v>4.2700000000000016E-2</c:v>
                </c:pt>
                <c:pt idx="224">
                  <c:v>4.36E-2</c:v>
                </c:pt>
                <c:pt idx="225">
                  <c:v>4.36E-2</c:v>
                </c:pt>
                <c:pt idx="226">
                  <c:v>4.3400000000000001E-2</c:v>
                </c:pt>
                <c:pt idx="227">
                  <c:v>4.3400000000000001E-2</c:v>
                </c:pt>
                <c:pt idx="228">
                  <c:v>4.2800000000000026E-2</c:v>
                </c:pt>
                <c:pt idx="229">
                  <c:v>4.2700000000000016E-2</c:v>
                </c:pt>
                <c:pt idx="230">
                  <c:v>4.3000000000000003E-2</c:v>
                </c:pt>
                <c:pt idx="231">
                  <c:v>4.2100000000000012E-2</c:v>
                </c:pt>
                <c:pt idx="232">
                  <c:v>4.1100000000000005E-2</c:v>
                </c:pt>
                <c:pt idx="233">
                  <c:v>4.0599999999999997E-2</c:v>
                </c:pt>
                <c:pt idx="234">
                  <c:v>4.0800000000000003E-2</c:v>
                </c:pt>
                <c:pt idx="235">
                  <c:v>4.0200000000000007E-2</c:v>
                </c:pt>
                <c:pt idx="236">
                  <c:v>4.0500000000000001E-2</c:v>
                </c:pt>
                <c:pt idx="237">
                  <c:v>4.0900000000000013E-2</c:v>
                </c:pt>
                <c:pt idx="238">
                  <c:v>4.0900000000000013E-2</c:v>
                </c:pt>
                <c:pt idx="239">
                  <c:v>4.1500000000000002E-2</c:v>
                </c:pt>
                <c:pt idx="240">
                  <c:v>4.1399999999999999E-2</c:v>
                </c:pt>
                <c:pt idx="241">
                  <c:v>4.1299999999999996E-2</c:v>
                </c:pt>
                <c:pt idx="242">
                  <c:v>4.1700000000000001E-2</c:v>
                </c:pt>
                <c:pt idx="243">
                  <c:v>4.1299999999999996E-2</c:v>
                </c:pt>
                <c:pt idx="244">
                  <c:v>4.1000000000000002E-2</c:v>
                </c:pt>
                <c:pt idx="245">
                  <c:v>4.0800000000000003E-2</c:v>
                </c:pt>
                <c:pt idx="246">
                  <c:v>4.1100000000000005E-2</c:v>
                </c:pt>
                <c:pt idx="247">
                  <c:v>4.1299999999999996E-2</c:v>
                </c:pt>
                <c:pt idx="248">
                  <c:v>4.0599999999999997E-2</c:v>
                </c:pt>
                <c:pt idx="249">
                  <c:v>4.1399999999999999E-2</c:v>
                </c:pt>
                <c:pt idx="250">
                  <c:v>4.1500000000000002E-2</c:v>
                </c:pt>
                <c:pt idx="251">
                  <c:v>4.1500000000000002E-2</c:v>
                </c:pt>
                <c:pt idx="252">
                  <c:v>4.1100000000000005E-2</c:v>
                </c:pt>
                <c:pt idx="253">
                  <c:v>4.1399999999999999E-2</c:v>
                </c:pt>
                <c:pt idx="254">
                  <c:v>4.1000000000000002E-2</c:v>
                </c:pt>
                <c:pt idx="255">
                  <c:v>4.0800000000000003E-2</c:v>
                </c:pt>
                <c:pt idx="256">
                  <c:v>4.0700000000000014E-2</c:v>
                </c:pt>
                <c:pt idx="257">
                  <c:v>4.0400000000000012E-2</c:v>
                </c:pt>
                <c:pt idx="258">
                  <c:v>4.0599999999999997E-2</c:v>
                </c:pt>
                <c:pt idx="259">
                  <c:v>4.0700000000000014E-2</c:v>
                </c:pt>
                <c:pt idx="260">
                  <c:v>4.0700000000000014E-2</c:v>
                </c:pt>
                <c:pt idx="261">
                  <c:v>4.0100000000000004E-2</c:v>
                </c:pt>
                <c:pt idx="262">
                  <c:v>3.95E-2</c:v>
                </c:pt>
                <c:pt idx="263">
                  <c:v>3.9800000000000002E-2</c:v>
                </c:pt>
                <c:pt idx="264">
                  <c:v>3.9399999999999998E-2</c:v>
                </c:pt>
                <c:pt idx="265">
                  <c:v>3.9800000000000002E-2</c:v>
                </c:pt>
                <c:pt idx="266">
                  <c:v>3.9900000000000005E-2</c:v>
                </c:pt>
                <c:pt idx="267">
                  <c:v>4.0100000000000004E-2</c:v>
                </c:pt>
                <c:pt idx="268">
                  <c:v>3.9800000000000002E-2</c:v>
                </c:pt>
                <c:pt idx="269">
                  <c:v>4.0000000000000015E-2</c:v>
                </c:pt>
                <c:pt idx="270">
                  <c:v>4.0200000000000007E-2</c:v>
                </c:pt>
                <c:pt idx="271">
                  <c:v>4.0400000000000012E-2</c:v>
                </c:pt>
                <c:pt idx="272">
                  <c:v>4.0200000000000007E-2</c:v>
                </c:pt>
                <c:pt idx="273">
                  <c:v>3.9900000000000005E-2</c:v>
                </c:pt>
                <c:pt idx="274">
                  <c:v>4.0200000000000007E-2</c:v>
                </c:pt>
                <c:pt idx="275">
                  <c:v>4.0400000000000012E-2</c:v>
                </c:pt>
                <c:pt idx="276">
                  <c:v>4.0599999999999997E-2</c:v>
                </c:pt>
                <c:pt idx="277">
                  <c:v>4.0599999999999997E-2</c:v>
                </c:pt>
                <c:pt idx="278">
                  <c:v>4.1199999999999987E-2</c:v>
                </c:pt>
                <c:pt idx="279">
                  <c:v>4.1399999999999999E-2</c:v>
                </c:pt>
                <c:pt idx="280">
                  <c:v>4.2000000000000016E-2</c:v>
                </c:pt>
                <c:pt idx="281">
                  <c:v>4.2000000000000016E-2</c:v>
                </c:pt>
                <c:pt idx="282">
                  <c:v>4.1599999999999998E-2</c:v>
                </c:pt>
                <c:pt idx="283">
                  <c:v>4.0800000000000003E-2</c:v>
                </c:pt>
                <c:pt idx="284">
                  <c:v>4.0800000000000003E-2</c:v>
                </c:pt>
                <c:pt idx="285">
                  <c:v>4.0200000000000007E-2</c:v>
                </c:pt>
                <c:pt idx="286">
                  <c:v>4.0200000000000007E-2</c:v>
                </c:pt>
                <c:pt idx="287">
                  <c:v>3.9699999999999999E-2</c:v>
                </c:pt>
                <c:pt idx="288">
                  <c:v>3.9699999999999999E-2</c:v>
                </c:pt>
                <c:pt idx="289">
                  <c:v>3.9900000000000005E-2</c:v>
                </c:pt>
                <c:pt idx="290">
                  <c:v>4.0100000000000004E-2</c:v>
                </c:pt>
                <c:pt idx="291">
                  <c:v>3.9699999999999999E-2</c:v>
                </c:pt>
                <c:pt idx="292">
                  <c:v>3.9199999999999999E-2</c:v>
                </c:pt>
                <c:pt idx="293">
                  <c:v>3.9199999999999999E-2</c:v>
                </c:pt>
                <c:pt idx="294">
                  <c:v>3.8200000000000005E-2</c:v>
                </c:pt>
                <c:pt idx="295">
                  <c:v>3.8300000000000001E-2</c:v>
                </c:pt>
                <c:pt idx="296">
                  <c:v>3.8300000000000001E-2</c:v>
                </c:pt>
                <c:pt idx="297">
                  <c:v>3.8000000000000006E-2</c:v>
                </c:pt>
                <c:pt idx="298">
                  <c:v>3.7800000000000014E-2</c:v>
                </c:pt>
                <c:pt idx="299">
                  <c:v>3.7800000000000014E-2</c:v>
                </c:pt>
                <c:pt idx="300">
                  <c:v>3.6600000000000014E-2</c:v>
                </c:pt>
                <c:pt idx="301">
                  <c:v>3.61E-2</c:v>
                </c:pt>
                <c:pt idx="302">
                  <c:v>3.61E-2</c:v>
                </c:pt>
                <c:pt idx="303">
                  <c:v>3.6200000000000017E-2</c:v>
                </c:pt>
                <c:pt idx="304">
                  <c:v>3.6200000000000017E-2</c:v>
                </c:pt>
                <c:pt idx="305">
                  <c:v>3.5799999999999998E-2</c:v>
                </c:pt>
                <c:pt idx="306">
                  <c:v>3.6900000000000002E-2</c:v>
                </c:pt>
                <c:pt idx="307">
                  <c:v>3.7300000000000014E-2</c:v>
                </c:pt>
                <c:pt idx="308">
                  <c:v>3.790000000000001E-2</c:v>
                </c:pt>
                <c:pt idx="309">
                  <c:v>3.7600000000000015E-2</c:v>
                </c:pt>
                <c:pt idx="310">
                  <c:v>3.7100000000000001E-2</c:v>
                </c:pt>
                <c:pt idx="311">
                  <c:v>3.7500000000000006E-2</c:v>
                </c:pt>
                <c:pt idx="312">
                  <c:v>3.8000000000000006E-2</c:v>
                </c:pt>
                <c:pt idx="313">
                  <c:v>3.8900000000000004E-2</c:v>
                </c:pt>
                <c:pt idx="314">
                  <c:v>3.8900000000000004E-2</c:v>
                </c:pt>
                <c:pt idx="315">
                  <c:v>3.85E-2</c:v>
                </c:pt>
                <c:pt idx="316">
                  <c:v>3.85E-2</c:v>
                </c:pt>
                <c:pt idx="317">
                  <c:v>3.9199999999999999E-2</c:v>
                </c:pt>
                <c:pt idx="318">
                  <c:v>3.9100000000000003E-2</c:v>
                </c:pt>
                <c:pt idx="319">
                  <c:v>3.9300000000000002E-2</c:v>
                </c:pt>
                <c:pt idx="320">
                  <c:v>3.9000000000000014E-2</c:v>
                </c:pt>
                <c:pt idx="321">
                  <c:v>3.7600000000000015E-2</c:v>
                </c:pt>
                <c:pt idx="322">
                  <c:v>3.7200000000000018E-2</c:v>
                </c:pt>
                <c:pt idx="323">
                  <c:v>3.8000000000000006E-2</c:v>
                </c:pt>
                <c:pt idx="324">
                  <c:v>3.7400000000000017E-2</c:v>
                </c:pt>
                <c:pt idx="325">
                  <c:v>3.6799999999999999E-2</c:v>
                </c:pt>
                <c:pt idx="326">
                  <c:v>3.6400000000000016E-2</c:v>
                </c:pt>
                <c:pt idx="327">
                  <c:v>3.6900000000000002E-2</c:v>
                </c:pt>
                <c:pt idx="328">
                  <c:v>3.7100000000000001E-2</c:v>
                </c:pt>
                <c:pt idx="329">
                  <c:v>3.6900000000000002E-2</c:v>
                </c:pt>
                <c:pt idx="330">
                  <c:v>3.7400000000000017E-2</c:v>
                </c:pt>
                <c:pt idx="331">
                  <c:v>3.7000000000000012E-2</c:v>
                </c:pt>
                <c:pt idx="332">
                  <c:v>3.7300000000000014E-2</c:v>
                </c:pt>
                <c:pt idx="333">
                  <c:v>3.6799999999999999E-2</c:v>
                </c:pt>
                <c:pt idx="334">
                  <c:v>3.7200000000000018E-2</c:v>
                </c:pt>
                <c:pt idx="335">
                  <c:v>3.7000000000000012E-2</c:v>
                </c:pt>
                <c:pt idx="336">
                  <c:v>3.7300000000000014E-2</c:v>
                </c:pt>
                <c:pt idx="337">
                  <c:v>3.7300000000000014E-2</c:v>
                </c:pt>
                <c:pt idx="338">
                  <c:v>3.8200000000000005E-2</c:v>
                </c:pt>
                <c:pt idx="339">
                  <c:v>3.8200000000000005E-2</c:v>
                </c:pt>
                <c:pt idx="340">
                  <c:v>3.8699999999999998E-2</c:v>
                </c:pt>
                <c:pt idx="341">
                  <c:v>3.85E-2</c:v>
                </c:pt>
                <c:pt idx="342">
                  <c:v>3.8000000000000006E-2</c:v>
                </c:pt>
                <c:pt idx="343">
                  <c:v>3.8200000000000005E-2</c:v>
                </c:pt>
                <c:pt idx="344">
                  <c:v>3.790000000000001E-2</c:v>
                </c:pt>
                <c:pt idx="345">
                  <c:v>3.8800000000000001E-2</c:v>
                </c:pt>
                <c:pt idx="346">
                  <c:v>3.9800000000000002E-2</c:v>
                </c:pt>
                <c:pt idx="347">
                  <c:v>3.9800000000000002E-2</c:v>
                </c:pt>
                <c:pt idx="348">
                  <c:v>3.9199999999999999E-2</c:v>
                </c:pt>
                <c:pt idx="349">
                  <c:v>3.8800000000000001E-2</c:v>
                </c:pt>
                <c:pt idx="350">
                  <c:v>3.8800000000000001E-2</c:v>
                </c:pt>
                <c:pt idx="351">
                  <c:v>3.85E-2</c:v>
                </c:pt>
                <c:pt idx="352">
                  <c:v>3.8300000000000001E-2</c:v>
                </c:pt>
                <c:pt idx="353">
                  <c:v>3.8599999999999995E-2</c:v>
                </c:pt>
                <c:pt idx="354">
                  <c:v>3.8800000000000001E-2</c:v>
                </c:pt>
                <c:pt idx="355">
                  <c:v>3.9100000000000003E-2</c:v>
                </c:pt>
                <c:pt idx="356">
                  <c:v>3.9900000000000005E-2</c:v>
                </c:pt>
                <c:pt idx="357">
                  <c:v>4.0000000000000015E-2</c:v>
                </c:pt>
                <c:pt idx="358">
                  <c:v>4.0300000000000016E-2</c:v>
                </c:pt>
                <c:pt idx="359">
                  <c:v>4.0900000000000013E-2</c:v>
                </c:pt>
                <c:pt idx="360">
                  <c:v>4.1100000000000005E-2</c:v>
                </c:pt>
                <c:pt idx="361">
                  <c:v>4.0700000000000014E-2</c:v>
                </c:pt>
                <c:pt idx="362">
                  <c:v>4.1500000000000002E-2</c:v>
                </c:pt>
                <c:pt idx="363">
                  <c:v>4.1500000000000002E-2</c:v>
                </c:pt>
                <c:pt idx="364">
                  <c:v>4.0900000000000013E-2</c:v>
                </c:pt>
                <c:pt idx="365">
                  <c:v>4.0300000000000016E-2</c:v>
                </c:pt>
                <c:pt idx="366">
                  <c:v>4.0900000000000013E-2</c:v>
                </c:pt>
                <c:pt idx="367">
                  <c:v>4.1000000000000002E-2</c:v>
                </c:pt>
                <c:pt idx="368">
                  <c:v>4.1000000000000002E-2</c:v>
                </c:pt>
                <c:pt idx="369">
                  <c:v>4.0400000000000012E-2</c:v>
                </c:pt>
                <c:pt idx="370">
                  <c:v>4.0300000000000016E-2</c:v>
                </c:pt>
                <c:pt idx="371">
                  <c:v>4.1199999999999987E-2</c:v>
                </c:pt>
                <c:pt idx="372">
                  <c:v>4.1700000000000001E-2</c:v>
                </c:pt>
                <c:pt idx="373">
                  <c:v>4.1700000000000001E-2</c:v>
                </c:pt>
                <c:pt idx="374">
                  <c:v>4.1599999999999998E-2</c:v>
                </c:pt>
                <c:pt idx="375">
                  <c:v>4.2199999999999994E-2</c:v>
                </c:pt>
                <c:pt idx="376">
                  <c:v>4.2800000000000026E-2</c:v>
                </c:pt>
                <c:pt idx="377">
                  <c:v>4.2000000000000016E-2</c:v>
                </c:pt>
                <c:pt idx="378">
                  <c:v>4.2100000000000012E-2</c:v>
                </c:pt>
                <c:pt idx="379">
                  <c:v>4.2600000000000013E-2</c:v>
                </c:pt>
                <c:pt idx="380">
                  <c:v>4.3100000000000006E-2</c:v>
                </c:pt>
                <c:pt idx="381">
                  <c:v>4.2900000000000015E-2</c:v>
                </c:pt>
                <c:pt idx="382">
                  <c:v>4.2800000000000026E-2</c:v>
                </c:pt>
                <c:pt idx="383">
                  <c:v>4.2100000000000012E-2</c:v>
                </c:pt>
                <c:pt idx="384">
                  <c:v>4.1199999999999987E-2</c:v>
                </c:pt>
                <c:pt idx="385">
                  <c:v>4.1399999999999999E-2</c:v>
                </c:pt>
                <c:pt idx="386">
                  <c:v>4.1299999999999996E-2</c:v>
                </c:pt>
                <c:pt idx="387">
                  <c:v>4.1199999999999987E-2</c:v>
                </c:pt>
                <c:pt idx="388">
                  <c:v>4.1299999999999996E-2</c:v>
                </c:pt>
                <c:pt idx="389">
                  <c:v>4.1299999999999996E-2</c:v>
                </c:pt>
                <c:pt idx="390">
                  <c:v>4.1299999999999996E-2</c:v>
                </c:pt>
                <c:pt idx="391">
                  <c:v>4.1800000000000004E-2</c:v>
                </c:pt>
                <c:pt idx="392">
                  <c:v>4.1000000000000002E-2</c:v>
                </c:pt>
                <c:pt idx="393">
                  <c:v>4.0400000000000012E-2</c:v>
                </c:pt>
                <c:pt idx="394">
                  <c:v>4.0400000000000012E-2</c:v>
                </c:pt>
                <c:pt idx="395">
                  <c:v>4.1100000000000005E-2</c:v>
                </c:pt>
                <c:pt idx="396">
                  <c:v>4.2000000000000016E-2</c:v>
                </c:pt>
                <c:pt idx="397">
                  <c:v>4.1800000000000004E-2</c:v>
                </c:pt>
                <c:pt idx="398">
                  <c:v>4.1599999999999998E-2</c:v>
                </c:pt>
                <c:pt idx="399">
                  <c:v>4.1700000000000001E-2</c:v>
                </c:pt>
                <c:pt idx="400">
                  <c:v>4.2300000000000018E-2</c:v>
                </c:pt>
                <c:pt idx="401">
                  <c:v>4.2900000000000015E-2</c:v>
                </c:pt>
                <c:pt idx="402">
                  <c:v>4.2500000000000003E-2</c:v>
                </c:pt>
                <c:pt idx="403">
                  <c:v>4.2500000000000003E-2</c:v>
                </c:pt>
                <c:pt idx="404">
                  <c:v>4.2600000000000013E-2</c:v>
                </c:pt>
                <c:pt idx="405">
                  <c:v>4.3000000000000003E-2</c:v>
                </c:pt>
                <c:pt idx="406">
                  <c:v>4.2800000000000026E-2</c:v>
                </c:pt>
                <c:pt idx="407">
                  <c:v>4.3100000000000006E-2</c:v>
                </c:pt>
                <c:pt idx="408">
                  <c:v>4.3100000000000006E-2</c:v>
                </c:pt>
                <c:pt idx="409">
                  <c:v>4.3000000000000003E-2</c:v>
                </c:pt>
                <c:pt idx="410">
                  <c:v>4.2800000000000026E-2</c:v>
                </c:pt>
                <c:pt idx="411">
                  <c:v>4.3199999999999995E-2</c:v>
                </c:pt>
                <c:pt idx="412">
                  <c:v>4.3199999999999995E-2</c:v>
                </c:pt>
                <c:pt idx="413">
                  <c:v>4.2900000000000015E-2</c:v>
                </c:pt>
                <c:pt idx="414">
                  <c:v>4.2900000000000015E-2</c:v>
                </c:pt>
                <c:pt idx="415">
                  <c:v>4.3199999999999995E-2</c:v>
                </c:pt>
                <c:pt idx="416">
                  <c:v>4.3400000000000001E-2</c:v>
                </c:pt>
                <c:pt idx="417">
                  <c:v>4.36E-2</c:v>
                </c:pt>
                <c:pt idx="418">
                  <c:v>4.3700000000000003E-2</c:v>
                </c:pt>
                <c:pt idx="419">
                  <c:v>4.3900000000000002E-2</c:v>
                </c:pt>
                <c:pt idx="420">
                  <c:v>4.3900000000000002E-2</c:v>
                </c:pt>
                <c:pt idx="421">
                  <c:v>4.4299999999999999E-2</c:v>
                </c:pt>
                <c:pt idx="422">
                  <c:v>4.4200000000000003E-2</c:v>
                </c:pt>
                <c:pt idx="423">
                  <c:v>4.4000000000000018E-2</c:v>
                </c:pt>
                <c:pt idx="424">
                  <c:v>4.36E-2</c:v>
                </c:pt>
                <c:pt idx="425">
                  <c:v>4.3800000000000013E-2</c:v>
                </c:pt>
                <c:pt idx="426">
                  <c:v>4.3700000000000003E-2</c:v>
                </c:pt>
                <c:pt idx="427">
                  <c:v>4.3299999999999998E-2</c:v>
                </c:pt>
                <c:pt idx="428">
                  <c:v>4.3500000000000004E-2</c:v>
                </c:pt>
                <c:pt idx="429">
                  <c:v>4.2800000000000026E-2</c:v>
                </c:pt>
                <c:pt idx="430">
                  <c:v>4.2400000000000014E-2</c:v>
                </c:pt>
                <c:pt idx="431">
                  <c:v>4.2300000000000018E-2</c:v>
                </c:pt>
                <c:pt idx="432">
                  <c:v>4.1900000000000007E-2</c:v>
                </c:pt>
                <c:pt idx="433">
                  <c:v>4.2000000000000016E-2</c:v>
                </c:pt>
                <c:pt idx="434">
                  <c:v>4.2199999999999994E-2</c:v>
                </c:pt>
                <c:pt idx="435">
                  <c:v>4.2199999999999994E-2</c:v>
                </c:pt>
                <c:pt idx="436">
                  <c:v>4.2400000000000014E-2</c:v>
                </c:pt>
                <c:pt idx="437">
                  <c:v>4.3000000000000003E-2</c:v>
                </c:pt>
                <c:pt idx="438">
                  <c:v>4.2400000000000014E-2</c:v>
                </c:pt>
                <c:pt idx="439">
                  <c:v>4.2300000000000018E-2</c:v>
                </c:pt>
                <c:pt idx="440">
                  <c:v>4.2700000000000016E-2</c:v>
                </c:pt>
                <c:pt idx="441">
                  <c:v>4.2600000000000013E-2</c:v>
                </c:pt>
                <c:pt idx="442">
                  <c:v>4.2100000000000012E-2</c:v>
                </c:pt>
                <c:pt idx="443">
                  <c:v>4.1800000000000004E-2</c:v>
                </c:pt>
                <c:pt idx="444">
                  <c:v>4.1500000000000002E-2</c:v>
                </c:pt>
                <c:pt idx="445">
                  <c:v>4.1299999999999996E-2</c:v>
                </c:pt>
                <c:pt idx="446">
                  <c:v>4.0599999999999997E-2</c:v>
                </c:pt>
                <c:pt idx="447">
                  <c:v>4.1199999999999987E-2</c:v>
                </c:pt>
                <c:pt idx="448">
                  <c:v>4.1000000000000002E-2</c:v>
                </c:pt>
                <c:pt idx="449">
                  <c:v>4.1199999999999987E-2</c:v>
                </c:pt>
                <c:pt idx="450">
                  <c:v>4.1700000000000001E-2</c:v>
                </c:pt>
                <c:pt idx="451">
                  <c:v>4.1399999999999999E-2</c:v>
                </c:pt>
                <c:pt idx="452">
                  <c:v>4.1599999999999998E-2</c:v>
                </c:pt>
                <c:pt idx="453">
                  <c:v>4.1700000000000001E-2</c:v>
                </c:pt>
                <c:pt idx="454">
                  <c:v>4.1599999999999998E-2</c:v>
                </c:pt>
                <c:pt idx="455">
                  <c:v>4.1800000000000004E-2</c:v>
                </c:pt>
                <c:pt idx="456">
                  <c:v>4.2000000000000016E-2</c:v>
                </c:pt>
                <c:pt idx="457">
                  <c:v>4.2000000000000016E-2</c:v>
                </c:pt>
                <c:pt idx="458">
                  <c:v>4.2100000000000012E-2</c:v>
                </c:pt>
                <c:pt idx="459">
                  <c:v>4.2000000000000016E-2</c:v>
                </c:pt>
                <c:pt idx="460">
                  <c:v>4.2400000000000014E-2</c:v>
                </c:pt>
                <c:pt idx="461">
                  <c:v>4.2500000000000003E-2</c:v>
                </c:pt>
                <c:pt idx="462">
                  <c:v>4.2300000000000018E-2</c:v>
                </c:pt>
                <c:pt idx="463">
                  <c:v>4.2900000000000015E-2</c:v>
                </c:pt>
                <c:pt idx="464">
                  <c:v>4.3000000000000003E-2</c:v>
                </c:pt>
                <c:pt idx="465">
                  <c:v>4.2199999999999994E-2</c:v>
                </c:pt>
                <c:pt idx="466">
                  <c:v>4.2199999999999994E-2</c:v>
                </c:pt>
                <c:pt idx="467">
                  <c:v>4.2000000000000016E-2</c:v>
                </c:pt>
                <c:pt idx="468">
                  <c:v>4.1299999999999996E-2</c:v>
                </c:pt>
                <c:pt idx="469">
                  <c:v>4.1000000000000002E-2</c:v>
                </c:pt>
                <c:pt idx="470">
                  <c:v>4.1100000000000005E-2</c:v>
                </c:pt>
                <c:pt idx="471">
                  <c:v>4.1299999999999996E-2</c:v>
                </c:pt>
                <c:pt idx="472">
                  <c:v>4.0900000000000013E-2</c:v>
                </c:pt>
                <c:pt idx="473">
                  <c:v>4.0900000000000013E-2</c:v>
                </c:pt>
                <c:pt idx="474">
                  <c:v>4.0900000000000013E-2</c:v>
                </c:pt>
                <c:pt idx="475">
                  <c:v>4.0500000000000001E-2</c:v>
                </c:pt>
                <c:pt idx="476">
                  <c:v>4.1100000000000005E-2</c:v>
                </c:pt>
                <c:pt idx="477">
                  <c:v>4.0300000000000016E-2</c:v>
                </c:pt>
                <c:pt idx="478">
                  <c:v>4.0300000000000016E-2</c:v>
                </c:pt>
                <c:pt idx="479">
                  <c:v>4.0300000000000016E-2</c:v>
                </c:pt>
                <c:pt idx="480">
                  <c:v>3.9800000000000002E-2</c:v>
                </c:pt>
                <c:pt idx="481">
                  <c:v>3.9699999999999999E-2</c:v>
                </c:pt>
                <c:pt idx="482">
                  <c:v>4.0100000000000004E-2</c:v>
                </c:pt>
                <c:pt idx="483">
                  <c:v>4.0200000000000007E-2</c:v>
                </c:pt>
                <c:pt idx="484">
                  <c:v>4.0000000000000015E-2</c:v>
                </c:pt>
                <c:pt idx="485">
                  <c:v>4.0100000000000004E-2</c:v>
                </c:pt>
                <c:pt idx="486">
                  <c:v>4.0400000000000012E-2</c:v>
                </c:pt>
                <c:pt idx="487">
                  <c:v>4.0100000000000004E-2</c:v>
                </c:pt>
                <c:pt idx="488">
                  <c:v>4.0100000000000004E-2</c:v>
                </c:pt>
                <c:pt idx="489">
                  <c:v>4.0200000000000007E-2</c:v>
                </c:pt>
                <c:pt idx="490">
                  <c:v>4.0100000000000004E-2</c:v>
                </c:pt>
                <c:pt idx="491">
                  <c:v>4.0300000000000016E-2</c:v>
                </c:pt>
                <c:pt idx="492">
                  <c:v>4.0300000000000016E-2</c:v>
                </c:pt>
                <c:pt idx="493">
                  <c:v>4.0100000000000004E-2</c:v>
                </c:pt>
                <c:pt idx="494">
                  <c:v>3.9699999999999999E-2</c:v>
                </c:pt>
                <c:pt idx="495">
                  <c:v>3.9900000000000005E-2</c:v>
                </c:pt>
                <c:pt idx="496">
                  <c:v>3.9699999999999999E-2</c:v>
                </c:pt>
                <c:pt idx="497">
                  <c:v>3.8900000000000004E-2</c:v>
                </c:pt>
                <c:pt idx="498">
                  <c:v>3.8800000000000001E-2</c:v>
                </c:pt>
                <c:pt idx="499">
                  <c:v>3.8800000000000001E-2</c:v>
                </c:pt>
                <c:pt idx="500">
                  <c:v>3.9300000000000002E-2</c:v>
                </c:pt>
                <c:pt idx="501">
                  <c:v>3.9000000000000014E-2</c:v>
                </c:pt>
                <c:pt idx="502">
                  <c:v>3.9199999999999999E-2</c:v>
                </c:pt>
                <c:pt idx="503">
                  <c:v>3.9599999999999996E-2</c:v>
                </c:pt>
                <c:pt idx="504">
                  <c:v>3.9399999999999998E-2</c:v>
                </c:pt>
                <c:pt idx="505">
                  <c:v>4.0100000000000004E-2</c:v>
                </c:pt>
                <c:pt idx="506">
                  <c:v>3.9599999999999996E-2</c:v>
                </c:pt>
                <c:pt idx="507">
                  <c:v>3.9699999999999999E-2</c:v>
                </c:pt>
                <c:pt idx="508">
                  <c:v>3.9300000000000002E-2</c:v>
                </c:pt>
                <c:pt idx="509">
                  <c:v>3.9699999999999999E-2</c:v>
                </c:pt>
                <c:pt idx="510">
                  <c:v>3.9800000000000002E-2</c:v>
                </c:pt>
                <c:pt idx="511">
                  <c:v>3.9699999999999999E-2</c:v>
                </c:pt>
                <c:pt idx="512">
                  <c:v>3.9000000000000014E-2</c:v>
                </c:pt>
                <c:pt idx="513">
                  <c:v>3.9199999999999999E-2</c:v>
                </c:pt>
                <c:pt idx="514">
                  <c:v>3.9399999999999998E-2</c:v>
                </c:pt>
                <c:pt idx="515">
                  <c:v>3.9699999999999999E-2</c:v>
                </c:pt>
                <c:pt idx="516">
                  <c:v>3.95E-2</c:v>
                </c:pt>
                <c:pt idx="517">
                  <c:v>3.9199999999999999E-2</c:v>
                </c:pt>
                <c:pt idx="518">
                  <c:v>3.9000000000000014E-2</c:v>
                </c:pt>
                <c:pt idx="519">
                  <c:v>3.9199999999999999E-2</c:v>
                </c:pt>
                <c:pt idx="520">
                  <c:v>4.0000000000000015E-2</c:v>
                </c:pt>
                <c:pt idx="521">
                  <c:v>4.0500000000000001E-2</c:v>
                </c:pt>
                <c:pt idx="522">
                  <c:v>4.1399999999999999E-2</c:v>
                </c:pt>
                <c:pt idx="523">
                  <c:v>4.1399999999999999E-2</c:v>
                </c:pt>
                <c:pt idx="524">
                  <c:v>4.1199999999999987E-2</c:v>
                </c:pt>
                <c:pt idx="525">
                  <c:v>4.1000000000000002E-2</c:v>
                </c:pt>
                <c:pt idx="526">
                  <c:v>4.0599999999999997E-2</c:v>
                </c:pt>
                <c:pt idx="527">
                  <c:v>4.0900000000000013E-2</c:v>
                </c:pt>
                <c:pt idx="528">
                  <c:v>4.0200000000000007E-2</c:v>
                </c:pt>
                <c:pt idx="529">
                  <c:v>3.9599999999999996E-2</c:v>
                </c:pt>
                <c:pt idx="530">
                  <c:v>3.9599999999999996E-2</c:v>
                </c:pt>
                <c:pt idx="531">
                  <c:v>3.9900000000000005E-2</c:v>
                </c:pt>
                <c:pt idx="532">
                  <c:v>3.9800000000000002E-2</c:v>
                </c:pt>
                <c:pt idx="533">
                  <c:v>3.95E-2</c:v>
                </c:pt>
                <c:pt idx="534">
                  <c:v>3.9100000000000003E-2</c:v>
                </c:pt>
                <c:pt idx="535">
                  <c:v>3.9300000000000002E-2</c:v>
                </c:pt>
                <c:pt idx="536">
                  <c:v>3.9399999999999998E-2</c:v>
                </c:pt>
                <c:pt idx="537">
                  <c:v>4.0100000000000004E-2</c:v>
                </c:pt>
                <c:pt idx="538">
                  <c:v>3.9599999999999996E-2</c:v>
                </c:pt>
                <c:pt idx="539">
                  <c:v>3.8699999999999998E-2</c:v>
                </c:pt>
                <c:pt idx="540">
                  <c:v>3.9199999999999999E-2</c:v>
                </c:pt>
                <c:pt idx="541">
                  <c:v>3.8699999999999998E-2</c:v>
                </c:pt>
                <c:pt idx="542">
                  <c:v>3.8900000000000004E-2</c:v>
                </c:pt>
                <c:pt idx="543">
                  <c:v>3.8100000000000002E-2</c:v>
                </c:pt>
                <c:pt idx="544">
                  <c:v>3.790000000000001E-2</c:v>
                </c:pt>
                <c:pt idx="545">
                  <c:v>3.7800000000000014E-2</c:v>
                </c:pt>
                <c:pt idx="546">
                  <c:v>3.7200000000000018E-2</c:v>
                </c:pt>
                <c:pt idx="547">
                  <c:v>3.6799999999999999E-2</c:v>
                </c:pt>
                <c:pt idx="548">
                  <c:v>3.670000000000001E-2</c:v>
                </c:pt>
                <c:pt idx="549">
                  <c:v>3.6600000000000014E-2</c:v>
                </c:pt>
                <c:pt idx="550">
                  <c:v>3.7200000000000018E-2</c:v>
                </c:pt>
                <c:pt idx="551">
                  <c:v>3.5900000000000001E-2</c:v>
                </c:pt>
                <c:pt idx="552">
                  <c:v>3.6500000000000005E-2</c:v>
                </c:pt>
                <c:pt idx="553">
                  <c:v>3.6600000000000014E-2</c:v>
                </c:pt>
                <c:pt idx="554">
                  <c:v>3.6600000000000014E-2</c:v>
                </c:pt>
                <c:pt idx="555">
                  <c:v>3.6900000000000002E-2</c:v>
                </c:pt>
                <c:pt idx="556">
                  <c:v>3.5799999999999998E-2</c:v>
                </c:pt>
                <c:pt idx="557">
                  <c:v>3.4099999999999998E-2</c:v>
                </c:pt>
                <c:pt idx="558">
                  <c:v>3.4799999999999998E-2</c:v>
                </c:pt>
                <c:pt idx="559">
                  <c:v>3.4700000000000002E-2</c:v>
                </c:pt>
                <c:pt idx="560">
                  <c:v>3.44E-2</c:v>
                </c:pt>
                <c:pt idx="561">
                  <c:v>3.5099999999999999E-2</c:v>
                </c:pt>
                <c:pt idx="562">
                  <c:v>3.500000000000001E-2</c:v>
                </c:pt>
                <c:pt idx="563">
                  <c:v>3.500000000000001E-2</c:v>
                </c:pt>
                <c:pt idx="564">
                  <c:v>3.4700000000000002E-2</c:v>
                </c:pt>
                <c:pt idx="565">
                  <c:v>3.500000000000001E-2</c:v>
                </c:pt>
                <c:pt idx="566">
                  <c:v>3.5900000000000001E-2</c:v>
                </c:pt>
                <c:pt idx="567">
                  <c:v>3.5900000000000001E-2</c:v>
                </c:pt>
                <c:pt idx="568">
                  <c:v>3.500000000000001E-2</c:v>
                </c:pt>
                <c:pt idx="569">
                  <c:v>3.3700000000000001E-2</c:v>
                </c:pt>
                <c:pt idx="570">
                  <c:v>3.39E-2</c:v>
                </c:pt>
                <c:pt idx="571">
                  <c:v>3.4300000000000004E-2</c:v>
                </c:pt>
                <c:pt idx="572">
                  <c:v>3.4500000000000003E-2</c:v>
                </c:pt>
                <c:pt idx="573">
                  <c:v>3.3500000000000002E-2</c:v>
                </c:pt>
                <c:pt idx="574">
                  <c:v>3.2800000000000017E-2</c:v>
                </c:pt>
                <c:pt idx="575">
                  <c:v>3.2900000000000006E-2</c:v>
                </c:pt>
                <c:pt idx="576">
                  <c:v>3.3099999999999997E-2</c:v>
                </c:pt>
                <c:pt idx="577">
                  <c:v>3.4000000000000002E-2</c:v>
                </c:pt>
                <c:pt idx="578">
                  <c:v>3.3599999999999998E-2</c:v>
                </c:pt>
                <c:pt idx="579">
                  <c:v>3.2800000000000017E-2</c:v>
                </c:pt>
                <c:pt idx="580">
                  <c:v>3.2800000000000017E-2</c:v>
                </c:pt>
                <c:pt idx="581">
                  <c:v>3.3300000000000003E-2</c:v>
                </c:pt>
                <c:pt idx="582">
                  <c:v>3.2199999999999999E-2</c:v>
                </c:pt>
                <c:pt idx="583">
                  <c:v>3.2300000000000002E-2</c:v>
                </c:pt>
                <c:pt idx="584">
                  <c:v>3.2800000000000017E-2</c:v>
                </c:pt>
                <c:pt idx="585">
                  <c:v>3.3799999999999997E-2</c:v>
                </c:pt>
                <c:pt idx="586">
                  <c:v>3.3399999999999999E-2</c:v>
                </c:pt>
                <c:pt idx="587">
                  <c:v>3.3500000000000002E-2</c:v>
                </c:pt>
                <c:pt idx="588">
                  <c:v>3.3000000000000002E-2</c:v>
                </c:pt>
                <c:pt idx="589">
                  <c:v>3.2000000000000015E-2</c:v>
                </c:pt>
                <c:pt idx="590">
                  <c:v>3.09E-2</c:v>
                </c:pt>
                <c:pt idx="591">
                  <c:v>3.1700000000000006E-2</c:v>
                </c:pt>
                <c:pt idx="592">
                  <c:v>3.1200000000000009E-2</c:v>
                </c:pt>
                <c:pt idx="593">
                  <c:v>3.1800000000000002E-2</c:v>
                </c:pt>
                <c:pt idx="594">
                  <c:v>3.2300000000000002E-2</c:v>
                </c:pt>
                <c:pt idx="595">
                  <c:v>3.2600000000000018E-2</c:v>
                </c:pt>
                <c:pt idx="596">
                  <c:v>3.3399999999999999E-2</c:v>
                </c:pt>
                <c:pt idx="597">
                  <c:v>3.2500000000000001E-2</c:v>
                </c:pt>
                <c:pt idx="598">
                  <c:v>3.2800000000000017E-2</c:v>
                </c:pt>
                <c:pt idx="599">
                  <c:v>3.2400000000000012E-2</c:v>
                </c:pt>
                <c:pt idx="600">
                  <c:v>3.1700000000000006E-2</c:v>
                </c:pt>
                <c:pt idx="601">
                  <c:v>3.1800000000000002E-2</c:v>
                </c:pt>
                <c:pt idx="602">
                  <c:v>3.1700000000000006E-2</c:v>
                </c:pt>
                <c:pt idx="603">
                  <c:v>3.2400000000000012E-2</c:v>
                </c:pt>
                <c:pt idx="604">
                  <c:v>3.2700000000000014E-2</c:v>
                </c:pt>
                <c:pt idx="605">
                  <c:v>3.1900000000000005E-2</c:v>
                </c:pt>
                <c:pt idx="606">
                  <c:v>3.1200000000000009E-2</c:v>
                </c:pt>
                <c:pt idx="607">
                  <c:v>3.2800000000000017E-2</c:v>
                </c:pt>
                <c:pt idx="608">
                  <c:v>3.32E-2</c:v>
                </c:pt>
                <c:pt idx="609">
                  <c:v>3.1900000000000005E-2</c:v>
                </c:pt>
                <c:pt idx="610">
                  <c:v>2.9900000000000006E-2</c:v>
                </c:pt>
                <c:pt idx="611">
                  <c:v>3.0700000000000002E-2</c:v>
                </c:pt>
                <c:pt idx="612">
                  <c:v>3.1200000000000009E-2</c:v>
                </c:pt>
                <c:pt idx="613">
                  <c:v>3.09E-2</c:v>
                </c:pt>
                <c:pt idx="614">
                  <c:v>3.0500000000000006E-2</c:v>
                </c:pt>
                <c:pt idx="615">
                  <c:v>3.0300000000000011E-2</c:v>
                </c:pt>
                <c:pt idx="616">
                  <c:v>2.9500000000000002E-2</c:v>
                </c:pt>
                <c:pt idx="617">
                  <c:v>2.9900000000000006E-2</c:v>
                </c:pt>
                <c:pt idx="618">
                  <c:v>3.0400000000000007E-2</c:v>
                </c:pt>
                <c:pt idx="619">
                  <c:v>2.9500000000000002E-2</c:v>
                </c:pt>
                <c:pt idx="620">
                  <c:v>2.9100000000000001E-2</c:v>
                </c:pt>
                <c:pt idx="621">
                  <c:v>2.8899999999999999E-2</c:v>
                </c:pt>
                <c:pt idx="622">
                  <c:v>2.9200000000000007E-2</c:v>
                </c:pt>
                <c:pt idx="623">
                  <c:v>2.9800000000000007E-2</c:v>
                </c:pt>
                <c:pt idx="624">
                  <c:v>2.9600000000000001E-2</c:v>
                </c:pt>
                <c:pt idx="625">
                  <c:v>2.9200000000000007E-2</c:v>
                </c:pt>
                <c:pt idx="626">
                  <c:v>2.8799999999999999E-2</c:v>
                </c:pt>
                <c:pt idx="627">
                  <c:v>2.86E-2</c:v>
                </c:pt>
                <c:pt idx="628">
                  <c:v>2.9500000000000002E-2</c:v>
                </c:pt>
                <c:pt idx="629">
                  <c:v>2.87E-2</c:v>
                </c:pt>
                <c:pt idx="630">
                  <c:v>2.8199999999999992E-2</c:v>
                </c:pt>
                <c:pt idx="631">
                  <c:v>2.9200000000000007E-2</c:v>
                </c:pt>
                <c:pt idx="632">
                  <c:v>2.9800000000000007E-2</c:v>
                </c:pt>
                <c:pt idx="633">
                  <c:v>3.0400000000000007E-2</c:v>
                </c:pt>
                <c:pt idx="634">
                  <c:v>3.100000000000001E-2</c:v>
                </c:pt>
                <c:pt idx="635">
                  <c:v>2.9600000000000001E-2</c:v>
                </c:pt>
                <c:pt idx="636">
                  <c:v>3.0000000000000002E-2</c:v>
                </c:pt>
                <c:pt idx="637">
                  <c:v>2.9600000000000001E-2</c:v>
                </c:pt>
                <c:pt idx="638">
                  <c:v>3.0000000000000002E-2</c:v>
                </c:pt>
                <c:pt idx="639">
                  <c:v>2.9200000000000007E-2</c:v>
                </c:pt>
                <c:pt idx="640">
                  <c:v>2.9500000000000002E-2</c:v>
                </c:pt>
                <c:pt idx="641">
                  <c:v>2.9200000000000007E-2</c:v>
                </c:pt>
                <c:pt idx="642">
                  <c:v>2.9300000000000003E-2</c:v>
                </c:pt>
                <c:pt idx="643">
                  <c:v>2.87E-2</c:v>
                </c:pt>
                <c:pt idx="644">
                  <c:v>2.86E-2</c:v>
                </c:pt>
                <c:pt idx="645">
                  <c:v>2.87E-2</c:v>
                </c:pt>
                <c:pt idx="646">
                  <c:v>2.86E-2</c:v>
                </c:pt>
                <c:pt idx="647">
                  <c:v>2.86E-2</c:v>
                </c:pt>
                <c:pt idx="648">
                  <c:v>2.8500000000000001E-2</c:v>
                </c:pt>
                <c:pt idx="649">
                  <c:v>2.8500000000000001E-2</c:v>
                </c:pt>
                <c:pt idx="650">
                  <c:v>2.8500000000000001E-2</c:v>
                </c:pt>
                <c:pt idx="651">
                  <c:v>2.8399999999999998E-2</c:v>
                </c:pt>
                <c:pt idx="652">
                  <c:v>2.7900000000000008E-2</c:v>
                </c:pt>
                <c:pt idx="653">
                  <c:v>2.8000000000000004E-2</c:v>
                </c:pt>
                <c:pt idx="654">
                  <c:v>2.8000000000000004E-2</c:v>
                </c:pt>
                <c:pt idx="655">
                  <c:v>2.8399999999999998E-2</c:v>
                </c:pt>
                <c:pt idx="656">
                  <c:v>2.8500000000000001E-2</c:v>
                </c:pt>
                <c:pt idx="657">
                  <c:v>2.8399999999999998E-2</c:v>
                </c:pt>
                <c:pt idx="658">
                  <c:v>2.8199999999999992E-2</c:v>
                </c:pt>
                <c:pt idx="659">
                  <c:v>2.8199999999999992E-2</c:v>
                </c:pt>
                <c:pt idx="660">
                  <c:v>2.86E-2</c:v>
                </c:pt>
                <c:pt idx="661">
                  <c:v>2.8199999999999992E-2</c:v>
                </c:pt>
                <c:pt idx="662">
                  <c:v>2.8299999999999999E-2</c:v>
                </c:pt>
                <c:pt idx="663">
                  <c:v>2.7800000000000009E-2</c:v>
                </c:pt>
                <c:pt idx="664">
                  <c:v>2.7600000000000013E-2</c:v>
                </c:pt>
                <c:pt idx="665">
                  <c:v>2.7500000000000007E-2</c:v>
                </c:pt>
                <c:pt idx="666">
                  <c:v>2.7400000000000011E-2</c:v>
                </c:pt>
                <c:pt idx="667">
                  <c:v>2.8199999999999992E-2</c:v>
                </c:pt>
                <c:pt idx="668">
                  <c:v>2.8899999999999999E-2</c:v>
                </c:pt>
                <c:pt idx="669">
                  <c:v>2.9500000000000002E-2</c:v>
                </c:pt>
                <c:pt idx="670">
                  <c:v>2.9300000000000003E-2</c:v>
                </c:pt>
                <c:pt idx="671">
                  <c:v>2.9200000000000007E-2</c:v>
                </c:pt>
                <c:pt idx="672">
                  <c:v>2.8799999999999999E-2</c:v>
                </c:pt>
                <c:pt idx="673">
                  <c:v>2.87E-2</c:v>
                </c:pt>
                <c:pt idx="674">
                  <c:v>2.8199999999999992E-2</c:v>
                </c:pt>
                <c:pt idx="675">
                  <c:v>2.7900000000000008E-2</c:v>
                </c:pt>
                <c:pt idx="676">
                  <c:v>2.8299999999999999E-2</c:v>
                </c:pt>
                <c:pt idx="677">
                  <c:v>2.9200000000000007E-2</c:v>
                </c:pt>
                <c:pt idx="678">
                  <c:v>3.0000000000000002E-2</c:v>
                </c:pt>
                <c:pt idx="679">
                  <c:v>2.9800000000000007E-2</c:v>
                </c:pt>
                <c:pt idx="680">
                  <c:v>3.0200000000000008E-2</c:v>
                </c:pt>
                <c:pt idx="681">
                  <c:v>3.0300000000000011E-2</c:v>
                </c:pt>
                <c:pt idx="682">
                  <c:v>3.1200000000000009E-2</c:v>
                </c:pt>
                <c:pt idx="683">
                  <c:v>3.0800000000000008E-2</c:v>
                </c:pt>
                <c:pt idx="684">
                  <c:v>3.0500000000000006E-2</c:v>
                </c:pt>
                <c:pt idx="685">
                  <c:v>3.0200000000000008E-2</c:v>
                </c:pt>
                <c:pt idx="686">
                  <c:v>3.0100000000000002E-2</c:v>
                </c:pt>
                <c:pt idx="687">
                  <c:v>3.0500000000000006E-2</c:v>
                </c:pt>
                <c:pt idx="688">
                  <c:v>3.1100000000000006E-2</c:v>
                </c:pt>
                <c:pt idx="689">
                  <c:v>3.15E-2</c:v>
                </c:pt>
                <c:pt idx="690">
                  <c:v>3.1200000000000009E-2</c:v>
                </c:pt>
                <c:pt idx="691">
                  <c:v>3.0800000000000008E-2</c:v>
                </c:pt>
                <c:pt idx="692">
                  <c:v>3.0300000000000011E-2</c:v>
                </c:pt>
                <c:pt idx="693">
                  <c:v>3.0000000000000002E-2</c:v>
                </c:pt>
                <c:pt idx="694">
                  <c:v>2.9300000000000003E-2</c:v>
                </c:pt>
                <c:pt idx="695">
                  <c:v>2.9200000000000007E-2</c:v>
                </c:pt>
                <c:pt idx="696">
                  <c:v>2.9700000000000001E-2</c:v>
                </c:pt>
                <c:pt idx="697">
                  <c:v>3.0300000000000011E-2</c:v>
                </c:pt>
                <c:pt idx="698">
                  <c:v>2.9700000000000001E-2</c:v>
                </c:pt>
                <c:pt idx="699">
                  <c:v>3.0000000000000002E-2</c:v>
                </c:pt>
                <c:pt idx="700">
                  <c:v>2.9600000000000001E-2</c:v>
                </c:pt>
                <c:pt idx="701">
                  <c:v>2.9600000000000001E-2</c:v>
                </c:pt>
                <c:pt idx="702">
                  <c:v>2.9700000000000001E-2</c:v>
                </c:pt>
                <c:pt idx="703">
                  <c:v>2.9800000000000007E-2</c:v>
                </c:pt>
                <c:pt idx="704">
                  <c:v>2.9300000000000003E-2</c:v>
                </c:pt>
                <c:pt idx="705">
                  <c:v>2.9900000000000006E-2</c:v>
                </c:pt>
                <c:pt idx="706">
                  <c:v>3.15E-2</c:v>
                </c:pt>
                <c:pt idx="707">
                  <c:v>3.1900000000000005E-2</c:v>
                </c:pt>
                <c:pt idx="708">
                  <c:v>3.2400000000000012E-2</c:v>
                </c:pt>
                <c:pt idx="709">
                  <c:v>3.2300000000000002E-2</c:v>
                </c:pt>
                <c:pt idx="710">
                  <c:v>3.2400000000000012E-2</c:v>
                </c:pt>
                <c:pt idx="711">
                  <c:v>3.1800000000000002E-2</c:v>
                </c:pt>
                <c:pt idx="712">
                  <c:v>3.15E-2</c:v>
                </c:pt>
                <c:pt idx="713">
                  <c:v>3.1200000000000009E-2</c:v>
                </c:pt>
                <c:pt idx="714">
                  <c:v>3.1600000000000017E-2</c:v>
                </c:pt>
                <c:pt idx="715">
                  <c:v>3.1200000000000009E-2</c:v>
                </c:pt>
                <c:pt idx="716">
                  <c:v>3.09E-2</c:v>
                </c:pt>
                <c:pt idx="717">
                  <c:v>3.0800000000000008E-2</c:v>
                </c:pt>
                <c:pt idx="718">
                  <c:v>3.100000000000001E-2</c:v>
                </c:pt>
                <c:pt idx="719">
                  <c:v>3.1900000000000005E-2</c:v>
                </c:pt>
                <c:pt idx="720">
                  <c:v>3.15E-2</c:v>
                </c:pt>
                <c:pt idx="721">
                  <c:v>3.1700000000000006E-2</c:v>
                </c:pt>
                <c:pt idx="722">
                  <c:v>3.1400000000000011E-2</c:v>
                </c:pt>
                <c:pt idx="723">
                  <c:v>3.1400000000000011E-2</c:v>
                </c:pt>
                <c:pt idx="724">
                  <c:v>3.1400000000000011E-2</c:v>
                </c:pt>
                <c:pt idx="725">
                  <c:v>3.0000000000000002E-2</c:v>
                </c:pt>
                <c:pt idx="726">
                  <c:v>3.0400000000000007E-2</c:v>
                </c:pt>
                <c:pt idx="727">
                  <c:v>3.0800000000000008E-2</c:v>
                </c:pt>
                <c:pt idx="728">
                  <c:v>3.0400000000000007E-2</c:v>
                </c:pt>
                <c:pt idx="729">
                  <c:v>3.0600000000000002E-2</c:v>
                </c:pt>
                <c:pt idx="730">
                  <c:v>3.1100000000000006E-2</c:v>
                </c:pt>
                <c:pt idx="731">
                  <c:v>3.1200000000000009E-2</c:v>
                </c:pt>
                <c:pt idx="732">
                  <c:v>3.1400000000000011E-2</c:v>
                </c:pt>
                <c:pt idx="733">
                  <c:v>3.15E-2</c:v>
                </c:pt>
                <c:pt idx="734">
                  <c:v>3.1300000000000001E-2</c:v>
                </c:pt>
                <c:pt idx="735">
                  <c:v>3.1300000000000001E-2</c:v>
                </c:pt>
                <c:pt idx="736">
                  <c:v>3.1200000000000009E-2</c:v>
                </c:pt>
                <c:pt idx="737">
                  <c:v>3.100000000000001E-2</c:v>
                </c:pt>
                <c:pt idx="738">
                  <c:v>3.1300000000000001E-2</c:v>
                </c:pt>
                <c:pt idx="739">
                  <c:v>3.1200000000000009E-2</c:v>
                </c:pt>
                <c:pt idx="740">
                  <c:v>3.1200000000000009E-2</c:v>
                </c:pt>
                <c:pt idx="741">
                  <c:v>3.0800000000000008E-2</c:v>
                </c:pt>
                <c:pt idx="742">
                  <c:v>3.0800000000000008E-2</c:v>
                </c:pt>
                <c:pt idx="743">
                  <c:v>3.0500000000000006E-2</c:v>
                </c:pt>
                <c:pt idx="744">
                  <c:v>3.0500000000000006E-2</c:v>
                </c:pt>
                <c:pt idx="745">
                  <c:v>3.0000000000000002E-2</c:v>
                </c:pt>
                <c:pt idx="746">
                  <c:v>2.9800000000000007E-2</c:v>
                </c:pt>
                <c:pt idx="747">
                  <c:v>3.0300000000000011E-2</c:v>
                </c:pt>
                <c:pt idx="748">
                  <c:v>3.0200000000000008E-2</c:v>
                </c:pt>
                <c:pt idx="749">
                  <c:v>2.9500000000000002E-2</c:v>
                </c:pt>
                <c:pt idx="750">
                  <c:v>2.9700000000000001E-2</c:v>
                </c:pt>
                <c:pt idx="751">
                  <c:v>2.9399999999999999E-2</c:v>
                </c:pt>
                <c:pt idx="752">
                  <c:v>2.9200000000000007E-2</c:v>
                </c:pt>
                <c:pt idx="753">
                  <c:v>2.86E-2</c:v>
                </c:pt>
                <c:pt idx="754">
                  <c:v>2.8899999999999999E-2</c:v>
                </c:pt>
                <c:pt idx="755">
                  <c:v>2.9100000000000001E-2</c:v>
                </c:pt>
                <c:pt idx="756">
                  <c:v>2.8500000000000001E-2</c:v>
                </c:pt>
                <c:pt idx="757">
                  <c:v>2.8399999999999998E-2</c:v>
                </c:pt>
                <c:pt idx="758">
                  <c:v>2.8199999999999992E-2</c:v>
                </c:pt>
                <c:pt idx="759">
                  <c:v>2.8000000000000004E-2</c:v>
                </c:pt>
                <c:pt idx="760">
                  <c:v>2.8199999999999992E-2</c:v>
                </c:pt>
                <c:pt idx="761">
                  <c:v>2.7300000000000001E-2</c:v>
                </c:pt>
                <c:pt idx="762">
                  <c:v>2.7000000000000014E-2</c:v>
                </c:pt>
                <c:pt idx="763">
                  <c:v>2.6100000000000002E-2</c:v>
                </c:pt>
                <c:pt idx="764">
                  <c:v>2.6100000000000002E-2</c:v>
                </c:pt>
                <c:pt idx="765">
                  <c:v>2.6100000000000002E-2</c:v>
                </c:pt>
                <c:pt idx="766">
                  <c:v>2.7000000000000014E-2</c:v>
                </c:pt>
                <c:pt idx="767">
                  <c:v>2.7600000000000013E-2</c:v>
                </c:pt>
                <c:pt idx="768">
                  <c:v>2.7200000000000009E-2</c:v>
                </c:pt>
                <c:pt idx="769">
                  <c:v>2.7400000000000011E-2</c:v>
                </c:pt>
                <c:pt idx="770">
                  <c:v>2.7800000000000009E-2</c:v>
                </c:pt>
                <c:pt idx="771">
                  <c:v>2.8500000000000001E-2</c:v>
                </c:pt>
                <c:pt idx="772">
                  <c:v>2.86E-2</c:v>
                </c:pt>
                <c:pt idx="773">
                  <c:v>2.7900000000000008E-2</c:v>
                </c:pt>
                <c:pt idx="774">
                  <c:v>2.7800000000000009E-2</c:v>
                </c:pt>
                <c:pt idx="775">
                  <c:v>2.8199999999999992E-2</c:v>
                </c:pt>
                <c:pt idx="776">
                  <c:v>2.81E-2</c:v>
                </c:pt>
                <c:pt idx="777">
                  <c:v>2.7600000000000013E-2</c:v>
                </c:pt>
                <c:pt idx="778">
                  <c:v>2.7300000000000001E-2</c:v>
                </c:pt>
                <c:pt idx="779">
                  <c:v>2.7000000000000014E-2</c:v>
                </c:pt>
                <c:pt idx="780">
                  <c:v>2.7400000000000011E-2</c:v>
                </c:pt>
                <c:pt idx="781">
                  <c:v>2.7500000000000007E-2</c:v>
                </c:pt>
                <c:pt idx="782">
                  <c:v>2.7000000000000014E-2</c:v>
                </c:pt>
                <c:pt idx="783">
                  <c:v>2.7900000000000008E-2</c:v>
                </c:pt>
                <c:pt idx="784">
                  <c:v>2.7600000000000013E-2</c:v>
                </c:pt>
                <c:pt idx="785">
                  <c:v>2.81E-2</c:v>
                </c:pt>
                <c:pt idx="786">
                  <c:v>2.7900000000000008E-2</c:v>
                </c:pt>
                <c:pt idx="787">
                  <c:v>2.7900000000000008E-2</c:v>
                </c:pt>
                <c:pt idx="788">
                  <c:v>2.7300000000000001E-2</c:v>
                </c:pt>
                <c:pt idx="789">
                  <c:v>2.7100000000000006E-2</c:v>
                </c:pt>
                <c:pt idx="790">
                  <c:v>2.7100000000000006E-2</c:v>
                </c:pt>
                <c:pt idx="791">
                  <c:v>2.6900000000000007E-2</c:v>
                </c:pt>
                <c:pt idx="792">
                  <c:v>2.6500000000000006E-2</c:v>
                </c:pt>
                <c:pt idx="793">
                  <c:v>2.6500000000000006E-2</c:v>
                </c:pt>
                <c:pt idx="794">
                  <c:v>2.6100000000000002E-2</c:v>
                </c:pt>
                <c:pt idx="795">
                  <c:v>2.6100000000000002E-2</c:v>
                </c:pt>
                <c:pt idx="796">
                  <c:v>2.5900000000000006E-2</c:v>
                </c:pt>
                <c:pt idx="797">
                  <c:v>2.640000000000001E-2</c:v>
                </c:pt>
                <c:pt idx="798">
                  <c:v>2.6200000000000008E-2</c:v>
                </c:pt>
                <c:pt idx="799">
                  <c:v>2.6200000000000008E-2</c:v>
                </c:pt>
                <c:pt idx="800">
                  <c:v>2.6000000000000002E-2</c:v>
                </c:pt>
                <c:pt idx="801">
                  <c:v>2.6100000000000002E-2</c:v>
                </c:pt>
                <c:pt idx="802">
                  <c:v>2.6200000000000008E-2</c:v>
                </c:pt>
                <c:pt idx="803">
                  <c:v>2.6700000000000002E-2</c:v>
                </c:pt>
                <c:pt idx="804">
                  <c:v>2.6800000000000008E-2</c:v>
                </c:pt>
                <c:pt idx="805">
                  <c:v>2.6000000000000002E-2</c:v>
                </c:pt>
                <c:pt idx="806">
                  <c:v>2.640000000000001E-2</c:v>
                </c:pt>
                <c:pt idx="807">
                  <c:v>2.5900000000000006E-2</c:v>
                </c:pt>
                <c:pt idx="808">
                  <c:v>2.6700000000000002E-2</c:v>
                </c:pt>
                <c:pt idx="809">
                  <c:v>2.6200000000000008E-2</c:v>
                </c:pt>
                <c:pt idx="810">
                  <c:v>2.6800000000000008E-2</c:v>
                </c:pt>
                <c:pt idx="811">
                  <c:v>2.6600000000000009E-2</c:v>
                </c:pt>
                <c:pt idx="812">
                  <c:v>2.6800000000000008E-2</c:v>
                </c:pt>
                <c:pt idx="813">
                  <c:v>2.6200000000000008E-2</c:v>
                </c:pt>
                <c:pt idx="814">
                  <c:v>2.6500000000000006E-2</c:v>
                </c:pt>
                <c:pt idx="815">
                  <c:v>2.6800000000000008E-2</c:v>
                </c:pt>
                <c:pt idx="816">
                  <c:v>2.7500000000000007E-2</c:v>
                </c:pt>
                <c:pt idx="817">
                  <c:v>2.7600000000000013E-2</c:v>
                </c:pt>
                <c:pt idx="818">
                  <c:v>2.7400000000000011E-2</c:v>
                </c:pt>
                <c:pt idx="819">
                  <c:v>2.7200000000000009E-2</c:v>
                </c:pt>
                <c:pt idx="820">
                  <c:v>2.7900000000000008E-2</c:v>
                </c:pt>
                <c:pt idx="821">
                  <c:v>2.7500000000000007E-2</c:v>
                </c:pt>
                <c:pt idx="822">
                  <c:v>2.6900000000000007E-2</c:v>
                </c:pt>
                <c:pt idx="823">
                  <c:v>2.6600000000000009E-2</c:v>
                </c:pt>
                <c:pt idx="824">
                  <c:v>2.6600000000000009E-2</c:v>
                </c:pt>
                <c:pt idx="825">
                  <c:v>2.63E-2</c:v>
                </c:pt>
                <c:pt idx="826">
                  <c:v>2.6200000000000008E-2</c:v>
                </c:pt>
                <c:pt idx="827">
                  <c:v>2.5900000000000006E-2</c:v>
                </c:pt>
                <c:pt idx="828">
                  <c:v>2.63E-2</c:v>
                </c:pt>
                <c:pt idx="829">
                  <c:v>2.6500000000000006E-2</c:v>
                </c:pt>
                <c:pt idx="830">
                  <c:v>2.63E-2</c:v>
                </c:pt>
                <c:pt idx="831">
                  <c:v>2.6500000000000006E-2</c:v>
                </c:pt>
                <c:pt idx="832">
                  <c:v>2.7300000000000001E-2</c:v>
                </c:pt>
                <c:pt idx="833">
                  <c:v>2.7100000000000006E-2</c:v>
                </c:pt>
                <c:pt idx="834">
                  <c:v>2.7600000000000013E-2</c:v>
                </c:pt>
                <c:pt idx="835">
                  <c:v>2.7700000000000002E-2</c:v>
                </c:pt>
                <c:pt idx="836">
                  <c:v>2.8299999999999999E-2</c:v>
                </c:pt>
                <c:pt idx="837">
                  <c:v>2.8000000000000004E-2</c:v>
                </c:pt>
                <c:pt idx="838">
                  <c:v>2.9100000000000001E-2</c:v>
                </c:pt>
                <c:pt idx="839">
                  <c:v>2.8799999999999999E-2</c:v>
                </c:pt>
                <c:pt idx="840">
                  <c:v>2.8500000000000001E-2</c:v>
                </c:pt>
                <c:pt idx="841">
                  <c:v>2.8000000000000004E-2</c:v>
                </c:pt>
                <c:pt idx="842">
                  <c:v>2.7800000000000009E-2</c:v>
                </c:pt>
                <c:pt idx="843">
                  <c:v>2.8299999999999999E-2</c:v>
                </c:pt>
                <c:pt idx="844">
                  <c:v>2.81E-2</c:v>
                </c:pt>
                <c:pt idx="845">
                  <c:v>2.8000000000000004E-2</c:v>
                </c:pt>
                <c:pt idx="846">
                  <c:v>2.6900000000000007E-2</c:v>
                </c:pt>
                <c:pt idx="847">
                  <c:v>2.7300000000000001E-2</c:v>
                </c:pt>
                <c:pt idx="848">
                  <c:v>2.7300000000000001E-2</c:v>
                </c:pt>
                <c:pt idx="849">
                  <c:v>2.7700000000000002E-2</c:v>
                </c:pt>
                <c:pt idx="850">
                  <c:v>2.7600000000000013E-2</c:v>
                </c:pt>
                <c:pt idx="851">
                  <c:v>2.7400000000000011E-2</c:v>
                </c:pt>
                <c:pt idx="852">
                  <c:v>2.7500000000000007E-2</c:v>
                </c:pt>
                <c:pt idx="853">
                  <c:v>2.81E-2</c:v>
                </c:pt>
                <c:pt idx="854">
                  <c:v>2.7900000000000008E-2</c:v>
                </c:pt>
                <c:pt idx="855">
                  <c:v>2.7800000000000009E-2</c:v>
                </c:pt>
                <c:pt idx="856">
                  <c:v>2.81E-2</c:v>
                </c:pt>
                <c:pt idx="857">
                  <c:v>2.8199999999999992E-2</c:v>
                </c:pt>
                <c:pt idx="858">
                  <c:v>2.7700000000000002E-2</c:v>
                </c:pt>
                <c:pt idx="859">
                  <c:v>2.7800000000000009E-2</c:v>
                </c:pt>
                <c:pt idx="860">
                  <c:v>2.8500000000000001E-2</c:v>
                </c:pt>
                <c:pt idx="861">
                  <c:v>2.9200000000000007E-2</c:v>
                </c:pt>
                <c:pt idx="862">
                  <c:v>2.9100000000000001E-2</c:v>
                </c:pt>
                <c:pt idx="863">
                  <c:v>2.8999999999999998E-2</c:v>
                </c:pt>
                <c:pt idx="864">
                  <c:v>2.9200000000000007E-2</c:v>
                </c:pt>
                <c:pt idx="865">
                  <c:v>2.8500000000000001E-2</c:v>
                </c:pt>
                <c:pt idx="866">
                  <c:v>2.86E-2</c:v>
                </c:pt>
                <c:pt idx="867">
                  <c:v>2.8999999999999998E-2</c:v>
                </c:pt>
                <c:pt idx="868">
                  <c:v>2.8500000000000001E-2</c:v>
                </c:pt>
                <c:pt idx="869">
                  <c:v>2.7800000000000009E-2</c:v>
                </c:pt>
                <c:pt idx="870">
                  <c:v>2.7800000000000009E-2</c:v>
                </c:pt>
                <c:pt idx="871">
                  <c:v>2.8299999999999999E-2</c:v>
                </c:pt>
                <c:pt idx="872">
                  <c:v>2.86E-2</c:v>
                </c:pt>
                <c:pt idx="873">
                  <c:v>2.8500000000000001E-2</c:v>
                </c:pt>
                <c:pt idx="874">
                  <c:v>2.8199999999999992E-2</c:v>
                </c:pt>
                <c:pt idx="875">
                  <c:v>2.8299999999999999E-2</c:v>
                </c:pt>
                <c:pt idx="876">
                  <c:v>2.7800000000000009E-2</c:v>
                </c:pt>
                <c:pt idx="877">
                  <c:v>2.7800000000000009E-2</c:v>
                </c:pt>
                <c:pt idx="878">
                  <c:v>2.7600000000000013E-2</c:v>
                </c:pt>
                <c:pt idx="879">
                  <c:v>2.7600000000000013E-2</c:v>
                </c:pt>
                <c:pt idx="880">
                  <c:v>2.7500000000000007E-2</c:v>
                </c:pt>
                <c:pt idx="881">
                  <c:v>2.8000000000000004E-2</c:v>
                </c:pt>
                <c:pt idx="882">
                  <c:v>2.7700000000000002E-2</c:v>
                </c:pt>
                <c:pt idx="883">
                  <c:v>2.7400000000000011E-2</c:v>
                </c:pt>
                <c:pt idx="884">
                  <c:v>2.7800000000000009E-2</c:v>
                </c:pt>
                <c:pt idx="885">
                  <c:v>2.86E-2</c:v>
                </c:pt>
                <c:pt idx="886">
                  <c:v>2.86E-2</c:v>
                </c:pt>
                <c:pt idx="887">
                  <c:v>2.8299999999999999E-2</c:v>
                </c:pt>
                <c:pt idx="888">
                  <c:v>2.8199999999999992E-2</c:v>
                </c:pt>
                <c:pt idx="889">
                  <c:v>2.8199999999999992E-2</c:v>
                </c:pt>
                <c:pt idx="890">
                  <c:v>2.8299999999999999E-2</c:v>
                </c:pt>
                <c:pt idx="891">
                  <c:v>2.7200000000000009E-2</c:v>
                </c:pt>
                <c:pt idx="892">
                  <c:v>2.7300000000000001E-2</c:v>
                </c:pt>
                <c:pt idx="893">
                  <c:v>2.7500000000000007E-2</c:v>
                </c:pt>
                <c:pt idx="894">
                  <c:v>2.7900000000000008E-2</c:v>
                </c:pt>
                <c:pt idx="895">
                  <c:v>2.7900000000000008E-2</c:v>
                </c:pt>
                <c:pt idx="896">
                  <c:v>2.8199999999999992E-2</c:v>
                </c:pt>
                <c:pt idx="897">
                  <c:v>2.81E-2</c:v>
                </c:pt>
                <c:pt idx="898">
                  <c:v>2.8199999999999992E-2</c:v>
                </c:pt>
                <c:pt idx="899">
                  <c:v>2.8399999999999998E-2</c:v>
                </c:pt>
                <c:pt idx="900">
                  <c:v>2.87E-2</c:v>
                </c:pt>
                <c:pt idx="901">
                  <c:v>2.86E-2</c:v>
                </c:pt>
                <c:pt idx="902">
                  <c:v>2.8799999999999999E-2</c:v>
                </c:pt>
                <c:pt idx="903">
                  <c:v>2.8799999999999999E-2</c:v>
                </c:pt>
                <c:pt idx="904">
                  <c:v>2.8899999999999999E-2</c:v>
                </c:pt>
                <c:pt idx="905">
                  <c:v>2.9300000000000003E-2</c:v>
                </c:pt>
                <c:pt idx="906">
                  <c:v>2.9500000000000002E-2</c:v>
                </c:pt>
                <c:pt idx="907">
                  <c:v>2.9399999999999999E-2</c:v>
                </c:pt>
                <c:pt idx="908">
                  <c:v>2.8899999999999999E-2</c:v>
                </c:pt>
                <c:pt idx="909">
                  <c:v>2.8999999999999998E-2</c:v>
                </c:pt>
                <c:pt idx="910">
                  <c:v>2.8999999999999998E-2</c:v>
                </c:pt>
                <c:pt idx="911">
                  <c:v>2.8999999999999998E-2</c:v>
                </c:pt>
                <c:pt idx="912">
                  <c:v>2.8199999999999992E-2</c:v>
                </c:pt>
                <c:pt idx="913">
                  <c:v>2.8299999999999999E-2</c:v>
                </c:pt>
                <c:pt idx="914">
                  <c:v>2.8199999999999992E-2</c:v>
                </c:pt>
                <c:pt idx="915">
                  <c:v>2.8199999999999992E-2</c:v>
                </c:pt>
                <c:pt idx="916">
                  <c:v>2.9800000000000007E-2</c:v>
                </c:pt>
                <c:pt idx="917">
                  <c:v>3.0400000000000007E-2</c:v>
                </c:pt>
                <c:pt idx="918">
                  <c:v>3.0800000000000008E-2</c:v>
                </c:pt>
                <c:pt idx="919">
                  <c:v>3.0400000000000007E-2</c:v>
                </c:pt>
                <c:pt idx="920">
                  <c:v>2.9800000000000007E-2</c:v>
                </c:pt>
                <c:pt idx="921">
                  <c:v>2.9700000000000001E-2</c:v>
                </c:pt>
                <c:pt idx="922">
                  <c:v>3.0300000000000011E-2</c:v>
                </c:pt>
                <c:pt idx="923">
                  <c:v>3.0400000000000007E-2</c:v>
                </c:pt>
                <c:pt idx="924">
                  <c:v>2.9900000000000006E-2</c:v>
                </c:pt>
                <c:pt idx="925">
                  <c:v>2.9800000000000007E-2</c:v>
                </c:pt>
                <c:pt idx="926">
                  <c:v>2.9700000000000001E-2</c:v>
                </c:pt>
                <c:pt idx="927">
                  <c:v>3.0100000000000002E-2</c:v>
                </c:pt>
                <c:pt idx="928">
                  <c:v>3.0000000000000002E-2</c:v>
                </c:pt>
                <c:pt idx="929">
                  <c:v>3.0300000000000011E-2</c:v>
                </c:pt>
                <c:pt idx="930">
                  <c:v>3.0100000000000002E-2</c:v>
                </c:pt>
                <c:pt idx="931">
                  <c:v>2.9800000000000007E-2</c:v>
                </c:pt>
                <c:pt idx="932">
                  <c:v>3.0000000000000002E-2</c:v>
                </c:pt>
                <c:pt idx="933">
                  <c:v>3.0400000000000007E-2</c:v>
                </c:pt>
                <c:pt idx="934">
                  <c:v>3.0800000000000008E-2</c:v>
                </c:pt>
                <c:pt idx="935">
                  <c:v>3.0600000000000002E-2</c:v>
                </c:pt>
                <c:pt idx="936">
                  <c:v>3.09E-2</c:v>
                </c:pt>
                <c:pt idx="937">
                  <c:v>3.0700000000000002E-2</c:v>
                </c:pt>
                <c:pt idx="938">
                  <c:v>3.0600000000000002E-2</c:v>
                </c:pt>
                <c:pt idx="939">
                  <c:v>3.0500000000000006E-2</c:v>
                </c:pt>
                <c:pt idx="940">
                  <c:v>3.0800000000000008E-2</c:v>
                </c:pt>
                <c:pt idx="941">
                  <c:v>3.0700000000000002E-2</c:v>
                </c:pt>
                <c:pt idx="942">
                  <c:v>3.09E-2</c:v>
                </c:pt>
                <c:pt idx="943">
                  <c:v>3.100000000000001E-2</c:v>
                </c:pt>
                <c:pt idx="944">
                  <c:v>3.1100000000000006E-2</c:v>
                </c:pt>
                <c:pt idx="945">
                  <c:v>3.1400000000000011E-2</c:v>
                </c:pt>
                <c:pt idx="946">
                  <c:v>3.2199999999999999E-2</c:v>
                </c:pt>
                <c:pt idx="947">
                  <c:v>3.1900000000000005E-2</c:v>
                </c:pt>
                <c:pt idx="948">
                  <c:v>3.1900000000000005E-2</c:v>
                </c:pt>
                <c:pt idx="949">
                  <c:v>3.2000000000000015E-2</c:v>
                </c:pt>
                <c:pt idx="950">
                  <c:v>3.2000000000000015E-2</c:v>
                </c:pt>
                <c:pt idx="951">
                  <c:v>3.2199999999999999E-2</c:v>
                </c:pt>
                <c:pt idx="952">
                  <c:v>3.1400000000000011E-2</c:v>
                </c:pt>
                <c:pt idx="953">
                  <c:v>3.1300000000000001E-2</c:v>
                </c:pt>
                <c:pt idx="954">
                  <c:v>3.1300000000000001E-2</c:v>
                </c:pt>
                <c:pt idx="955">
                  <c:v>3.0300000000000011E-2</c:v>
                </c:pt>
                <c:pt idx="956">
                  <c:v>3.0000000000000002E-2</c:v>
                </c:pt>
                <c:pt idx="957">
                  <c:v>3.0200000000000008E-2</c:v>
                </c:pt>
                <c:pt idx="958">
                  <c:v>2.9300000000000003E-2</c:v>
                </c:pt>
                <c:pt idx="959">
                  <c:v>2.9600000000000001E-2</c:v>
                </c:pt>
                <c:pt idx="960">
                  <c:v>3.0200000000000008E-2</c:v>
                </c:pt>
                <c:pt idx="961">
                  <c:v>3.0100000000000002E-2</c:v>
                </c:pt>
                <c:pt idx="962">
                  <c:v>3.0100000000000002E-2</c:v>
                </c:pt>
                <c:pt idx="963">
                  <c:v>3.09E-2</c:v>
                </c:pt>
                <c:pt idx="964">
                  <c:v>3.0600000000000002E-2</c:v>
                </c:pt>
                <c:pt idx="965">
                  <c:v>3.0300000000000011E-2</c:v>
                </c:pt>
                <c:pt idx="966">
                  <c:v>3.0400000000000007E-2</c:v>
                </c:pt>
                <c:pt idx="967">
                  <c:v>3.0600000000000002E-2</c:v>
                </c:pt>
                <c:pt idx="968">
                  <c:v>3.0300000000000011E-2</c:v>
                </c:pt>
                <c:pt idx="969">
                  <c:v>2.9800000000000007E-2</c:v>
                </c:pt>
                <c:pt idx="970">
                  <c:v>2.9100000000000001E-2</c:v>
                </c:pt>
                <c:pt idx="971">
                  <c:v>2.9200000000000007E-2</c:v>
                </c:pt>
                <c:pt idx="972">
                  <c:v>2.9300000000000003E-2</c:v>
                </c:pt>
                <c:pt idx="973">
                  <c:v>2.9100000000000001E-2</c:v>
                </c:pt>
                <c:pt idx="974">
                  <c:v>2.8799999999999999E-2</c:v>
                </c:pt>
                <c:pt idx="975">
                  <c:v>2.87E-2</c:v>
                </c:pt>
                <c:pt idx="976">
                  <c:v>2.8199999999999992E-2</c:v>
                </c:pt>
                <c:pt idx="977">
                  <c:v>2.8500000000000001E-2</c:v>
                </c:pt>
                <c:pt idx="978">
                  <c:v>2.8500000000000001E-2</c:v>
                </c:pt>
                <c:pt idx="979">
                  <c:v>2.8500000000000001E-2</c:v>
                </c:pt>
                <c:pt idx="980">
                  <c:v>2.8500000000000001E-2</c:v>
                </c:pt>
                <c:pt idx="981">
                  <c:v>2.8299999999999999E-2</c:v>
                </c:pt>
                <c:pt idx="982">
                  <c:v>2.7900000000000008E-2</c:v>
                </c:pt>
                <c:pt idx="983">
                  <c:v>2.6700000000000002E-2</c:v>
                </c:pt>
                <c:pt idx="984">
                  <c:v>2.7100000000000006E-2</c:v>
                </c:pt>
                <c:pt idx="985">
                  <c:v>2.7600000000000013E-2</c:v>
                </c:pt>
                <c:pt idx="986">
                  <c:v>2.81E-2</c:v>
                </c:pt>
                <c:pt idx="987">
                  <c:v>2.81E-2</c:v>
                </c:pt>
                <c:pt idx="988">
                  <c:v>2.7900000000000008E-2</c:v>
                </c:pt>
                <c:pt idx="989">
                  <c:v>2.7800000000000009E-2</c:v>
                </c:pt>
                <c:pt idx="990">
                  <c:v>2.7900000000000008E-2</c:v>
                </c:pt>
                <c:pt idx="991">
                  <c:v>2.7600000000000013E-2</c:v>
                </c:pt>
                <c:pt idx="992">
                  <c:v>2.7400000000000011E-2</c:v>
                </c:pt>
                <c:pt idx="993">
                  <c:v>2.7400000000000011E-2</c:v>
                </c:pt>
                <c:pt idx="994">
                  <c:v>2.7300000000000001E-2</c:v>
                </c:pt>
                <c:pt idx="995">
                  <c:v>2.7600000000000013E-2</c:v>
                </c:pt>
                <c:pt idx="996">
                  <c:v>2.7600000000000013E-2</c:v>
                </c:pt>
                <c:pt idx="997">
                  <c:v>2.7900000000000008E-2</c:v>
                </c:pt>
                <c:pt idx="998">
                  <c:v>2.7400000000000011E-2</c:v>
                </c:pt>
                <c:pt idx="999">
                  <c:v>2.7200000000000009E-2</c:v>
                </c:pt>
                <c:pt idx="1000">
                  <c:v>2.7300000000000001E-2</c:v>
                </c:pt>
                <c:pt idx="1001">
                  <c:v>2.7000000000000014E-2</c:v>
                </c:pt>
                <c:pt idx="1002">
                  <c:v>2.6700000000000002E-2</c:v>
                </c:pt>
                <c:pt idx="1003">
                  <c:v>2.7700000000000002E-2</c:v>
                </c:pt>
                <c:pt idx="1004">
                  <c:v>2.7700000000000002E-2</c:v>
                </c:pt>
                <c:pt idx="1005">
                  <c:v>2.8299999999999999E-2</c:v>
                </c:pt>
                <c:pt idx="1006">
                  <c:v>2.81E-2</c:v>
                </c:pt>
                <c:pt idx="1007">
                  <c:v>2.8399999999999998E-2</c:v>
                </c:pt>
                <c:pt idx="1008">
                  <c:v>2.9300000000000003E-2</c:v>
                </c:pt>
                <c:pt idx="1009">
                  <c:v>2.9200000000000007E-2</c:v>
                </c:pt>
                <c:pt idx="1010">
                  <c:v>2.9399999999999999E-2</c:v>
                </c:pt>
                <c:pt idx="1011">
                  <c:v>2.9500000000000002E-2</c:v>
                </c:pt>
                <c:pt idx="1012">
                  <c:v>2.9100000000000001E-2</c:v>
                </c:pt>
                <c:pt idx="1013">
                  <c:v>2.9399999999999999E-2</c:v>
                </c:pt>
                <c:pt idx="1014">
                  <c:v>2.9700000000000001E-2</c:v>
                </c:pt>
                <c:pt idx="1015">
                  <c:v>2.9800000000000007E-2</c:v>
                </c:pt>
                <c:pt idx="1016">
                  <c:v>2.9500000000000002E-2</c:v>
                </c:pt>
                <c:pt idx="1017">
                  <c:v>2.9600000000000001E-2</c:v>
                </c:pt>
                <c:pt idx="1018">
                  <c:v>2.9300000000000003E-2</c:v>
                </c:pt>
                <c:pt idx="1019">
                  <c:v>2.9300000000000003E-2</c:v>
                </c:pt>
                <c:pt idx="1020">
                  <c:v>2.9900000000000006E-2</c:v>
                </c:pt>
                <c:pt idx="1021">
                  <c:v>2.9900000000000006E-2</c:v>
                </c:pt>
                <c:pt idx="1022">
                  <c:v>2.9500000000000002E-2</c:v>
                </c:pt>
                <c:pt idx="1023">
                  <c:v>3.0300000000000011E-2</c:v>
                </c:pt>
                <c:pt idx="1024">
                  <c:v>3.0300000000000011E-2</c:v>
                </c:pt>
                <c:pt idx="1025">
                  <c:v>3.0700000000000002E-2</c:v>
                </c:pt>
                <c:pt idx="1026">
                  <c:v>3.0500000000000006E-2</c:v>
                </c:pt>
                <c:pt idx="1027">
                  <c:v>3.0500000000000006E-2</c:v>
                </c:pt>
                <c:pt idx="1028">
                  <c:v>3.0700000000000002E-2</c:v>
                </c:pt>
                <c:pt idx="1029">
                  <c:v>3.1200000000000009E-2</c:v>
                </c:pt>
                <c:pt idx="1030">
                  <c:v>3.1200000000000009E-2</c:v>
                </c:pt>
                <c:pt idx="1031">
                  <c:v>3.1100000000000006E-2</c:v>
                </c:pt>
                <c:pt idx="1032">
                  <c:v>3.100000000000001E-2</c:v>
                </c:pt>
                <c:pt idx="1033">
                  <c:v>3.0600000000000002E-2</c:v>
                </c:pt>
                <c:pt idx="1034">
                  <c:v>3.09E-2</c:v>
                </c:pt>
                <c:pt idx="1035">
                  <c:v>3.1300000000000001E-2</c:v>
                </c:pt>
                <c:pt idx="1036">
                  <c:v>3.100000000000001E-2</c:v>
                </c:pt>
                <c:pt idx="1037">
                  <c:v>3.2000000000000015E-2</c:v>
                </c:pt>
                <c:pt idx="1038">
                  <c:v>3.2900000000000006E-2</c:v>
                </c:pt>
                <c:pt idx="1039">
                  <c:v>3.3700000000000001E-2</c:v>
                </c:pt>
                <c:pt idx="1040">
                  <c:v>3.3500000000000002E-2</c:v>
                </c:pt>
                <c:pt idx="1041">
                  <c:v>3.3099999999999997E-2</c:v>
                </c:pt>
                <c:pt idx="1042">
                  <c:v>3.2900000000000006E-2</c:v>
                </c:pt>
                <c:pt idx="1043">
                  <c:v>3.3000000000000002E-2</c:v>
                </c:pt>
                <c:pt idx="1044">
                  <c:v>3.2700000000000014E-2</c:v>
                </c:pt>
                <c:pt idx="1045">
                  <c:v>3.2600000000000018E-2</c:v>
                </c:pt>
                <c:pt idx="1046">
                  <c:v>3.2700000000000014E-2</c:v>
                </c:pt>
                <c:pt idx="1047">
                  <c:v>3.2800000000000017E-2</c:v>
                </c:pt>
                <c:pt idx="1048">
                  <c:v>3.3399999999999999E-2</c:v>
                </c:pt>
                <c:pt idx="1049">
                  <c:v>3.3500000000000002E-2</c:v>
                </c:pt>
                <c:pt idx="1050">
                  <c:v>3.3300000000000003E-2</c:v>
                </c:pt>
                <c:pt idx="1051">
                  <c:v>3.3000000000000002E-2</c:v>
                </c:pt>
                <c:pt idx="1052">
                  <c:v>3.2600000000000018E-2</c:v>
                </c:pt>
                <c:pt idx="1053">
                  <c:v>3.210000000000001E-2</c:v>
                </c:pt>
                <c:pt idx="1054">
                  <c:v>3.2199999999999999E-2</c:v>
                </c:pt>
                <c:pt idx="1055">
                  <c:v>3.1900000000000005E-2</c:v>
                </c:pt>
                <c:pt idx="1056">
                  <c:v>3.210000000000001E-2</c:v>
                </c:pt>
                <c:pt idx="1057">
                  <c:v>3.2000000000000015E-2</c:v>
                </c:pt>
                <c:pt idx="1058">
                  <c:v>3.2199999999999999E-2</c:v>
                </c:pt>
                <c:pt idx="1059">
                  <c:v>3.2000000000000015E-2</c:v>
                </c:pt>
                <c:pt idx="1060">
                  <c:v>3.2400000000000012E-2</c:v>
                </c:pt>
                <c:pt idx="1061">
                  <c:v>3.3000000000000002E-2</c:v>
                </c:pt>
                <c:pt idx="1062">
                  <c:v>3.2900000000000006E-2</c:v>
                </c:pt>
                <c:pt idx="1063">
                  <c:v>3.2500000000000001E-2</c:v>
                </c:pt>
                <c:pt idx="1064">
                  <c:v>3.2500000000000001E-2</c:v>
                </c:pt>
                <c:pt idx="1065">
                  <c:v>3.2400000000000012E-2</c:v>
                </c:pt>
                <c:pt idx="1066">
                  <c:v>3.2600000000000018E-2</c:v>
                </c:pt>
                <c:pt idx="1067">
                  <c:v>3.2800000000000017E-2</c:v>
                </c:pt>
                <c:pt idx="1068">
                  <c:v>3.2900000000000006E-2</c:v>
                </c:pt>
                <c:pt idx="1069">
                  <c:v>3.32E-2</c:v>
                </c:pt>
                <c:pt idx="1070">
                  <c:v>3.32E-2</c:v>
                </c:pt>
                <c:pt idx="1071">
                  <c:v>3.3099999999999997E-2</c:v>
                </c:pt>
                <c:pt idx="1072">
                  <c:v>3.3300000000000003E-2</c:v>
                </c:pt>
                <c:pt idx="1073">
                  <c:v>3.3300000000000003E-2</c:v>
                </c:pt>
                <c:pt idx="1074">
                  <c:v>3.3300000000000003E-2</c:v>
                </c:pt>
                <c:pt idx="1075">
                  <c:v>3.4200000000000001E-2</c:v>
                </c:pt>
                <c:pt idx="1076">
                  <c:v>3.44E-2</c:v>
                </c:pt>
                <c:pt idx="1077">
                  <c:v>3.4700000000000002E-2</c:v>
                </c:pt>
                <c:pt idx="1078">
                  <c:v>3.4799999999999998E-2</c:v>
                </c:pt>
                <c:pt idx="1079">
                  <c:v>3.500000000000001E-2</c:v>
                </c:pt>
                <c:pt idx="1080">
                  <c:v>3.4500000000000003E-2</c:v>
                </c:pt>
                <c:pt idx="1081">
                  <c:v>3.4700000000000002E-2</c:v>
                </c:pt>
                <c:pt idx="1082">
                  <c:v>3.44E-2</c:v>
                </c:pt>
                <c:pt idx="1083">
                  <c:v>3.4099999999999998E-2</c:v>
                </c:pt>
                <c:pt idx="1084">
                  <c:v>3.4099999999999998E-2</c:v>
                </c:pt>
                <c:pt idx="1085">
                  <c:v>3.3500000000000002E-2</c:v>
                </c:pt>
                <c:pt idx="1086">
                  <c:v>3.3700000000000001E-2</c:v>
                </c:pt>
                <c:pt idx="1087">
                  <c:v>3.3500000000000002E-2</c:v>
                </c:pt>
                <c:pt idx="1088">
                  <c:v>3.3599999999999998E-2</c:v>
                </c:pt>
                <c:pt idx="1089">
                  <c:v>3.4099999999999998E-2</c:v>
                </c:pt>
                <c:pt idx="1090">
                  <c:v>3.44E-2</c:v>
                </c:pt>
                <c:pt idx="1091">
                  <c:v>3.44E-2</c:v>
                </c:pt>
                <c:pt idx="1092">
                  <c:v>3.5300000000000005E-2</c:v>
                </c:pt>
                <c:pt idx="1093">
                  <c:v>3.4599999999999999E-2</c:v>
                </c:pt>
                <c:pt idx="1094">
                  <c:v>3.4799999999999998E-2</c:v>
                </c:pt>
                <c:pt idx="1095">
                  <c:v>3.5500000000000004E-2</c:v>
                </c:pt>
                <c:pt idx="1096">
                  <c:v>3.5300000000000005E-2</c:v>
                </c:pt>
                <c:pt idx="1097">
                  <c:v>3.49E-2</c:v>
                </c:pt>
                <c:pt idx="1098">
                  <c:v>3.4599999999999999E-2</c:v>
                </c:pt>
                <c:pt idx="1099">
                  <c:v>3.44E-2</c:v>
                </c:pt>
                <c:pt idx="1100">
                  <c:v>3.4799999999999998E-2</c:v>
                </c:pt>
                <c:pt idx="1101">
                  <c:v>3.5200000000000002E-2</c:v>
                </c:pt>
                <c:pt idx="1102">
                  <c:v>3.4599999999999999E-2</c:v>
                </c:pt>
                <c:pt idx="1103">
                  <c:v>3.49E-2</c:v>
                </c:pt>
                <c:pt idx="1104">
                  <c:v>3.4599999999999999E-2</c:v>
                </c:pt>
                <c:pt idx="1105">
                  <c:v>3.4000000000000002E-2</c:v>
                </c:pt>
                <c:pt idx="1106">
                  <c:v>3.3700000000000001E-2</c:v>
                </c:pt>
                <c:pt idx="1107">
                  <c:v>3.3500000000000002E-2</c:v>
                </c:pt>
                <c:pt idx="1108">
                  <c:v>3.32E-2</c:v>
                </c:pt>
                <c:pt idx="1109">
                  <c:v>3.3099999999999997E-2</c:v>
                </c:pt>
                <c:pt idx="1110">
                  <c:v>3.3000000000000002E-2</c:v>
                </c:pt>
                <c:pt idx="1111">
                  <c:v>3.3000000000000002E-2</c:v>
                </c:pt>
                <c:pt idx="1112">
                  <c:v>3.2900000000000006E-2</c:v>
                </c:pt>
                <c:pt idx="1113">
                  <c:v>3.32E-2</c:v>
                </c:pt>
                <c:pt idx="1114">
                  <c:v>3.3000000000000002E-2</c:v>
                </c:pt>
                <c:pt idx="1115">
                  <c:v>3.3000000000000002E-2</c:v>
                </c:pt>
                <c:pt idx="1116">
                  <c:v>3.2900000000000006E-2</c:v>
                </c:pt>
                <c:pt idx="1117">
                  <c:v>3.3300000000000003E-2</c:v>
                </c:pt>
                <c:pt idx="1118">
                  <c:v>3.3300000000000003E-2</c:v>
                </c:pt>
                <c:pt idx="1119">
                  <c:v>3.3399999999999999E-2</c:v>
                </c:pt>
                <c:pt idx="1120">
                  <c:v>3.39E-2</c:v>
                </c:pt>
                <c:pt idx="1121">
                  <c:v>3.4200000000000001E-2</c:v>
                </c:pt>
                <c:pt idx="1122">
                  <c:v>3.3599999999999998E-2</c:v>
                </c:pt>
                <c:pt idx="1123">
                  <c:v>3.3399999999999999E-2</c:v>
                </c:pt>
                <c:pt idx="1124">
                  <c:v>3.3599999999999998E-2</c:v>
                </c:pt>
                <c:pt idx="1125">
                  <c:v>3.2700000000000014E-2</c:v>
                </c:pt>
                <c:pt idx="1126">
                  <c:v>3.2400000000000012E-2</c:v>
                </c:pt>
                <c:pt idx="1127">
                  <c:v>3.2700000000000014E-2</c:v>
                </c:pt>
                <c:pt idx="1128">
                  <c:v>3.2600000000000018E-2</c:v>
                </c:pt>
                <c:pt idx="1129">
                  <c:v>3.2500000000000001E-2</c:v>
                </c:pt>
                <c:pt idx="1130">
                  <c:v>3.2400000000000012E-2</c:v>
                </c:pt>
                <c:pt idx="1131">
                  <c:v>3.210000000000001E-2</c:v>
                </c:pt>
                <c:pt idx="1132">
                  <c:v>3.2600000000000018E-2</c:v>
                </c:pt>
                <c:pt idx="1133">
                  <c:v>3.2900000000000006E-2</c:v>
                </c:pt>
                <c:pt idx="1134">
                  <c:v>3.2900000000000006E-2</c:v>
                </c:pt>
                <c:pt idx="1135">
                  <c:v>3.3500000000000002E-2</c:v>
                </c:pt>
                <c:pt idx="1136">
                  <c:v>3.3500000000000002E-2</c:v>
                </c:pt>
                <c:pt idx="1137">
                  <c:v>3.3300000000000003E-2</c:v>
                </c:pt>
                <c:pt idx="1138">
                  <c:v>3.4000000000000002E-2</c:v>
                </c:pt>
                <c:pt idx="1139">
                  <c:v>3.4200000000000001E-2</c:v>
                </c:pt>
                <c:pt idx="1140">
                  <c:v>3.4200000000000001E-2</c:v>
                </c:pt>
                <c:pt idx="1141">
                  <c:v>3.4099999999999998E-2</c:v>
                </c:pt>
                <c:pt idx="1142">
                  <c:v>3.39E-2</c:v>
                </c:pt>
                <c:pt idx="1143">
                  <c:v>3.3599999999999998E-2</c:v>
                </c:pt>
                <c:pt idx="1144">
                  <c:v>3.3500000000000002E-2</c:v>
                </c:pt>
                <c:pt idx="1145">
                  <c:v>3.3500000000000002E-2</c:v>
                </c:pt>
                <c:pt idx="1146">
                  <c:v>3.3599999999999998E-2</c:v>
                </c:pt>
                <c:pt idx="1147">
                  <c:v>3.44E-2</c:v>
                </c:pt>
                <c:pt idx="1148">
                  <c:v>3.4099999999999998E-2</c:v>
                </c:pt>
                <c:pt idx="1149">
                  <c:v>3.39E-2</c:v>
                </c:pt>
                <c:pt idx="1150">
                  <c:v>3.3700000000000001E-2</c:v>
                </c:pt>
                <c:pt idx="1151">
                  <c:v>3.39E-2</c:v>
                </c:pt>
                <c:pt idx="1152">
                  <c:v>3.3500000000000002E-2</c:v>
                </c:pt>
                <c:pt idx="1153">
                  <c:v>3.3599999999999998E-2</c:v>
                </c:pt>
                <c:pt idx="1154">
                  <c:v>3.4599999999999999E-2</c:v>
                </c:pt>
                <c:pt idx="1155">
                  <c:v>3.4300000000000004E-2</c:v>
                </c:pt>
                <c:pt idx="1156">
                  <c:v>3.49E-2</c:v>
                </c:pt>
                <c:pt idx="1157">
                  <c:v>3.49E-2</c:v>
                </c:pt>
                <c:pt idx="1158">
                  <c:v>3.4599999999999999E-2</c:v>
                </c:pt>
                <c:pt idx="1159">
                  <c:v>3.4700000000000002E-2</c:v>
                </c:pt>
                <c:pt idx="1160">
                  <c:v>3.44E-2</c:v>
                </c:pt>
                <c:pt idx="1161">
                  <c:v>3.4300000000000004E-2</c:v>
                </c:pt>
                <c:pt idx="1162">
                  <c:v>3.4500000000000003E-2</c:v>
                </c:pt>
                <c:pt idx="1163">
                  <c:v>3.4500000000000003E-2</c:v>
                </c:pt>
                <c:pt idx="1164">
                  <c:v>3.44E-2</c:v>
                </c:pt>
                <c:pt idx="1165">
                  <c:v>3.4300000000000004E-2</c:v>
                </c:pt>
                <c:pt idx="1166">
                  <c:v>3.4599999999999999E-2</c:v>
                </c:pt>
                <c:pt idx="1167">
                  <c:v>3.49E-2</c:v>
                </c:pt>
                <c:pt idx="1168">
                  <c:v>3.4799999999999998E-2</c:v>
                </c:pt>
                <c:pt idx="1169">
                  <c:v>3.500000000000001E-2</c:v>
                </c:pt>
                <c:pt idx="1170">
                  <c:v>3.5099999999999999E-2</c:v>
                </c:pt>
                <c:pt idx="1171">
                  <c:v>3.5099999999999999E-2</c:v>
                </c:pt>
                <c:pt idx="1172">
                  <c:v>3.5099999999999999E-2</c:v>
                </c:pt>
                <c:pt idx="1173">
                  <c:v>3.5799999999999998E-2</c:v>
                </c:pt>
                <c:pt idx="1174">
                  <c:v>3.5300000000000005E-2</c:v>
                </c:pt>
                <c:pt idx="1175">
                  <c:v>3.5200000000000002E-2</c:v>
                </c:pt>
                <c:pt idx="1176">
                  <c:v>3.5200000000000002E-2</c:v>
                </c:pt>
                <c:pt idx="1177">
                  <c:v>3.5300000000000005E-2</c:v>
                </c:pt>
                <c:pt idx="1178">
                  <c:v>3.5200000000000002E-2</c:v>
                </c:pt>
                <c:pt idx="1179">
                  <c:v>3.49E-2</c:v>
                </c:pt>
                <c:pt idx="1180">
                  <c:v>3.4700000000000002E-2</c:v>
                </c:pt>
                <c:pt idx="1181">
                  <c:v>3.49E-2</c:v>
                </c:pt>
                <c:pt idx="1182">
                  <c:v>3.49E-2</c:v>
                </c:pt>
                <c:pt idx="1183">
                  <c:v>3.4300000000000004E-2</c:v>
                </c:pt>
                <c:pt idx="1184">
                  <c:v>3.3799999999999997E-2</c:v>
                </c:pt>
                <c:pt idx="1185">
                  <c:v>3.3799999999999997E-2</c:v>
                </c:pt>
                <c:pt idx="1186">
                  <c:v>3.4200000000000001E-2</c:v>
                </c:pt>
                <c:pt idx="1187">
                  <c:v>3.3799999999999997E-2</c:v>
                </c:pt>
                <c:pt idx="1188">
                  <c:v>3.4000000000000002E-2</c:v>
                </c:pt>
                <c:pt idx="1189">
                  <c:v>3.39E-2</c:v>
                </c:pt>
                <c:pt idx="1190">
                  <c:v>3.4000000000000002E-2</c:v>
                </c:pt>
                <c:pt idx="1191">
                  <c:v>3.4200000000000001E-2</c:v>
                </c:pt>
                <c:pt idx="1192">
                  <c:v>3.3700000000000001E-2</c:v>
                </c:pt>
                <c:pt idx="1193">
                  <c:v>3.3500000000000002E-2</c:v>
                </c:pt>
                <c:pt idx="1194">
                  <c:v>3.3599999999999998E-2</c:v>
                </c:pt>
                <c:pt idx="1195">
                  <c:v>3.3799999999999997E-2</c:v>
                </c:pt>
                <c:pt idx="1196">
                  <c:v>3.3500000000000002E-2</c:v>
                </c:pt>
                <c:pt idx="1197">
                  <c:v>3.3399999999999999E-2</c:v>
                </c:pt>
                <c:pt idx="1198">
                  <c:v>3.32E-2</c:v>
                </c:pt>
                <c:pt idx="1199">
                  <c:v>3.3000000000000002E-2</c:v>
                </c:pt>
                <c:pt idx="1200">
                  <c:v>3.3099999999999997E-2</c:v>
                </c:pt>
                <c:pt idx="1201">
                  <c:v>3.3099999999999997E-2</c:v>
                </c:pt>
                <c:pt idx="1202">
                  <c:v>3.3500000000000002E-2</c:v>
                </c:pt>
                <c:pt idx="1203">
                  <c:v>3.3300000000000003E-2</c:v>
                </c:pt>
                <c:pt idx="1204">
                  <c:v>3.3399999999999999E-2</c:v>
                </c:pt>
                <c:pt idx="1205">
                  <c:v>3.3500000000000002E-2</c:v>
                </c:pt>
                <c:pt idx="1206">
                  <c:v>3.4099999999999998E-2</c:v>
                </c:pt>
                <c:pt idx="1207">
                  <c:v>3.3799999999999997E-2</c:v>
                </c:pt>
                <c:pt idx="1208">
                  <c:v>3.3700000000000001E-2</c:v>
                </c:pt>
                <c:pt idx="1209">
                  <c:v>3.3700000000000001E-2</c:v>
                </c:pt>
                <c:pt idx="1210">
                  <c:v>3.3500000000000002E-2</c:v>
                </c:pt>
                <c:pt idx="1211">
                  <c:v>3.3399999999999999E-2</c:v>
                </c:pt>
                <c:pt idx="1212">
                  <c:v>3.39E-2</c:v>
                </c:pt>
                <c:pt idx="1213">
                  <c:v>3.3700000000000001E-2</c:v>
                </c:pt>
                <c:pt idx="1214">
                  <c:v>3.3599999999999998E-2</c:v>
                </c:pt>
                <c:pt idx="1215">
                  <c:v>3.3399999999999999E-2</c:v>
                </c:pt>
                <c:pt idx="1216">
                  <c:v>3.3099999999999997E-2</c:v>
                </c:pt>
                <c:pt idx="1217">
                  <c:v>3.2800000000000017E-2</c:v>
                </c:pt>
                <c:pt idx="1218">
                  <c:v>3.32E-2</c:v>
                </c:pt>
                <c:pt idx="1219">
                  <c:v>3.2700000000000014E-2</c:v>
                </c:pt>
                <c:pt idx="1220">
                  <c:v>3.2900000000000006E-2</c:v>
                </c:pt>
                <c:pt idx="1221">
                  <c:v>3.3099999999999997E-2</c:v>
                </c:pt>
                <c:pt idx="1222">
                  <c:v>3.3500000000000002E-2</c:v>
                </c:pt>
                <c:pt idx="1223">
                  <c:v>3.3599999999999998E-2</c:v>
                </c:pt>
                <c:pt idx="1224">
                  <c:v>3.3700000000000001E-2</c:v>
                </c:pt>
                <c:pt idx="1225">
                  <c:v>3.3599999999999998E-2</c:v>
                </c:pt>
                <c:pt idx="1226">
                  <c:v>3.3399999999999999E-2</c:v>
                </c:pt>
                <c:pt idx="1227">
                  <c:v>3.3000000000000002E-2</c:v>
                </c:pt>
                <c:pt idx="1228">
                  <c:v>3.2700000000000014E-2</c:v>
                </c:pt>
                <c:pt idx="1229">
                  <c:v>3.2700000000000014E-2</c:v>
                </c:pt>
                <c:pt idx="1230">
                  <c:v>3.2700000000000014E-2</c:v>
                </c:pt>
                <c:pt idx="1231">
                  <c:v>3.3000000000000002E-2</c:v>
                </c:pt>
                <c:pt idx="1232">
                  <c:v>3.3700000000000001E-2</c:v>
                </c:pt>
                <c:pt idx="1233">
                  <c:v>3.3399999999999999E-2</c:v>
                </c:pt>
                <c:pt idx="1234">
                  <c:v>3.3000000000000002E-2</c:v>
                </c:pt>
                <c:pt idx="1235">
                  <c:v>3.3099999999999997E-2</c:v>
                </c:pt>
                <c:pt idx="1236">
                  <c:v>3.3099999999999997E-2</c:v>
                </c:pt>
                <c:pt idx="1237">
                  <c:v>3.3000000000000002E-2</c:v>
                </c:pt>
                <c:pt idx="1238">
                  <c:v>3.3300000000000003E-2</c:v>
                </c:pt>
                <c:pt idx="1239">
                  <c:v>3.3300000000000003E-2</c:v>
                </c:pt>
                <c:pt idx="1240">
                  <c:v>3.3300000000000003E-2</c:v>
                </c:pt>
                <c:pt idx="1241">
                  <c:v>3.3500000000000002E-2</c:v>
                </c:pt>
                <c:pt idx="1242">
                  <c:v>3.3399999999999999E-2</c:v>
                </c:pt>
                <c:pt idx="1243">
                  <c:v>3.2900000000000006E-2</c:v>
                </c:pt>
                <c:pt idx="1244">
                  <c:v>3.2800000000000017E-2</c:v>
                </c:pt>
                <c:pt idx="1245">
                  <c:v>3.3000000000000002E-2</c:v>
                </c:pt>
                <c:pt idx="1246">
                  <c:v>3.3000000000000002E-2</c:v>
                </c:pt>
                <c:pt idx="1247">
                  <c:v>3.2400000000000012E-2</c:v>
                </c:pt>
                <c:pt idx="1248">
                  <c:v>3.2300000000000002E-2</c:v>
                </c:pt>
                <c:pt idx="1249">
                  <c:v>3.2500000000000001E-2</c:v>
                </c:pt>
                <c:pt idx="1250">
                  <c:v>3.2300000000000002E-2</c:v>
                </c:pt>
                <c:pt idx="1251">
                  <c:v>3.2500000000000001E-2</c:v>
                </c:pt>
                <c:pt idx="1252">
                  <c:v>3.2600000000000018E-2</c:v>
                </c:pt>
                <c:pt idx="1253">
                  <c:v>3.2600000000000018E-2</c:v>
                </c:pt>
                <c:pt idx="1254">
                  <c:v>3.2600000000000018E-2</c:v>
                </c:pt>
                <c:pt idx="1255">
                  <c:v>3.3000000000000002E-2</c:v>
                </c:pt>
                <c:pt idx="1256">
                  <c:v>3.2700000000000014E-2</c:v>
                </c:pt>
                <c:pt idx="1257">
                  <c:v>3.2900000000000006E-2</c:v>
                </c:pt>
                <c:pt idx="1258">
                  <c:v>3.2400000000000012E-2</c:v>
                </c:pt>
                <c:pt idx="1259">
                  <c:v>3.2700000000000014E-2</c:v>
                </c:pt>
                <c:pt idx="1260">
                  <c:v>3.2800000000000017E-2</c:v>
                </c:pt>
                <c:pt idx="1261">
                  <c:v>3.2700000000000014E-2</c:v>
                </c:pt>
                <c:pt idx="1262">
                  <c:v>3.2500000000000001E-2</c:v>
                </c:pt>
                <c:pt idx="1263">
                  <c:v>3.2400000000000012E-2</c:v>
                </c:pt>
                <c:pt idx="1264">
                  <c:v>3.2400000000000012E-2</c:v>
                </c:pt>
                <c:pt idx="1265">
                  <c:v>3.2500000000000001E-2</c:v>
                </c:pt>
                <c:pt idx="1266">
                  <c:v>3.2500000000000001E-2</c:v>
                </c:pt>
                <c:pt idx="1267">
                  <c:v>3.2400000000000012E-2</c:v>
                </c:pt>
                <c:pt idx="1268">
                  <c:v>3.2600000000000018E-2</c:v>
                </c:pt>
                <c:pt idx="1269">
                  <c:v>3.2900000000000006E-2</c:v>
                </c:pt>
                <c:pt idx="1270">
                  <c:v>3.2500000000000001E-2</c:v>
                </c:pt>
                <c:pt idx="1271">
                  <c:v>3.1900000000000005E-2</c:v>
                </c:pt>
                <c:pt idx="1272">
                  <c:v>3.15E-2</c:v>
                </c:pt>
                <c:pt idx="1273">
                  <c:v>3.1700000000000006E-2</c:v>
                </c:pt>
                <c:pt idx="1274">
                  <c:v>3.1900000000000005E-2</c:v>
                </c:pt>
                <c:pt idx="1275">
                  <c:v>3.2199999999999999E-2</c:v>
                </c:pt>
                <c:pt idx="1276">
                  <c:v>3.2400000000000012E-2</c:v>
                </c:pt>
                <c:pt idx="1277">
                  <c:v>3.2500000000000001E-2</c:v>
                </c:pt>
                <c:pt idx="1278">
                  <c:v>3.2400000000000012E-2</c:v>
                </c:pt>
                <c:pt idx="1279">
                  <c:v>3.2400000000000012E-2</c:v>
                </c:pt>
                <c:pt idx="1280">
                  <c:v>3.2400000000000012E-2</c:v>
                </c:pt>
                <c:pt idx="1281">
                  <c:v>3.1800000000000002E-2</c:v>
                </c:pt>
                <c:pt idx="1282">
                  <c:v>3.1300000000000001E-2</c:v>
                </c:pt>
                <c:pt idx="1283">
                  <c:v>3.15E-2</c:v>
                </c:pt>
                <c:pt idx="1284">
                  <c:v>3.2199999999999999E-2</c:v>
                </c:pt>
                <c:pt idx="1285">
                  <c:v>3.2500000000000001E-2</c:v>
                </c:pt>
                <c:pt idx="1286">
                  <c:v>3.2800000000000017E-2</c:v>
                </c:pt>
                <c:pt idx="1287">
                  <c:v>3.2700000000000014E-2</c:v>
                </c:pt>
                <c:pt idx="1288">
                  <c:v>3.2600000000000018E-2</c:v>
                </c:pt>
                <c:pt idx="1289">
                  <c:v>3.2900000000000006E-2</c:v>
                </c:pt>
                <c:pt idx="1290">
                  <c:v>3.3099999999999997E-2</c:v>
                </c:pt>
                <c:pt idx="1291">
                  <c:v>3.2900000000000006E-2</c:v>
                </c:pt>
                <c:pt idx="1292">
                  <c:v>3.2900000000000006E-2</c:v>
                </c:pt>
                <c:pt idx="1293">
                  <c:v>3.3000000000000002E-2</c:v>
                </c:pt>
                <c:pt idx="1294">
                  <c:v>3.2900000000000006E-2</c:v>
                </c:pt>
                <c:pt idx="1295">
                  <c:v>3.3000000000000002E-2</c:v>
                </c:pt>
                <c:pt idx="1296">
                  <c:v>3.2800000000000017E-2</c:v>
                </c:pt>
                <c:pt idx="1297">
                  <c:v>3.2900000000000006E-2</c:v>
                </c:pt>
                <c:pt idx="1298">
                  <c:v>3.3099999999999997E-2</c:v>
                </c:pt>
                <c:pt idx="1299">
                  <c:v>3.2900000000000006E-2</c:v>
                </c:pt>
                <c:pt idx="1300">
                  <c:v>3.2900000000000006E-2</c:v>
                </c:pt>
                <c:pt idx="1301">
                  <c:v>3.2199999999999999E-2</c:v>
                </c:pt>
                <c:pt idx="1302">
                  <c:v>3.210000000000001E-2</c:v>
                </c:pt>
                <c:pt idx="1303">
                  <c:v>3.2129999999999999E-2</c:v>
                </c:pt>
                <c:pt idx="1304">
                  <c:v>3.2420000000000011E-2</c:v>
                </c:pt>
                <c:pt idx="1305">
                  <c:v>0</c:v>
                </c:pt>
              </c:numCache>
            </c:numRef>
          </c:val>
        </c:ser>
        <c:ser>
          <c:idx val="1"/>
          <c:order val="1"/>
          <c:tx>
            <c:strRef>
              <c:f>'10YRGILT YIELDS'!$I$1</c:f>
              <c:strCache>
                <c:ptCount val="1"/>
                <c:pt idx="0">
                  <c:v>US</c:v>
                </c:pt>
              </c:strCache>
            </c:strRef>
          </c:tx>
          <c:spPr>
            <a:ln w="12700"/>
          </c:spPr>
          <c:marker>
            <c:symbol val="none"/>
          </c:marker>
          <c:cat>
            <c:numRef>
              <c:f>'10YRGILT YIELDS'!$A$4:$A$1309</c:f>
              <c:numCache>
                <c:formatCode>dd/mm/yyyy</c:formatCode>
                <c:ptCount val="1306"/>
                <c:pt idx="0">
                  <c:v>39994</c:v>
                </c:pt>
                <c:pt idx="1">
                  <c:v>39995</c:v>
                </c:pt>
                <c:pt idx="2">
                  <c:v>39996</c:v>
                </c:pt>
                <c:pt idx="3">
                  <c:v>39997</c:v>
                </c:pt>
                <c:pt idx="4">
                  <c:v>40000</c:v>
                </c:pt>
                <c:pt idx="5">
                  <c:v>40001</c:v>
                </c:pt>
                <c:pt idx="6">
                  <c:v>40002</c:v>
                </c:pt>
                <c:pt idx="7">
                  <c:v>40003</c:v>
                </c:pt>
                <c:pt idx="8">
                  <c:v>40004</c:v>
                </c:pt>
                <c:pt idx="9">
                  <c:v>40007</c:v>
                </c:pt>
                <c:pt idx="10">
                  <c:v>40008</c:v>
                </c:pt>
                <c:pt idx="11">
                  <c:v>40009</c:v>
                </c:pt>
                <c:pt idx="12">
                  <c:v>40010</c:v>
                </c:pt>
                <c:pt idx="13">
                  <c:v>40011</c:v>
                </c:pt>
                <c:pt idx="14">
                  <c:v>40014</c:v>
                </c:pt>
                <c:pt idx="15">
                  <c:v>40015</c:v>
                </c:pt>
                <c:pt idx="16">
                  <c:v>40016</c:v>
                </c:pt>
                <c:pt idx="17">
                  <c:v>40017</c:v>
                </c:pt>
                <c:pt idx="18">
                  <c:v>40018</c:v>
                </c:pt>
                <c:pt idx="19">
                  <c:v>40021</c:v>
                </c:pt>
                <c:pt idx="20">
                  <c:v>40022</c:v>
                </c:pt>
                <c:pt idx="21">
                  <c:v>40023</c:v>
                </c:pt>
                <c:pt idx="22">
                  <c:v>40024</c:v>
                </c:pt>
                <c:pt idx="23">
                  <c:v>40025</c:v>
                </c:pt>
                <c:pt idx="24">
                  <c:v>40028</c:v>
                </c:pt>
                <c:pt idx="25">
                  <c:v>40029</c:v>
                </c:pt>
                <c:pt idx="26">
                  <c:v>40030</c:v>
                </c:pt>
                <c:pt idx="27">
                  <c:v>40031</c:v>
                </c:pt>
                <c:pt idx="28">
                  <c:v>40032</c:v>
                </c:pt>
                <c:pt idx="29">
                  <c:v>40035</c:v>
                </c:pt>
                <c:pt idx="30">
                  <c:v>40036</c:v>
                </c:pt>
                <c:pt idx="31">
                  <c:v>40037</c:v>
                </c:pt>
                <c:pt idx="32">
                  <c:v>40038</c:v>
                </c:pt>
                <c:pt idx="33">
                  <c:v>40039</c:v>
                </c:pt>
                <c:pt idx="34">
                  <c:v>40042</c:v>
                </c:pt>
                <c:pt idx="35">
                  <c:v>40043</c:v>
                </c:pt>
                <c:pt idx="36">
                  <c:v>40044</c:v>
                </c:pt>
                <c:pt idx="37">
                  <c:v>40045</c:v>
                </c:pt>
                <c:pt idx="38">
                  <c:v>40046</c:v>
                </c:pt>
                <c:pt idx="39">
                  <c:v>40049</c:v>
                </c:pt>
                <c:pt idx="40">
                  <c:v>40050</c:v>
                </c:pt>
                <c:pt idx="41">
                  <c:v>40051</c:v>
                </c:pt>
                <c:pt idx="42">
                  <c:v>40052</c:v>
                </c:pt>
                <c:pt idx="43">
                  <c:v>40053</c:v>
                </c:pt>
                <c:pt idx="44">
                  <c:v>40056</c:v>
                </c:pt>
                <c:pt idx="45">
                  <c:v>40057</c:v>
                </c:pt>
                <c:pt idx="46">
                  <c:v>40058</c:v>
                </c:pt>
                <c:pt idx="47">
                  <c:v>40059</c:v>
                </c:pt>
                <c:pt idx="48">
                  <c:v>40060</c:v>
                </c:pt>
                <c:pt idx="49">
                  <c:v>40063</c:v>
                </c:pt>
                <c:pt idx="50">
                  <c:v>40064</c:v>
                </c:pt>
                <c:pt idx="51">
                  <c:v>40065</c:v>
                </c:pt>
                <c:pt idx="52">
                  <c:v>40066</c:v>
                </c:pt>
                <c:pt idx="53">
                  <c:v>40067</c:v>
                </c:pt>
                <c:pt idx="54">
                  <c:v>40070</c:v>
                </c:pt>
                <c:pt idx="55">
                  <c:v>40071</c:v>
                </c:pt>
                <c:pt idx="56">
                  <c:v>40072</c:v>
                </c:pt>
                <c:pt idx="57">
                  <c:v>40073</c:v>
                </c:pt>
                <c:pt idx="58">
                  <c:v>40074</c:v>
                </c:pt>
                <c:pt idx="59">
                  <c:v>40077</c:v>
                </c:pt>
                <c:pt idx="60">
                  <c:v>40078</c:v>
                </c:pt>
                <c:pt idx="61">
                  <c:v>40079</c:v>
                </c:pt>
                <c:pt idx="62">
                  <c:v>40080</c:v>
                </c:pt>
                <c:pt idx="63">
                  <c:v>40081</c:v>
                </c:pt>
                <c:pt idx="64">
                  <c:v>40084</c:v>
                </c:pt>
                <c:pt idx="65">
                  <c:v>40085</c:v>
                </c:pt>
                <c:pt idx="66">
                  <c:v>40086</c:v>
                </c:pt>
                <c:pt idx="67">
                  <c:v>40087</c:v>
                </c:pt>
                <c:pt idx="68">
                  <c:v>40088</c:v>
                </c:pt>
                <c:pt idx="69">
                  <c:v>40091</c:v>
                </c:pt>
                <c:pt idx="70">
                  <c:v>40092</c:v>
                </c:pt>
                <c:pt idx="71">
                  <c:v>40093</c:v>
                </c:pt>
                <c:pt idx="72">
                  <c:v>40094</c:v>
                </c:pt>
                <c:pt idx="73">
                  <c:v>40095</c:v>
                </c:pt>
                <c:pt idx="74">
                  <c:v>40098</c:v>
                </c:pt>
                <c:pt idx="75">
                  <c:v>40099</c:v>
                </c:pt>
                <c:pt idx="76">
                  <c:v>40100</c:v>
                </c:pt>
                <c:pt idx="77">
                  <c:v>40101</c:v>
                </c:pt>
                <c:pt idx="78">
                  <c:v>40102</c:v>
                </c:pt>
                <c:pt idx="79">
                  <c:v>40105</c:v>
                </c:pt>
                <c:pt idx="80">
                  <c:v>40106</c:v>
                </c:pt>
                <c:pt idx="81">
                  <c:v>40107</c:v>
                </c:pt>
                <c:pt idx="82">
                  <c:v>40108</c:v>
                </c:pt>
                <c:pt idx="83">
                  <c:v>40109</c:v>
                </c:pt>
                <c:pt idx="84">
                  <c:v>40112</c:v>
                </c:pt>
                <c:pt idx="85">
                  <c:v>40113</c:v>
                </c:pt>
                <c:pt idx="86">
                  <c:v>40114</c:v>
                </c:pt>
                <c:pt idx="87">
                  <c:v>40115</c:v>
                </c:pt>
                <c:pt idx="88">
                  <c:v>40116</c:v>
                </c:pt>
                <c:pt idx="89">
                  <c:v>40119</c:v>
                </c:pt>
                <c:pt idx="90">
                  <c:v>40120</c:v>
                </c:pt>
                <c:pt idx="91">
                  <c:v>40121</c:v>
                </c:pt>
                <c:pt idx="92">
                  <c:v>40122</c:v>
                </c:pt>
                <c:pt idx="93">
                  <c:v>40123</c:v>
                </c:pt>
                <c:pt idx="94">
                  <c:v>40126</c:v>
                </c:pt>
                <c:pt idx="95">
                  <c:v>40127</c:v>
                </c:pt>
                <c:pt idx="96">
                  <c:v>40128</c:v>
                </c:pt>
                <c:pt idx="97">
                  <c:v>40129</c:v>
                </c:pt>
                <c:pt idx="98">
                  <c:v>40130</c:v>
                </c:pt>
                <c:pt idx="99">
                  <c:v>40133</c:v>
                </c:pt>
                <c:pt idx="100">
                  <c:v>40134</c:v>
                </c:pt>
                <c:pt idx="101">
                  <c:v>40135</c:v>
                </c:pt>
                <c:pt idx="102">
                  <c:v>40136</c:v>
                </c:pt>
                <c:pt idx="103">
                  <c:v>40137</c:v>
                </c:pt>
                <c:pt idx="104">
                  <c:v>40140</c:v>
                </c:pt>
                <c:pt idx="105">
                  <c:v>40141</c:v>
                </c:pt>
                <c:pt idx="106">
                  <c:v>40142</c:v>
                </c:pt>
                <c:pt idx="107">
                  <c:v>40143</c:v>
                </c:pt>
                <c:pt idx="108">
                  <c:v>40144</c:v>
                </c:pt>
                <c:pt idx="109">
                  <c:v>40147</c:v>
                </c:pt>
                <c:pt idx="110">
                  <c:v>40148</c:v>
                </c:pt>
                <c:pt idx="111">
                  <c:v>40149</c:v>
                </c:pt>
                <c:pt idx="112">
                  <c:v>40150</c:v>
                </c:pt>
                <c:pt idx="113">
                  <c:v>40151</c:v>
                </c:pt>
                <c:pt idx="114">
                  <c:v>40154</c:v>
                </c:pt>
                <c:pt idx="115">
                  <c:v>40155</c:v>
                </c:pt>
                <c:pt idx="116">
                  <c:v>40156</c:v>
                </c:pt>
                <c:pt idx="117">
                  <c:v>40157</c:v>
                </c:pt>
                <c:pt idx="118">
                  <c:v>40158</c:v>
                </c:pt>
                <c:pt idx="119">
                  <c:v>40161</c:v>
                </c:pt>
                <c:pt idx="120">
                  <c:v>40162</c:v>
                </c:pt>
                <c:pt idx="121">
                  <c:v>40163</c:v>
                </c:pt>
                <c:pt idx="122">
                  <c:v>40164</c:v>
                </c:pt>
                <c:pt idx="123">
                  <c:v>40165</c:v>
                </c:pt>
                <c:pt idx="124">
                  <c:v>40168</c:v>
                </c:pt>
                <c:pt idx="125">
                  <c:v>40169</c:v>
                </c:pt>
                <c:pt idx="126">
                  <c:v>40170</c:v>
                </c:pt>
                <c:pt idx="127">
                  <c:v>40171</c:v>
                </c:pt>
                <c:pt idx="128">
                  <c:v>40172</c:v>
                </c:pt>
                <c:pt idx="129">
                  <c:v>40175</c:v>
                </c:pt>
                <c:pt idx="130">
                  <c:v>40176</c:v>
                </c:pt>
                <c:pt idx="131">
                  <c:v>40177</c:v>
                </c:pt>
                <c:pt idx="132">
                  <c:v>40178</c:v>
                </c:pt>
                <c:pt idx="133">
                  <c:v>40179</c:v>
                </c:pt>
                <c:pt idx="134">
                  <c:v>40182</c:v>
                </c:pt>
                <c:pt idx="135">
                  <c:v>40183</c:v>
                </c:pt>
                <c:pt idx="136">
                  <c:v>40184</c:v>
                </c:pt>
                <c:pt idx="137">
                  <c:v>40185</c:v>
                </c:pt>
                <c:pt idx="138">
                  <c:v>40186</c:v>
                </c:pt>
                <c:pt idx="139">
                  <c:v>40189</c:v>
                </c:pt>
                <c:pt idx="140">
                  <c:v>40190</c:v>
                </c:pt>
                <c:pt idx="141">
                  <c:v>40191</c:v>
                </c:pt>
                <c:pt idx="142">
                  <c:v>40192</c:v>
                </c:pt>
                <c:pt idx="143">
                  <c:v>40193</c:v>
                </c:pt>
                <c:pt idx="144">
                  <c:v>40196</c:v>
                </c:pt>
                <c:pt idx="145">
                  <c:v>40197</c:v>
                </c:pt>
                <c:pt idx="146">
                  <c:v>40198</c:v>
                </c:pt>
                <c:pt idx="147">
                  <c:v>40199</c:v>
                </c:pt>
                <c:pt idx="148">
                  <c:v>40200</c:v>
                </c:pt>
                <c:pt idx="149">
                  <c:v>40203</c:v>
                </c:pt>
                <c:pt idx="150">
                  <c:v>40204</c:v>
                </c:pt>
                <c:pt idx="151">
                  <c:v>40205</c:v>
                </c:pt>
                <c:pt idx="152">
                  <c:v>40206</c:v>
                </c:pt>
                <c:pt idx="153">
                  <c:v>40207</c:v>
                </c:pt>
                <c:pt idx="154">
                  <c:v>40210</c:v>
                </c:pt>
                <c:pt idx="155">
                  <c:v>40211</c:v>
                </c:pt>
                <c:pt idx="156">
                  <c:v>40212</c:v>
                </c:pt>
                <c:pt idx="157">
                  <c:v>40213</c:v>
                </c:pt>
                <c:pt idx="158">
                  <c:v>40214</c:v>
                </c:pt>
                <c:pt idx="159">
                  <c:v>40217</c:v>
                </c:pt>
                <c:pt idx="160">
                  <c:v>40218</c:v>
                </c:pt>
                <c:pt idx="161">
                  <c:v>40219</c:v>
                </c:pt>
                <c:pt idx="162">
                  <c:v>40220</c:v>
                </c:pt>
                <c:pt idx="163">
                  <c:v>40221</c:v>
                </c:pt>
                <c:pt idx="164">
                  <c:v>40224</c:v>
                </c:pt>
                <c:pt idx="165">
                  <c:v>40225</c:v>
                </c:pt>
                <c:pt idx="166">
                  <c:v>40226</c:v>
                </c:pt>
                <c:pt idx="167">
                  <c:v>40227</c:v>
                </c:pt>
                <c:pt idx="168">
                  <c:v>40228</c:v>
                </c:pt>
                <c:pt idx="169">
                  <c:v>40231</c:v>
                </c:pt>
                <c:pt idx="170">
                  <c:v>40232</c:v>
                </c:pt>
                <c:pt idx="171">
                  <c:v>40233</c:v>
                </c:pt>
                <c:pt idx="172">
                  <c:v>40234</c:v>
                </c:pt>
                <c:pt idx="173">
                  <c:v>40235</c:v>
                </c:pt>
                <c:pt idx="174">
                  <c:v>40238</c:v>
                </c:pt>
                <c:pt idx="175">
                  <c:v>40239</c:v>
                </c:pt>
                <c:pt idx="176">
                  <c:v>40240</c:v>
                </c:pt>
                <c:pt idx="177">
                  <c:v>40241</c:v>
                </c:pt>
                <c:pt idx="178">
                  <c:v>40242</c:v>
                </c:pt>
                <c:pt idx="179">
                  <c:v>40245</c:v>
                </c:pt>
                <c:pt idx="180">
                  <c:v>40246</c:v>
                </c:pt>
                <c:pt idx="181">
                  <c:v>40247</c:v>
                </c:pt>
                <c:pt idx="182">
                  <c:v>40248</c:v>
                </c:pt>
                <c:pt idx="183">
                  <c:v>40249</c:v>
                </c:pt>
                <c:pt idx="184">
                  <c:v>40252</c:v>
                </c:pt>
                <c:pt idx="185">
                  <c:v>40253</c:v>
                </c:pt>
                <c:pt idx="186">
                  <c:v>40254</c:v>
                </c:pt>
                <c:pt idx="187">
                  <c:v>40255</c:v>
                </c:pt>
                <c:pt idx="188">
                  <c:v>40256</c:v>
                </c:pt>
                <c:pt idx="189">
                  <c:v>40259</c:v>
                </c:pt>
                <c:pt idx="190">
                  <c:v>40260</c:v>
                </c:pt>
                <c:pt idx="191">
                  <c:v>40261</c:v>
                </c:pt>
                <c:pt idx="192">
                  <c:v>40262</c:v>
                </c:pt>
                <c:pt idx="193">
                  <c:v>40263</c:v>
                </c:pt>
                <c:pt idx="194">
                  <c:v>40266</c:v>
                </c:pt>
                <c:pt idx="195">
                  <c:v>40267</c:v>
                </c:pt>
                <c:pt idx="196">
                  <c:v>40268</c:v>
                </c:pt>
                <c:pt idx="197">
                  <c:v>40269</c:v>
                </c:pt>
                <c:pt idx="198">
                  <c:v>40270</c:v>
                </c:pt>
                <c:pt idx="199">
                  <c:v>40273</c:v>
                </c:pt>
                <c:pt idx="200">
                  <c:v>40274</c:v>
                </c:pt>
                <c:pt idx="201">
                  <c:v>40275</c:v>
                </c:pt>
                <c:pt idx="202">
                  <c:v>40276</c:v>
                </c:pt>
                <c:pt idx="203">
                  <c:v>40277</c:v>
                </c:pt>
                <c:pt idx="204">
                  <c:v>40280</c:v>
                </c:pt>
                <c:pt idx="205">
                  <c:v>40281</c:v>
                </c:pt>
                <c:pt idx="206">
                  <c:v>40282</c:v>
                </c:pt>
                <c:pt idx="207">
                  <c:v>40283</c:v>
                </c:pt>
                <c:pt idx="208">
                  <c:v>40284</c:v>
                </c:pt>
                <c:pt idx="209">
                  <c:v>40287</c:v>
                </c:pt>
                <c:pt idx="210">
                  <c:v>40288</c:v>
                </c:pt>
                <c:pt idx="211">
                  <c:v>40289</c:v>
                </c:pt>
                <c:pt idx="212">
                  <c:v>40290</c:v>
                </c:pt>
                <c:pt idx="213">
                  <c:v>40291</c:v>
                </c:pt>
                <c:pt idx="214">
                  <c:v>40294</c:v>
                </c:pt>
                <c:pt idx="215">
                  <c:v>40295</c:v>
                </c:pt>
                <c:pt idx="216">
                  <c:v>40296</c:v>
                </c:pt>
                <c:pt idx="217">
                  <c:v>40297</c:v>
                </c:pt>
                <c:pt idx="218">
                  <c:v>40298</c:v>
                </c:pt>
                <c:pt idx="219">
                  <c:v>40301</c:v>
                </c:pt>
                <c:pt idx="220">
                  <c:v>40302</c:v>
                </c:pt>
                <c:pt idx="221">
                  <c:v>40303</c:v>
                </c:pt>
                <c:pt idx="222">
                  <c:v>40304</c:v>
                </c:pt>
                <c:pt idx="223">
                  <c:v>40305</c:v>
                </c:pt>
                <c:pt idx="224">
                  <c:v>40308</c:v>
                </c:pt>
                <c:pt idx="225">
                  <c:v>40309</c:v>
                </c:pt>
                <c:pt idx="226">
                  <c:v>40310</c:v>
                </c:pt>
                <c:pt idx="227">
                  <c:v>40311</c:v>
                </c:pt>
                <c:pt idx="228">
                  <c:v>40312</c:v>
                </c:pt>
                <c:pt idx="229">
                  <c:v>40315</c:v>
                </c:pt>
                <c:pt idx="230">
                  <c:v>40316</c:v>
                </c:pt>
                <c:pt idx="231">
                  <c:v>40317</c:v>
                </c:pt>
                <c:pt idx="232">
                  <c:v>40318</c:v>
                </c:pt>
                <c:pt idx="233">
                  <c:v>40319</c:v>
                </c:pt>
                <c:pt idx="234">
                  <c:v>40322</c:v>
                </c:pt>
                <c:pt idx="235">
                  <c:v>40323</c:v>
                </c:pt>
                <c:pt idx="236">
                  <c:v>40324</c:v>
                </c:pt>
                <c:pt idx="237">
                  <c:v>40325</c:v>
                </c:pt>
                <c:pt idx="238">
                  <c:v>40326</c:v>
                </c:pt>
                <c:pt idx="239">
                  <c:v>40329</c:v>
                </c:pt>
                <c:pt idx="240">
                  <c:v>40330</c:v>
                </c:pt>
                <c:pt idx="241">
                  <c:v>40331</c:v>
                </c:pt>
                <c:pt idx="242">
                  <c:v>40332</c:v>
                </c:pt>
                <c:pt idx="243">
                  <c:v>40333</c:v>
                </c:pt>
                <c:pt idx="244">
                  <c:v>40336</c:v>
                </c:pt>
                <c:pt idx="245">
                  <c:v>40337</c:v>
                </c:pt>
                <c:pt idx="246">
                  <c:v>40338</c:v>
                </c:pt>
                <c:pt idx="247">
                  <c:v>40339</c:v>
                </c:pt>
                <c:pt idx="248">
                  <c:v>40340</c:v>
                </c:pt>
                <c:pt idx="249">
                  <c:v>40343</c:v>
                </c:pt>
                <c:pt idx="250">
                  <c:v>40344</c:v>
                </c:pt>
                <c:pt idx="251">
                  <c:v>40345</c:v>
                </c:pt>
                <c:pt idx="252">
                  <c:v>40346</c:v>
                </c:pt>
                <c:pt idx="253">
                  <c:v>40347</c:v>
                </c:pt>
                <c:pt idx="254">
                  <c:v>40350</c:v>
                </c:pt>
                <c:pt idx="255">
                  <c:v>40351</c:v>
                </c:pt>
                <c:pt idx="256">
                  <c:v>40352</c:v>
                </c:pt>
                <c:pt idx="257">
                  <c:v>40353</c:v>
                </c:pt>
                <c:pt idx="258">
                  <c:v>40354</c:v>
                </c:pt>
                <c:pt idx="259">
                  <c:v>40357</c:v>
                </c:pt>
                <c:pt idx="260">
                  <c:v>40358</c:v>
                </c:pt>
                <c:pt idx="261">
                  <c:v>40359</c:v>
                </c:pt>
                <c:pt idx="262">
                  <c:v>40360</c:v>
                </c:pt>
                <c:pt idx="263">
                  <c:v>40361</c:v>
                </c:pt>
                <c:pt idx="264">
                  <c:v>40364</c:v>
                </c:pt>
                <c:pt idx="265">
                  <c:v>40365</c:v>
                </c:pt>
                <c:pt idx="266">
                  <c:v>40366</c:v>
                </c:pt>
                <c:pt idx="267">
                  <c:v>40367</c:v>
                </c:pt>
                <c:pt idx="268">
                  <c:v>40368</c:v>
                </c:pt>
                <c:pt idx="269">
                  <c:v>40371</c:v>
                </c:pt>
                <c:pt idx="270">
                  <c:v>40372</c:v>
                </c:pt>
                <c:pt idx="271">
                  <c:v>40373</c:v>
                </c:pt>
                <c:pt idx="272">
                  <c:v>40374</c:v>
                </c:pt>
                <c:pt idx="273">
                  <c:v>40375</c:v>
                </c:pt>
                <c:pt idx="274">
                  <c:v>40378</c:v>
                </c:pt>
                <c:pt idx="275">
                  <c:v>40379</c:v>
                </c:pt>
                <c:pt idx="276">
                  <c:v>40380</c:v>
                </c:pt>
                <c:pt idx="277">
                  <c:v>40381</c:v>
                </c:pt>
                <c:pt idx="278">
                  <c:v>40382</c:v>
                </c:pt>
                <c:pt idx="279">
                  <c:v>40385</c:v>
                </c:pt>
                <c:pt idx="280">
                  <c:v>40386</c:v>
                </c:pt>
                <c:pt idx="281">
                  <c:v>40387</c:v>
                </c:pt>
                <c:pt idx="282">
                  <c:v>40388</c:v>
                </c:pt>
                <c:pt idx="283">
                  <c:v>40389</c:v>
                </c:pt>
                <c:pt idx="284">
                  <c:v>40392</c:v>
                </c:pt>
                <c:pt idx="285">
                  <c:v>40393</c:v>
                </c:pt>
                <c:pt idx="286">
                  <c:v>40394</c:v>
                </c:pt>
                <c:pt idx="287">
                  <c:v>40395</c:v>
                </c:pt>
                <c:pt idx="288">
                  <c:v>40396</c:v>
                </c:pt>
                <c:pt idx="289">
                  <c:v>40399</c:v>
                </c:pt>
                <c:pt idx="290">
                  <c:v>40400</c:v>
                </c:pt>
                <c:pt idx="291">
                  <c:v>40401</c:v>
                </c:pt>
                <c:pt idx="292">
                  <c:v>40402</c:v>
                </c:pt>
                <c:pt idx="293">
                  <c:v>40403</c:v>
                </c:pt>
                <c:pt idx="294">
                  <c:v>40406</c:v>
                </c:pt>
                <c:pt idx="295">
                  <c:v>40407</c:v>
                </c:pt>
                <c:pt idx="296">
                  <c:v>40408</c:v>
                </c:pt>
                <c:pt idx="297">
                  <c:v>40409</c:v>
                </c:pt>
                <c:pt idx="298">
                  <c:v>40410</c:v>
                </c:pt>
                <c:pt idx="299">
                  <c:v>40413</c:v>
                </c:pt>
                <c:pt idx="300">
                  <c:v>40414</c:v>
                </c:pt>
                <c:pt idx="301">
                  <c:v>40415</c:v>
                </c:pt>
                <c:pt idx="302">
                  <c:v>40416</c:v>
                </c:pt>
                <c:pt idx="303">
                  <c:v>40417</c:v>
                </c:pt>
                <c:pt idx="304">
                  <c:v>40420</c:v>
                </c:pt>
                <c:pt idx="305">
                  <c:v>40421</c:v>
                </c:pt>
                <c:pt idx="306">
                  <c:v>40422</c:v>
                </c:pt>
                <c:pt idx="307">
                  <c:v>40423</c:v>
                </c:pt>
                <c:pt idx="308">
                  <c:v>40424</c:v>
                </c:pt>
                <c:pt idx="309">
                  <c:v>40427</c:v>
                </c:pt>
                <c:pt idx="310">
                  <c:v>40428</c:v>
                </c:pt>
                <c:pt idx="311">
                  <c:v>40429</c:v>
                </c:pt>
                <c:pt idx="312">
                  <c:v>40430</c:v>
                </c:pt>
                <c:pt idx="313">
                  <c:v>40431</c:v>
                </c:pt>
                <c:pt idx="314">
                  <c:v>40434</c:v>
                </c:pt>
                <c:pt idx="315">
                  <c:v>40435</c:v>
                </c:pt>
                <c:pt idx="316">
                  <c:v>40436</c:v>
                </c:pt>
                <c:pt idx="317">
                  <c:v>40437</c:v>
                </c:pt>
                <c:pt idx="318">
                  <c:v>40438</c:v>
                </c:pt>
                <c:pt idx="319">
                  <c:v>40441</c:v>
                </c:pt>
                <c:pt idx="320">
                  <c:v>40442</c:v>
                </c:pt>
                <c:pt idx="321">
                  <c:v>40443</c:v>
                </c:pt>
                <c:pt idx="322">
                  <c:v>40444</c:v>
                </c:pt>
                <c:pt idx="323">
                  <c:v>40445</c:v>
                </c:pt>
                <c:pt idx="324">
                  <c:v>40448</c:v>
                </c:pt>
                <c:pt idx="325">
                  <c:v>40449</c:v>
                </c:pt>
                <c:pt idx="326">
                  <c:v>40450</c:v>
                </c:pt>
                <c:pt idx="327">
                  <c:v>40451</c:v>
                </c:pt>
                <c:pt idx="328">
                  <c:v>40452</c:v>
                </c:pt>
                <c:pt idx="329">
                  <c:v>40455</c:v>
                </c:pt>
                <c:pt idx="330">
                  <c:v>40456</c:v>
                </c:pt>
                <c:pt idx="331">
                  <c:v>40457</c:v>
                </c:pt>
                <c:pt idx="332">
                  <c:v>40458</c:v>
                </c:pt>
                <c:pt idx="333">
                  <c:v>40459</c:v>
                </c:pt>
                <c:pt idx="334">
                  <c:v>40462</c:v>
                </c:pt>
                <c:pt idx="335">
                  <c:v>40463</c:v>
                </c:pt>
                <c:pt idx="336">
                  <c:v>40464</c:v>
                </c:pt>
                <c:pt idx="337">
                  <c:v>40465</c:v>
                </c:pt>
                <c:pt idx="338">
                  <c:v>40466</c:v>
                </c:pt>
                <c:pt idx="339">
                  <c:v>40469</c:v>
                </c:pt>
                <c:pt idx="340">
                  <c:v>40470</c:v>
                </c:pt>
                <c:pt idx="341">
                  <c:v>40471</c:v>
                </c:pt>
                <c:pt idx="342">
                  <c:v>40472</c:v>
                </c:pt>
                <c:pt idx="343">
                  <c:v>40473</c:v>
                </c:pt>
                <c:pt idx="344">
                  <c:v>40476</c:v>
                </c:pt>
                <c:pt idx="345">
                  <c:v>40477</c:v>
                </c:pt>
                <c:pt idx="346">
                  <c:v>40478</c:v>
                </c:pt>
                <c:pt idx="347">
                  <c:v>40479</c:v>
                </c:pt>
                <c:pt idx="348">
                  <c:v>40480</c:v>
                </c:pt>
                <c:pt idx="349">
                  <c:v>40483</c:v>
                </c:pt>
                <c:pt idx="350">
                  <c:v>40484</c:v>
                </c:pt>
                <c:pt idx="351">
                  <c:v>40485</c:v>
                </c:pt>
                <c:pt idx="352">
                  <c:v>40486</c:v>
                </c:pt>
                <c:pt idx="353">
                  <c:v>40487</c:v>
                </c:pt>
                <c:pt idx="354">
                  <c:v>40490</c:v>
                </c:pt>
                <c:pt idx="355">
                  <c:v>40491</c:v>
                </c:pt>
                <c:pt idx="356">
                  <c:v>40492</c:v>
                </c:pt>
                <c:pt idx="357">
                  <c:v>40493</c:v>
                </c:pt>
                <c:pt idx="358">
                  <c:v>40494</c:v>
                </c:pt>
                <c:pt idx="359">
                  <c:v>40497</c:v>
                </c:pt>
                <c:pt idx="360">
                  <c:v>40498</c:v>
                </c:pt>
                <c:pt idx="361">
                  <c:v>40499</c:v>
                </c:pt>
                <c:pt idx="362">
                  <c:v>40500</c:v>
                </c:pt>
                <c:pt idx="363">
                  <c:v>40501</c:v>
                </c:pt>
                <c:pt idx="364">
                  <c:v>40504</c:v>
                </c:pt>
                <c:pt idx="365">
                  <c:v>40505</c:v>
                </c:pt>
                <c:pt idx="366">
                  <c:v>40506</c:v>
                </c:pt>
                <c:pt idx="367">
                  <c:v>40507</c:v>
                </c:pt>
                <c:pt idx="368">
                  <c:v>40508</c:v>
                </c:pt>
                <c:pt idx="369">
                  <c:v>40511</c:v>
                </c:pt>
                <c:pt idx="370">
                  <c:v>40512</c:v>
                </c:pt>
                <c:pt idx="371">
                  <c:v>40513</c:v>
                </c:pt>
                <c:pt idx="372">
                  <c:v>40514</c:v>
                </c:pt>
                <c:pt idx="373">
                  <c:v>40515</c:v>
                </c:pt>
                <c:pt idx="374">
                  <c:v>40518</c:v>
                </c:pt>
                <c:pt idx="375">
                  <c:v>40519</c:v>
                </c:pt>
                <c:pt idx="376">
                  <c:v>40520</c:v>
                </c:pt>
                <c:pt idx="377">
                  <c:v>40521</c:v>
                </c:pt>
                <c:pt idx="378">
                  <c:v>40522</c:v>
                </c:pt>
                <c:pt idx="379">
                  <c:v>40525</c:v>
                </c:pt>
                <c:pt idx="380">
                  <c:v>40526</c:v>
                </c:pt>
                <c:pt idx="381">
                  <c:v>40527</c:v>
                </c:pt>
                <c:pt idx="382">
                  <c:v>40528</c:v>
                </c:pt>
                <c:pt idx="383">
                  <c:v>40529</c:v>
                </c:pt>
                <c:pt idx="384">
                  <c:v>40532</c:v>
                </c:pt>
                <c:pt idx="385">
                  <c:v>40533</c:v>
                </c:pt>
                <c:pt idx="386">
                  <c:v>40534</c:v>
                </c:pt>
                <c:pt idx="387">
                  <c:v>40535</c:v>
                </c:pt>
                <c:pt idx="388">
                  <c:v>40536</c:v>
                </c:pt>
                <c:pt idx="389">
                  <c:v>40539</c:v>
                </c:pt>
                <c:pt idx="390">
                  <c:v>40540</c:v>
                </c:pt>
                <c:pt idx="391">
                  <c:v>40541</c:v>
                </c:pt>
                <c:pt idx="392">
                  <c:v>40542</c:v>
                </c:pt>
                <c:pt idx="393">
                  <c:v>40543</c:v>
                </c:pt>
                <c:pt idx="394">
                  <c:v>40546</c:v>
                </c:pt>
                <c:pt idx="395">
                  <c:v>40547</c:v>
                </c:pt>
                <c:pt idx="396">
                  <c:v>40548</c:v>
                </c:pt>
                <c:pt idx="397">
                  <c:v>40549</c:v>
                </c:pt>
                <c:pt idx="398">
                  <c:v>40550</c:v>
                </c:pt>
                <c:pt idx="399">
                  <c:v>40553</c:v>
                </c:pt>
                <c:pt idx="400">
                  <c:v>40554</c:v>
                </c:pt>
                <c:pt idx="401">
                  <c:v>40555</c:v>
                </c:pt>
                <c:pt idx="402">
                  <c:v>40556</c:v>
                </c:pt>
                <c:pt idx="403">
                  <c:v>40557</c:v>
                </c:pt>
                <c:pt idx="404">
                  <c:v>40560</c:v>
                </c:pt>
                <c:pt idx="405">
                  <c:v>40561</c:v>
                </c:pt>
                <c:pt idx="406">
                  <c:v>40562</c:v>
                </c:pt>
                <c:pt idx="407">
                  <c:v>40563</c:v>
                </c:pt>
                <c:pt idx="408">
                  <c:v>40564</c:v>
                </c:pt>
                <c:pt idx="409">
                  <c:v>40567</c:v>
                </c:pt>
                <c:pt idx="410">
                  <c:v>40568</c:v>
                </c:pt>
                <c:pt idx="411">
                  <c:v>40569</c:v>
                </c:pt>
                <c:pt idx="412">
                  <c:v>40570</c:v>
                </c:pt>
                <c:pt idx="413">
                  <c:v>40571</c:v>
                </c:pt>
                <c:pt idx="414">
                  <c:v>40574</c:v>
                </c:pt>
                <c:pt idx="415">
                  <c:v>40575</c:v>
                </c:pt>
                <c:pt idx="416">
                  <c:v>40576</c:v>
                </c:pt>
                <c:pt idx="417">
                  <c:v>40577</c:v>
                </c:pt>
                <c:pt idx="418">
                  <c:v>40578</c:v>
                </c:pt>
                <c:pt idx="419">
                  <c:v>40581</c:v>
                </c:pt>
                <c:pt idx="420">
                  <c:v>40582</c:v>
                </c:pt>
                <c:pt idx="421">
                  <c:v>40583</c:v>
                </c:pt>
                <c:pt idx="422">
                  <c:v>40584</c:v>
                </c:pt>
                <c:pt idx="423">
                  <c:v>40585</c:v>
                </c:pt>
                <c:pt idx="424">
                  <c:v>40588</c:v>
                </c:pt>
                <c:pt idx="425">
                  <c:v>40589</c:v>
                </c:pt>
                <c:pt idx="426">
                  <c:v>40590</c:v>
                </c:pt>
                <c:pt idx="427">
                  <c:v>40591</c:v>
                </c:pt>
                <c:pt idx="428">
                  <c:v>40592</c:v>
                </c:pt>
                <c:pt idx="429">
                  <c:v>40595</c:v>
                </c:pt>
                <c:pt idx="430">
                  <c:v>40596</c:v>
                </c:pt>
                <c:pt idx="431">
                  <c:v>40597</c:v>
                </c:pt>
                <c:pt idx="432">
                  <c:v>40598</c:v>
                </c:pt>
                <c:pt idx="433">
                  <c:v>40599</c:v>
                </c:pt>
                <c:pt idx="434">
                  <c:v>40602</c:v>
                </c:pt>
                <c:pt idx="435">
                  <c:v>40603</c:v>
                </c:pt>
                <c:pt idx="436">
                  <c:v>40604</c:v>
                </c:pt>
                <c:pt idx="437">
                  <c:v>40605</c:v>
                </c:pt>
                <c:pt idx="438">
                  <c:v>40606</c:v>
                </c:pt>
                <c:pt idx="439">
                  <c:v>40609</c:v>
                </c:pt>
                <c:pt idx="440">
                  <c:v>40610</c:v>
                </c:pt>
                <c:pt idx="441">
                  <c:v>40611</c:v>
                </c:pt>
                <c:pt idx="442">
                  <c:v>40612</c:v>
                </c:pt>
                <c:pt idx="443">
                  <c:v>40613</c:v>
                </c:pt>
                <c:pt idx="444">
                  <c:v>40616</c:v>
                </c:pt>
                <c:pt idx="445">
                  <c:v>40617</c:v>
                </c:pt>
                <c:pt idx="446">
                  <c:v>40618</c:v>
                </c:pt>
                <c:pt idx="447">
                  <c:v>40619</c:v>
                </c:pt>
                <c:pt idx="448">
                  <c:v>40620</c:v>
                </c:pt>
                <c:pt idx="449">
                  <c:v>40623</c:v>
                </c:pt>
                <c:pt idx="450">
                  <c:v>40624</c:v>
                </c:pt>
                <c:pt idx="451">
                  <c:v>40625</c:v>
                </c:pt>
                <c:pt idx="452">
                  <c:v>40626</c:v>
                </c:pt>
                <c:pt idx="453">
                  <c:v>40627</c:v>
                </c:pt>
                <c:pt idx="454">
                  <c:v>40630</c:v>
                </c:pt>
                <c:pt idx="455">
                  <c:v>40631</c:v>
                </c:pt>
                <c:pt idx="456">
                  <c:v>40632</c:v>
                </c:pt>
                <c:pt idx="457">
                  <c:v>40633</c:v>
                </c:pt>
                <c:pt idx="458">
                  <c:v>40634</c:v>
                </c:pt>
                <c:pt idx="459">
                  <c:v>40637</c:v>
                </c:pt>
                <c:pt idx="460">
                  <c:v>40638</c:v>
                </c:pt>
                <c:pt idx="461">
                  <c:v>40639</c:v>
                </c:pt>
                <c:pt idx="462">
                  <c:v>40640</c:v>
                </c:pt>
                <c:pt idx="463">
                  <c:v>40641</c:v>
                </c:pt>
                <c:pt idx="464">
                  <c:v>40644</c:v>
                </c:pt>
                <c:pt idx="465">
                  <c:v>40645</c:v>
                </c:pt>
                <c:pt idx="466">
                  <c:v>40646</c:v>
                </c:pt>
                <c:pt idx="467">
                  <c:v>40647</c:v>
                </c:pt>
                <c:pt idx="468">
                  <c:v>40648</c:v>
                </c:pt>
                <c:pt idx="469">
                  <c:v>40651</c:v>
                </c:pt>
                <c:pt idx="470">
                  <c:v>40652</c:v>
                </c:pt>
                <c:pt idx="471">
                  <c:v>40653</c:v>
                </c:pt>
                <c:pt idx="472">
                  <c:v>40654</c:v>
                </c:pt>
                <c:pt idx="473">
                  <c:v>40655</c:v>
                </c:pt>
                <c:pt idx="474">
                  <c:v>40658</c:v>
                </c:pt>
                <c:pt idx="475">
                  <c:v>40659</c:v>
                </c:pt>
                <c:pt idx="476">
                  <c:v>40660</c:v>
                </c:pt>
                <c:pt idx="477">
                  <c:v>40661</c:v>
                </c:pt>
                <c:pt idx="478">
                  <c:v>40662</c:v>
                </c:pt>
                <c:pt idx="479">
                  <c:v>40665</c:v>
                </c:pt>
                <c:pt idx="480">
                  <c:v>40666</c:v>
                </c:pt>
                <c:pt idx="481">
                  <c:v>40667</c:v>
                </c:pt>
                <c:pt idx="482">
                  <c:v>40668</c:v>
                </c:pt>
                <c:pt idx="483">
                  <c:v>40669</c:v>
                </c:pt>
                <c:pt idx="484">
                  <c:v>40672</c:v>
                </c:pt>
                <c:pt idx="485">
                  <c:v>40673</c:v>
                </c:pt>
                <c:pt idx="486">
                  <c:v>40674</c:v>
                </c:pt>
                <c:pt idx="487">
                  <c:v>40675</c:v>
                </c:pt>
                <c:pt idx="488">
                  <c:v>40676</c:v>
                </c:pt>
                <c:pt idx="489">
                  <c:v>40679</c:v>
                </c:pt>
                <c:pt idx="490">
                  <c:v>40680</c:v>
                </c:pt>
                <c:pt idx="491">
                  <c:v>40681</c:v>
                </c:pt>
                <c:pt idx="492">
                  <c:v>40682</c:v>
                </c:pt>
                <c:pt idx="493">
                  <c:v>40683</c:v>
                </c:pt>
                <c:pt idx="494">
                  <c:v>40686</c:v>
                </c:pt>
                <c:pt idx="495">
                  <c:v>40687</c:v>
                </c:pt>
                <c:pt idx="496">
                  <c:v>40688</c:v>
                </c:pt>
                <c:pt idx="497">
                  <c:v>40689</c:v>
                </c:pt>
                <c:pt idx="498">
                  <c:v>40690</c:v>
                </c:pt>
                <c:pt idx="499">
                  <c:v>40693</c:v>
                </c:pt>
                <c:pt idx="500">
                  <c:v>40694</c:v>
                </c:pt>
                <c:pt idx="501">
                  <c:v>40695</c:v>
                </c:pt>
                <c:pt idx="502">
                  <c:v>40696</c:v>
                </c:pt>
                <c:pt idx="503">
                  <c:v>40697</c:v>
                </c:pt>
                <c:pt idx="504">
                  <c:v>40700</c:v>
                </c:pt>
                <c:pt idx="505">
                  <c:v>40701</c:v>
                </c:pt>
                <c:pt idx="506">
                  <c:v>40702</c:v>
                </c:pt>
                <c:pt idx="507">
                  <c:v>40703</c:v>
                </c:pt>
                <c:pt idx="508">
                  <c:v>40704</c:v>
                </c:pt>
                <c:pt idx="509">
                  <c:v>40707</c:v>
                </c:pt>
                <c:pt idx="510">
                  <c:v>40708</c:v>
                </c:pt>
                <c:pt idx="511">
                  <c:v>40709</c:v>
                </c:pt>
                <c:pt idx="512">
                  <c:v>40710</c:v>
                </c:pt>
                <c:pt idx="513">
                  <c:v>40711</c:v>
                </c:pt>
                <c:pt idx="514">
                  <c:v>40714</c:v>
                </c:pt>
                <c:pt idx="515">
                  <c:v>40715</c:v>
                </c:pt>
                <c:pt idx="516">
                  <c:v>40716</c:v>
                </c:pt>
                <c:pt idx="517">
                  <c:v>40717</c:v>
                </c:pt>
                <c:pt idx="518">
                  <c:v>40718</c:v>
                </c:pt>
                <c:pt idx="519">
                  <c:v>40721</c:v>
                </c:pt>
                <c:pt idx="520">
                  <c:v>40722</c:v>
                </c:pt>
                <c:pt idx="521">
                  <c:v>40723</c:v>
                </c:pt>
                <c:pt idx="522">
                  <c:v>40724</c:v>
                </c:pt>
                <c:pt idx="523">
                  <c:v>40725</c:v>
                </c:pt>
                <c:pt idx="524">
                  <c:v>40728</c:v>
                </c:pt>
                <c:pt idx="525">
                  <c:v>40729</c:v>
                </c:pt>
                <c:pt idx="526">
                  <c:v>40730</c:v>
                </c:pt>
                <c:pt idx="527">
                  <c:v>40731</c:v>
                </c:pt>
                <c:pt idx="528">
                  <c:v>40732</c:v>
                </c:pt>
                <c:pt idx="529">
                  <c:v>40735</c:v>
                </c:pt>
                <c:pt idx="530">
                  <c:v>40736</c:v>
                </c:pt>
                <c:pt idx="531">
                  <c:v>40737</c:v>
                </c:pt>
                <c:pt idx="532">
                  <c:v>40738</c:v>
                </c:pt>
                <c:pt idx="533">
                  <c:v>40739</c:v>
                </c:pt>
                <c:pt idx="534">
                  <c:v>40742</c:v>
                </c:pt>
                <c:pt idx="535">
                  <c:v>40743</c:v>
                </c:pt>
                <c:pt idx="536">
                  <c:v>40744</c:v>
                </c:pt>
                <c:pt idx="537">
                  <c:v>40745</c:v>
                </c:pt>
                <c:pt idx="538">
                  <c:v>40746</c:v>
                </c:pt>
                <c:pt idx="539">
                  <c:v>40749</c:v>
                </c:pt>
                <c:pt idx="540">
                  <c:v>40750</c:v>
                </c:pt>
                <c:pt idx="541">
                  <c:v>40751</c:v>
                </c:pt>
                <c:pt idx="542">
                  <c:v>40752</c:v>
                </c:pt>
                <c:pt idx="543">
                  <c:v>40753</c:v>
                </c:pt>
                <c:pt idx="544">
                  <c:v>40756</c:v>
                </c:pt>
                <c:pt idx="545">
                  <c:v>40757</c:v>
                </c:pt>
                <c:pt idx="546">
                  <c:v>40758</c:v>
                </c:pt>
                <c:pt idx="547">
                  <c:v>40759</c:v>
                </c:pt>
                <c:pt idx="548">
                  <c:v>40760</c:v>
                </c:pt>
                <c:pt idx="549">
                  <c:v>40763</c:v>
                </c:pt>
                <c:pt idx="550">
                  <c:v>40764</c:v>
                </c:pt>
                <c:pt idx="551">
                  <c:v>40765</c:v>
                </c:pt>
                <c:pt idx="552">
                  <c:v>40766</c:v>
                </c:pt>
                <c:pt idx="553">
                  <c:v>40767</c:v>
                </c:pt>
                <c:pt idx="554">
                  <c:v>40770</c:v>
                </c:pt>
                <c:pt idx="555">
                  <c:v>40771</c:v>
                </c:pt>
                <c:pt idx="556">
                  <c:v>40772</c:v>
                </c:pt>
                <c:pt idx="557">
                  <c:v>40773</c:v>
                </c:pt>
                <c:pt idx="558">
                  <c:v>40774</c:v>
                </c:pt>
                <c:pt idx="559">
                  <c:v>40777</c:v>
                </c:pt>
                <c:pt idx="560">
                  <c:v>40778</c:v>
                </c:pt>
                <c:pt idx="561">
                  <c:v>40779</c:v>
                </c:pt>
                <c:pt idx="562">
                  <c:v>40780</c:v>
                </c:pt>
                <c:pt idx="563">
                  <c:v>40781</c:v>
                </c:pt>
                <c:pt idx="564">
                  <c:v>40784</c:v>
                </c:pt>
                <c:pt idx="565">
                  <c:v>40785</c:v>
                </c:pt>
                <c:pt idx="566">
                  <c:v>40786</c:v>
                </c:pt>
                <c:pt idx="567">
                  <c:v>40787</c:v>
                </c:pt>
                <c:pt idx="568">
                  <c:v>40788</c:v>
                </c:pt>
                <c:pt idx="569">
                  <c:v>40791</c:v>
                </c:pt>
                <c:pt idx="570">
                  <c:v>40792</c:v>
                </c:pt>
                <c:pt idx="571">
                  <c:v>40793</c:v>
                </c:pt>
                <c:pt idx="572">
                  <c:v>40794</c:v>
                </c:pt>
                <c:pt idx="573">
                  <c:v>40795</c:v>
                </c:pt>
                <c:pt idx="574">
                  <c:v>40798</c:v>
                </c:pt>
                <c:pt idx="575">
                  <c:v>40799</c:v>
                </c:pt>
                <c:pt idx="576">
                  <c:v>40800</c:v>
                </c:pt>
                <c:pt idx="577">
                  <c:v>40801</c:v>
                </c:pt>
                <c:pt idx="578">
                  <c:v>40802</c:v>
                </c:pt>
                <c:pt idx="579">
                  <c:v>40805</c:v>
                </c:pt>
                <c:pt idx="580">
                  <c:v>40806</c:v>
                </c:pt>
                <c:pt idx="581">
                  <c:v>40807</c:v>
                </c:pt>
                <c:pt idx="582">
                  <c:v>40808</c:v>
                </c:pt>
                <c:pt idx="583">
                  <c:v>40809</c:v>
                </c:pt>
                <c:pt idx="584">
                  <c:v>40812</c:v>
                </c:pt>
                <c:pt idx="585">
                  <c:v>40813</c:v>
                </c:pt>
                <c:pt idx="586">
                  <c:v>40814</c:v>
                </c:pt>
                <c:pt idx="587">
                  <c:v>40815</c:v>
                </c:pt>
                <c:pt idx="588">
                  <c:v>40816</c:v>
                </c:pt>
                <c:pt idx="589">
                  <c:v>40819</c:v>
                </c:pt>
                <c:pt idx="590">
                  <c:v>40820</c:v>
                </c:pt>
                <c:pt idx="591">
                  <c:v>40821</c:v>
                </c:pt>
                <c:pt idx="592">
                  <c:v>40822</c:v>
                </c:pt>
                <c:pt idx="593">
                  <c:v>40823</c:v>
                </c:pt>
                <c:pt idx="594">
                  <c:v>40826</c:v>
                </c:pt>
                <c:pt idx="595">
                  <c:v>40827</c:v>
                </c:pt>
                <c:pt idx="596">
                  <c:v>40828</c:v>
                </c:pt>
                <c:pt idx="597">
                  <c:v>40829</c:v>
                </c:pt>
                <c:pt idx="598">
                  <c:v>40830</c:v>
                </c:pt>
                <c:pt idx="599">
                  <c:v>40833</c:v>
                </c:pt>
                <c:pt idx="600">
                  <c:v>40834</c:v>
                </c:pt>
                <c:pt idx="601">
                  <c:v>40835</c:v>
                </c:pt>
                <c:pt idx="602">
                  <c:v>40836</c:v>
                </c:pt>
                <c:pt idx="603">
                  <c:v>40837</c:v>
                </c:pt>
                <c:pt idx="604">
                  <c:v>40840</c:v>
                </c:pt>
                <c:pt idx="605">
                  <c:v>40841</c:v>
                </c:pt>
                <c:pt idx="606">
                  <c:v>40842</c:v>
                </c:pt>
                <c:pt idx="607">
                  <c:v>40843</c:v>
                </c:pt>
                <c:pt idx="608">
                  <c:v>40844</c:v>
                </c:pt>
                <c:pt idx="609">
                  <c:v>40847</c:v>
                </c:pt>
                <c:pt idx="610">
                  <c:v>40848</c:v>
                </c:pt>
                <c:pt idx="611">
                  <c:v>40849</c:v>
                </c:pt>
                <c:pt idx="612">
                  <c:v>40850</c:v>
                </c:pt>
                <c:pt idx="613">
                  <c:v>40851</c:v>
                </c:pt>
                <c:pt idx="614">
                  <c:v>40854</c:v>
                </c:pt>
                <c:pt idx="615">
                  <c:v>40855</c:v>
                </c:pt>
                <c:pt idx="616">
                  <c:v>40856</c:v>
                </c:pt>
                <c:pt idx="617">
                  <c:v>40857</c:v>
                </c:pt>
                <c:pt idx="618">
                  <c:v>40858</c:v>
                </c:pt>
                <c:pt idx="619">
                  <c:v>40861</c:v>
                </c:pt>
                <c:pt idx="620">
                  <c:v>40862</c:v>
                </c:pt>
                <c:pt idx="621">
                  <c:v>40863</c:v>
                </c:pt>
                <c:pt idx="622">
                  <c:v>40864</c:v>
                </c:pt>
                <c:pt idx="623">
                  <c:v>40865</c:v>
                </c:pt>
                <c:pt idx="624">
                  <c:v>40868</c:v>
                </c:pt>
                <c:pt idx="625">
                  <c:v>40869</c:v>
                </c:pt>
                <c:pt idx="626">
                  <c:v>40870</c:v>
                </c:pt>
                <c:pt idx="627">
                  <c:v>40871</c:v>
                </c:pt>
                <c:pt idx="628">
                  <c:v>40872</c:v>
                </c:pt>
                <c:pt idx="629">
                  <c:v>40875</c:v>
                </c:pt>
                <c:pt idx="630">
                  <c:v>40876</c:v>
                </c:pt>
                <c:pt idx="631">
                  <c:v>40877</c:v>
                </c:pt>
                <c:pt idx="632">
                  <c:v>40878</c:v>
                </c:pt>
                <c:pt idx="633">
                  <c:v>40879</c:v>
                </c:pt>
                <c:pt idx="634">
                  <c:v>40882</c:v>
                </c:pt>
                <c:pt idx="635">
                  <c:v>40883</c:v>
                </c:pt>
                <c:pt idx="636">
                  <c:v>40884</c:v>
                </c:pt>
                <c:pt idx="637">
                  <c:v>40885</c:v>
                </c:pt>
                <c:pt idx="638">
                  <c:v>40886</c:v>
                </c:pt>
                <c:pt idx="639">
                  <c:v>40889</c:v>
                </c:pt>
                <c:pt idx="640">
                  <c:v>40890</c:v>
                </c:pt>
                <c:pt idx="641">
                  <c:v>40891</c:v>
                </c:pt>
                <c:pt idx="642">
                  <c:v>40892</c:v>
                </c:pt>
                <c:pt idx="643">
                  <c:v>40893</c:v>
                </c:pt>
                <c:pt idx="644">
                  <c:v>40896</c:v>
                </c:pt>
                <c:pt idx="645">
                  <c:v>40897</c:v>
                </c:pt>
                <c:pt idx="646">
                  <c:v>40898</c:v>
                </c:pt>
                <c:pt idx="647">
                  <c:v>40899</c:v>
                </c:pt>
                <c:pt idx="648">
                  <c:v>40900</c:v>
                </c:pt>
                <c:pt idx="649">
                  <c:v>40903</c:v>
                </c:pt>
                <c:pt idx="650">
                  <c:v>40904</c:v>
                </c:pt>
                <c:pt idx="651">
                  <c:v>40905</c:v>
                </c:pt>
                <c:pt idx="652">
                  <c:v>40906</c:v>
                </c:pt>
                <c:pt idx="653">
                  <c:v>40907</c:v>
                </c:pt>
                <c:pt idx="654">
                  <c:v>40910</c:v>
                </c:pt>
                <c:pt idx="655">
                  <c:v>40911</c:v>
                </c:pt>
                <c:pt idx="656">
                  <c:v>40912</c:v>
                </c:pt>
                <c:pt idx="657">
                  <c:v>40913</c:v>
                </c:pt>
                <c:pt idx="658">
                  <c:v>40914</c:v>
                </c:pt>
                <c:pt idx="659">
                  <c:v>40917</c:v>
                </c:pt>
                <c:pt idx="660">
                  <c:v>40918</c:v>
                </c:pt>
                <c:pt idx="661">
                  <c:v>40919</c:v>
                </c:pt>
                <c:pt idx="662">
                  <c:v>40920</c:v>
                </c:pt>
                <c:pt idx="663">
                  <c:v>40921</c:v>
                </c:pt>
                <c:pt idx="664">
                  <c:v>40924</c:v>
                </c:pt>
                <c:pt idx="665">
                  <c:v>40925</c:v>
                </c:pt>
                <c:pt idx="666">
                  <c:v>40926</c:v>
                </c:pt>
                <c:pt idx="667">
                  <c:v>40927</c:v>
                </c:pt>
                <c:pt idx="668">
                  <c:v>40928</c:v>
                </c:pt>
                <c:pt idx="669">
                  <c:v>40931</c:v>
                </c:pt>
                <c:pt idx="670">
                  <c:v>40932</c:v>
                </c:pt>
                <c:pt idx="671">
                  <c:v>40933</c:v>
                </c:pt>
                <c:pt idx="672">
                  <c:v>40934</c:v>
                </c:pt>
                <c:pt idx="673">
                  <c:v>40935</c:v>
                </c:pt>
                <c:pt idx="674">
                  <c:v>40938</c:v>
                </c:pt>
                <c:pt idx="675">
                  <c:v>40939</c:v>
                </c:pt>
                <c:pt idx="676">
                  <c:v>40940</c:v>
                </c:pt>
                <c:pt idx="677">
                  <c:v>40941</c:v>
                </c:pt>
                <c:pt idx="678">
                  <c:v>40942</c:v>
                </c:pt>
                <c:pt idx="679">
                  <c:v>40945</c:v>
                </c:pt>
                <c:pt idx="680">
                  <c:v>40946</c:v>
                </c:pt>
                <c:pt idx="681">
                  <c:v>40947</c:v>
                </c:pt>
                <c:pt idx="682">
                  <c:v>40948</c:v>
                </c:pt>
                <c:pt idx="683">
                  <c:v>40949</c:v>
                </c:pt>
                <c:pt idx="684">
                  <c:v>40952</c:v>
                </c:pt>
                <c:pt idx="685">
                  <c:v>40953</c:v>
                </c:pt>
                <c:pt idx="686">
                  <c:v>40954</c:v>
                </c:pt>
                <c:pt idx="687">
                  <c:v>40955</c:v>
                </c:pt>
                <c:pt idx="688">
                  <c:v>40956</c:v>
                </c:pt>
                <c:pt idx="689">
                  <c:v>40959</c:v>
                </c:pt>
                <c:pt idx="690">
                  <c:v>40960</c:v>
                </c:pt>
                <c:pt idx="691">
                  <c:v>40961</c:v>
                </c:pt>
                <c:pt idx="692">
                  <c:v>40962</c:v>
                </c:pt>
                <c:pt idx="693">
                  <c:v>40963</c:v>
                </c:pt>
                <c:pt idx="694">
                  <c:v>40966</c:v>
                </c:pt>
                <c:pt idx="695">
                  <c:v>40967</c:v>
                </c:pt>
                <c:pt idx="696">
                  <c:v>40968</c:v>
                </c:pt>
                <c:pt idx="697">
                  <c:v>40969</c:v>
                </c:pt>
                <c:pt idx="698">
                  <c:v>40970</c:v>
                </c:pt>
                <c:pt idx="699">
                  <c:v>40973</c:v>
                </c:pt>
                <c:pt idx="700">
                  <c:v>40974</c:v>
                </c:pt>
                <c:pt idx="701">
                  <c:v>40975</c:v>
                </c:pt>
                <c:pt idx="702">
                  <c:v>40976</c:v>
                </c:pt>
                <c:pt idx="703">
                  <c:v>40977</c:v>
                </c:pt>
                <c:pt idx="704">
                  <c:v>40980</c:v>
                </c:pt>
                <c:pt idx="705">
                  <c:v>40981</c:v>
                </c:pt>
                <c:pt idx="706">
                  <c:v>40982</c:v>
                </c:pt>
                <c:pt idx="707">
                  <c:v>40983</c:v>
                </c:pt>
                <c:pt idx="708">
                  <c:v>40984</c:v>
                </c:pt>
                <c:pt idx="709">
                  <c:v>40987</c:v>
                </c:pt>
                <c:pt idx="710">
                  <c:v>40988</c:v>
                </c:pt>
                <c:pt idx="711">
                  <c:v>40989</c:v>
                </c:pt>
                <c:pt idx="712">
                  <c:v>40990</c:v>
                </c:pt>
                <c:pt idx="713">
                  <c:v>40991</c:v>
                </c:pt>
                <c:pt idx="714">
                  <c:v>40994</c:v>
                </c:pt>
                <c:pt idx="715">
                  <c:v>40995</c:v>
                </c:pt>
                <c:pt idx="716">
                  <c:v>40996</c:v>
                </c:pt>
                <c:pt idx="717">
                  <c:v>40997</c:v>
                </c:pt>
                <c:pt idx="718">
                  <c:v>40998</c:v>
                </c:pt>
                <c:pt idx="719">
                  <c:v>41001</c:v>
                </c:pt>
                <c:pt idx="720">
                  <c:v>41002</c:v>
                </c:pt>
                <c:pt idx="721">
                  <c:v>41003</c:v>
                </c:pt>
                <c:pt idx="722">
                  <c:v>41004</c:v>
                </c:pt>
                <c:pt idx="723">
                  <c:v>41005</c:v>
                </c:pt>
                <c:pt idx="724">
                  <c:v>41008</c:v>
                </c:pt>
                <c:pt idx="725">
                  <c:v>41009</c:v>
                </c:pt>
                <c:pt idx="726">
                  <c:v>41010</c:v>
                </c:pt>
                <c:pt idx="727">
                  <c:v>41011</c:v>
                </c:pt>
                <c:pt idx="728">
                  <c:v>41012</c:v>
                </c:pt>
                <c:pt idx="729">
                  <c:v>41015</c:v>
                </c:pt>
                <c:pt idx="730">
                  <c:v>41016</c:v>
                </c:pt>
                <c:pt idx="731">
                  <c:v>41017</c:v>
                </c:pt>
                <c:pt idx="732">
                  <c:v>41018</c:v>
                </c:pt>
                <c:pt idx="733">
                  <c:v>41019</c:v>
                </c:pt>
                <c:pt idx="734">
                  <c:v>41022</c:v>
                </c:pt>
                <c:pt idx="735">
                  <c:v>41023</c:v>
                </c:pt>
                <c:pt idx="736">
                  <c:v>41024</c:v>
                </c:pt>
                <c:pt idx="737">
                  <c:v>41025</c:v>
                </c:pt>
                <c:pt idx="738">
                  <c:v>41026</c:v>
                </c:pt>
                <c:pt idx="739">
                  <c:v>41029</c:v>
                </c:pt>
                <c:pt idx="740">
                  <c:v>41030</c:v>
                </c:pt>
                <c:pt idx="741">
                  <c:v>41031</c:v>
                </c:pt>
                <c:pt idx="742">
                  <c:v>41032</c:v>
                </c:pt>
                <c:pt idx="743">
                  <c:v>41033</c:v>
                </c:pt>
                <c:pt idx="744">
                  <c:v>41036</c:v>
                </c:pt>
                <c:pt idx="745">
                  <c:v>41037</c:v>
                </c:pt>
                <c:pt idx="746">
                  <c:v>41038</c:v>
                </c:pt>
                <c:pt idx="747">
                  <c:v>41039</c:v>
                </c:pt>
                <c:pt idx="748">
                  <c:v>41040</c:v>
                </c:pt>
                <c:pt idx="749">
                  <c:v>41043</c:v>
                </c:pt>
                <c:pt idx="750">
                  <c:v>41044</c:v>
                </c:pt>
                <c:pt idx="751">
                  <c:v>41045</c:v>
                </c:pt>
                <c:pt idx="752">
                  <c:v>41046</c:v>
                </c:pt>
                <c:pt idx="753">
                  <c:v>41047</c:v>
                </c:pt>
                <c:pt idx="754">
                  <c:v>41050</c:v>
                </c:pt>
                <c:pt idx="755">
                  <c:v>41051</c:v>
                </c:pt>
                <c:pt idx="756">
                  <c:v>41052</c:v>
                </c:pt>
                <c:pt idx="757">
                  <c:v>41053</c:v>
                </c:pt>
                <c:pt idx="758">
                  <c:v>41054</c:v>
                </c:pt>
                <c:pt idx="759">
                  <c:v>41057</c:v>
                </c:pt>
                <c:pt idx="760">
                  <c:v>41058</c:v>
                </c:pt>
                <c:pt idx="761">
                  <c:v>41059</c:v>
                </c:pt>
                <c:pt idx="762">
                  <c:v>41060</c:v>
                </c:pt>
                <c:pt idx="763">
                  <c:v>41061</c:v>
                </c:pt>
                <c:pt idx="764">
                  <c:v>41064</c:v>
                </c:pt>
                <c:pt idx="765">
                  <c:v>41065</c:v>
                </c:pt>
                <c:pt idx="766">
                  <c:v>41066</c:v>
                </c:pt>
                <c:pt idx="767">
                  <c:v>41067</c:v>
                </c:pt>
                <c:pt idx="768">
                  <c:v>41068</c:v>
                </c:pt>
                <c:pt idx="769">
                  <c:v>41071</c:v>
                </c:pt>
                <c:pt idx="770">
                  <c:v>41072</c:v>
                </c:pt>
                <c:pt idx="771">
                  <c:v>41073</c:v>
                </c:pt>
                <c:pt idx="772">
                  <c:v>41074</c:v>
                </c:pt>
                <c:pt idx="773">
                  <c:v>41075</c:v>
                </c:pt>
                <c:pt idx="774">
                  <c:v>41078</c:v>
                </c:pt>
                <c:pt idx="775">
                  <c:v>41079</c:v>
                </c:pt>
                <c:pt idx="776">
                  <c:v>41080</c:v>
                </c:pt>
                <c:pt idx="777">
                  <c:v>41081</c:v>
                </c:pt>
                <c:pt idx="778">
                  <c:v>41082</c:v>
                </c:pt>
                <c:pt idx="779">
                  <c:v>41085</c:v>
                </c:pt>
                <c:pt idx="780">
                  <c:v>41086</c:v>
                </c:pt>
                <c:pt idx="781">
                  <c:v>41087</c:v>
                </c:pt>
                <c:pt idx="782">
                  <c:v>41088</c:v>
                </c:pt>
                <c:pt idx="783">
                  <c:v>41089</c:v>
                </c:pt>
                <c:pt idx="784">
                  <c:v>41092</c:v>
                </c:pt>
                <c:pt idx="785">
                  <c:v>41093</c:v>
                </c:pt>
                <c:pt idx="786">
                  <c:v>41094</c:v>
                </c:pt>
                <c:pt idx="787">
                  <c:v>41095</c:v>
                </c:pt>
                <c:pt idx="788">
                  <c:v>41096</c:v>
                </c:pt>
                <c:pt idx="789">
                  <c:v>41099</c:v>
                </c:pt>
                <c:pt idx="790">
                  <c:v>41100</c:v>
                </c:pt>
                <c:pt idx="791">
                  <c:v>41101</c:v>
                </c:pt>
                <c:pt idx="792">
                  <c:v>41102</c:v>
                </c:pt>
                <c:pt idx="793">
                  <c:v>41103</c:v>
                </c:pt>
                <c:pt idx="794">
                  <c:v>41106</c:v>
                </c:pt>
                <c:pt idx="795">
                  <c:v>41107</c:v>
                </c:pt>
                <c:pt idx="796">
                  <c:v>41108</c:v>
                </c:pt>
                <c:pt idx="797">
                  <c:v>41109</c:v>
                </c:pt>
                <c:pt idx="798">
                  <c:v>41110</c:v>
                </c:pt>
                <c:pt idx="799">
                  <c:v>41113</c:v>
                </c:pt>
                <c:pt idx="800">
                  <c:v>41114</c:v>
                </c:pt>
                <c:pt idx="801">
                  <c:v>41115</c:v>
                </c:pt>
                <c:pt idx="802">
                  <c:v>41116</c:v>
                </c:pt>
                <c:pt idx="803">
                  <c:v>41117</c:v>
                </c:pt>
                <c:pt idx="804">
                  <c:v>41120</c:v>
                </c:pt>
                <c:pt idx="805">
                  <c:v>41121</c:v>
                </c:pt>
                <c:pt idx="806">
                  <c:v>41122</c:v>
                </c:pt>
                <c:pt idx="807">
                  <c:v>41123</c:v>
                </c:pt>
                <c:pt idx="808">
                  <c:v>41124</c:v>
                </c:pt>
                <c:pt idx="809">
                  <c:v>41127</c:v>
                </c:pt>
                <c:pt idx="810">
                  <c:v>41128</c:v>
                </c:pt>
                <c:pt idx="811">
                  <c:v>41129</c:v>
                </c:pt>
                <c:pt idx="812">
                  <c:v>41130</c:v>
                </c:pt>
                <c:pt idx="813">
                  <c:v>41131</c:v>
                </c:pt>
                <c:pt idx="814">
                  <c:v>41134</c:v>
                </c:pt>
                <c:pt idx="815">
                  <c:v>41135</c:v>
                </c:pt>
                <c:pt idx="816">
                  <c:v>41136</c:v>
                </c:pt>
                <c:pt idx="817">
                  <c:v>41137</c:v>
                </c:pt>
                <c:pt idx="818">
                  <c:v>41138</c:v>
                </c:pt>
                <c:pt idx="819">
                  <c:v>41141</c:v>
                </c:pt>
                <c:pt idx="820">
                  <c:v>41142</c:v>
                </c:pt>
                <c:pt idx="821">
                  <c:v>41143</c:v>
                </c:pt>
                <c:pt idx="822">
                  <c:v>41144</c:v>
                </c:pt>
                <c:pt idx="823">
                  <c:v>41145</c:v>
                </c:pt>
                <c:pt idx="824">
                  <c:v>41148</c:v>
                </c:pt>
                <c:pt idx="825">
                  <c:v>41149</c:v>
                </c:pt>
                <c:pt idx="826">
                  <c:v>41150</c:v>
                </c:pt>
                <c:pt idx="827">
                  <c:v>41151</c:v>
                </c:pt>
                <c:pt idx="828">
                  <c:v>41152</c:v>
                </c:pt>
                <c:pt idx="829">
                  <c:v>41155</c:v>
                </c:pt>
                <c:pt idx="830">
                  <c:v>41156</c:v>
                </c:pt>
                <c:pt idx="831">
                  <c:v>41157</c:v>
                </c:pt>
                <c:pt idx="832">
                  <c:v>41158</c:v>
                </c:pt>
                <c:pt idx="833">
                  <c:v>41159</c:v>
                </c:pt>
                <c:pt idx="834">
                  <c:v>41162</c:v>
                </c:pt>
                <c:pt idx="835">
                  <c:v>41163</c:v>
                </c:pt>
                <c:pt idx="836">
                  <c:v>41164</c:v>
                </c:pt>
                <c:pt idx="837">
                  <c:v>41165</c:v>
                </c:pt>
                <c:pt idx="838">
                  <c:v>41166</c:v>
                </c:pt>
                <c:pt idx="839">
                  <c:v>41169</c:v>
                </c:pt>
                <c:pt idx="840">
                  <c:v>41170</c:v>
                </c:pt>
                <c:pt idx="841">
                  <c:v>41171</c:v>
                </c:pt>
                <c:pt idx="842">
                  <c:v>41172</c:v>
                </c:pt>
                <c:pt idx="843">
                  <c:v>41173</c:v>
                </c:pt>
                <c:pt idx="844">
                  <c:v>41176</c:v>
                </c:pt>
                <c:pt idx="845">
                  <c:v>41177</c:v>
                </c:pt>
                <c:pt idx="846">
                  <c:v>41178</c:v>
                </c:pt>
                <c:pt idx="847">
                  <c:v>41179</c:v>
                </c:pt>
                <c:pt idx="848">
                  <c:v>41180</c:v>
                </c:pt>
                <c:pt idx="849">
                  <c:v>41183</c:v>
                </c:pt>
                <c:pt idx="850">
                  <c:v>41184</c:v>
                </c:pt>
                <c:pt idx="851">
                  <c:v>41185</c:v>
                </c:pt>
                <c:pt idx="852">
                  <c:v>41186</c:v>
                </c:pt>
                <c:pt idx="853">
                  <c:v>41187</c:v>
                </c:pt>
                <c:pt idx="854">
                  <c:v>41190</c:v>
                </c:pt>
                <c:pt idx="855">
                  <c:v>41191</c:v>
                </c:pt>
                <c:pt idx="856">
                  <c:v>41192</c:v>
                </c:pt>
                <c:pt idx="857">
                  <c:v>41193</c:v>
                </c:pt>
                <c:pt idx="858">
                  <c:v>41194</c:v>
                </c:pt>
                <c:pt idx="859">
                  <c:v>41197</c:v>
                </c:pt>
                <c:pt idx="860">
                  <c:v>41198</c:v>
                </c:pt>
                <c:pt idx="861">
                  <c:v>41199</c:v>
                </c:pt>
                <c:pt idx="862">
                  <c:v>41200</c:v>
                </c:pt>
                <c:pt idx="863">
                  <c:v>41201</c:v>
                </c:pt>
                <c:pt idx="864">
                  <c:v>41204</c:v>
                </c:pt>
                <c:pt idx="865">
                  <c:v>41205</c:v>
                </c:pt>
                <c:pt idx="866">
                  <c:v>41206</c:v>
                </c:pt>
                <c:pt idx="867">
                  <c:v>41207</c:v>
                </c:pt>
                <c:pt idx="868">
                  <c:v>41208</c:v>
                </c:pt>
                <c:pt idx="869">
                  <c:v>41211</c:v>
                </c:pt>
                <c:pt idx="870">
                  <c:v>41212</c:v>
                </c:pt>
                <c:pt idx="871">
                  <c:v>41213</c:v>
                </c:pt>
                <c:pt idx="872">
                  <c:v>41214</c:v>
                </c:pt>
                <c:pt idx="873">
                  <c:v>41215</c:v>
                </c:pt>
                <c:pt idx="874">
                  <c:v>41218</c:v>
                </c:pt>
                <c:pt idx="875">
                  <c:v>41219</c:v>
                </c:pt>
                <c:pt idx="876">
                  <c:v>41220</c:v>
                </c:pt>
                <c:pt idx="877">
                  <c:v>41221</c:v>
                </c:pt>
                <c:pt idx="878">
                  <c:v>41222</c:v>
                </c:pt>
                <c:pt idx="879">
                  <c:v>41225</c:v>
                </c:pt>
                <c:pt idx="880">
                  <c:v>41226</c:v>
                </c:pt>
                <c:pt idx="881">
                  <c:v>41227</c:v>
                </c:pt>
                <c:pt idx="882">
                  <c:v>41228</c:v>
                </c:pt>
                <c:pt idx="883">
                  <c:v>41229</c:v>
                </c:pt>
                <c:pt idx="884">
                  <c:v>41232</c:v>
                </c:pt>
                <c:pt idx="885">
                  <c:v>41233</c:v>
                </c:pt>
                <c:pt idx="886">
                  <c:v>41234</c:v>
                </c:pt>
                <c:pt idx="887">
                  <c:v>41235</c:v>
                </c:pt>
                <c:pt idx="888">
                  <c:v>41236</c:v>
                </c:pt>
                <c:pt idx="889">
                  <c:v>41239</c:v>
                </c:pt>
                <c:pt idx="890">
                  <c:v>41240</c:v>
                </c:pt>
                <c:pt idx="891">
                  <c:v>41241</c:v>
                </c:pt>
                <c:pt idx="892">
                  <c:v>41242</c:v>
                </c:pt>
                <c:pt idx="893">
                  <c:v>41243</c:v>
                </c:pt>
                <c:pt idx="894">
                  <c:v>41246</c:v>
                </c:pt>
                <c:pt idx="895">
                  <c:v>41247</c:v>
                </c:pt>
                <c:pt idx="896">
                  <c:v>41248</c:v>
                </c:pt>
                <c:pt idx="897">
                  <c:v>41249</c:v>
                </c:pt>
                <c:pt idx="898">
                  <c:v>41250</c:v>
                </c:pt>
                <c:pt idx="899">
                  <c:v>41253</c:v>
                </c:pt>
                <c:pt idx="900">
                  <c:v>41254</c:v>
                </c:pt>
                <c:pt idx="901">
                  <c:v>41255</c:v>
                </c:pt>
                <c:pt idx="902">
                  <c:v>41256</c:v>
                </c:pt>
                <c:pt idx="903">
                  <c:v>41257</c:v>
                </c:pt>
                <c:pt idx="904">
                  <c:v>41260</c:v>
                </c:pt>
                <c:pt idx="905">
                  <c:v>41261</c:v>
                </c:pt>
                <c:pt idx="906">
                  <c:v>41262</c:v>
                </c:pt>
                <c:pt idx="907">
                  <c:v>41263</c:v>
                </c:pt>
                <c:pt idx="908">
                  <c:v>41264</c:v>
                </c:pt>
                <c:pt idx="909">
                  <c:v>41267</c:v>
                </c:pt>
                <c:pt idx="910">
                  <c:v>41268</c:v>
                </c:pt>
                <c:pt idx="911">
                  <c:v>41269</c:v>
                </c:pt>
                <c:pt idx="912">
                  <c:v>41270</c:v>
                </c:pt>
                <c:pt idx="913">
                  <c:v>41271</c:v>
                </c:pt>
                <c:pt idx="914">
                  <c:v>41274</c:v>
                </c:pt>
                <c:pt idx="915">
                  <c:v>41275</c:v>
                </c:pt>
                <c:pt idx="916">
                  <c:v>41276</c:v>
                </c:pt>
                <c:pt idx="917">
                  <c:v>41277</c:v>
                </c:pt>
                <c:pt idx="918">
                  <c:v>41278</c:v>
                </c:pt>
                <c:pt idx="919">
                  <c:v>41281</c:v>
                </c:pt>
                <c:pt idx="920">
                  <c:v>41282</c:v>
                </c:pt>
                <c:pt idx="921">
                  <c:v>41283</c:v>
                </c:pt>
                <c:pt idx="922">
                  <c:v>41284</c:v>
                </c:pt>
                <c:pt idx="923">
                  <c:v>41285</c:v>
                </c:pt>
                <c:pt idx="924">
                  <c:v>41288</c:v>
                </c:pt>
                <c:pt idx="925">
                  <c:v>41289</c:v>
                </c:pt>
                <c:pt idx="926">
                  <c:v>41290</c:v>
                </c:pt>
                <c:pt idx="927">
                  <c:v>41291</c:v>
                </c:pt>
                <c:pt idx="928">
                  <c:v>41292</c:v>
                </c:pt>
                <c:pt idx="929">
                  <c:v>41295</c:v>
                </c:pt>
                <c:pt idx="930">
                  <c:v>41296</c:v>
                </c:pt>
                <c:pt idx="931">
                  <c:v>41297</c:v>
                </c:pt>
                <c:pt idx="932">
                  <c:v>41298</c:v>
                </c:pt>
                <c:pt idx="933">
                  <c:v>41299</c:v>
                </c:pt>
                <c:pt idx="934">
                  <c:v>41302</c:v>
                </c:pt>
                <c:pt idx="935">
                  <c:v>41303</c:v>
                </c:pt>
                <c:pt idx="936">
                  <c:v>41304</c:v>
                </c:pt>
                <c:pt idx="937">
                  <c:v>41305</c:v>
                </c:pt>
                <c:pt idx="938">
                  <c:v>41306</c:v>
                </c:pt>
                <c:pt idx="939">
                  <c:v>41309</c:v>
                </c:pt>
                <c:pt idx="940">
                  <c:v>41310</c:v>
                </c:pt>
                <c:pt idx="941">
                  <c:v>41311</c:v>
                </c:pt>
                <c:pt idx="942">
                  <c:v>41312</c:v>
                </c:pt>
                <c:pt idx="943">
                  <c:v>41313</c:v>
                </c:pt>
                <c:pt idx="944">
                  <c:v>41316</c:v>
                </c:pt>
                <c:pt idx="945">
                  <c:v>41317</c:v>
                </c:pt>
                <c:pt idx="946">
                  <c:v>41318</c:v>
                </c:pt>
                <c:pt idx="947">
                  <c:v>41319</c:v>
                </c:pt>
                <c:pt idx="948">
                  <c:v>41320</c:v>
                </c:pt>
                <c:pt idx="949">
                  <c:v>41323</c:v>
                </c:pt>
                <c:pt idx="950">
                  <c:v>41324</c:v>
                </c:pt>
                <c:pt idx="951">
                  <c:v>41325</c:v>
                </c:pt>
                <c:pt idx="952">
                  <c:v>41326</c:v>
                </c:pt>
                <c:pt idx="953">
                  <c:v>41327</c:v>
                </c:pt>
                <c:pt idx="954">
                  <c:v>41330</c:v>
                </c:pt>
                <c:pt idx="955">
                  <c:v>41331</c:v>
                </c:pt>
                <c:pt idx="956">
                  <c:v>41332</c:v>
                </c:pt>
                <c:pt idx="957">
                  <c:v>41333</c:v>
                </c:pt>
                <c:pt idx="958">
                  <c:v>41334</c:v>
                </c:pt>
                <c:pt idx="959">
                  <c:v>41337</c:v>
                </c:pt>
                <c:pt idx="960">
                  <c:v>41338</c:v>
                </c:pt>
                <c:pt idx="961">
                  <c:v>41339</c:v>
                </c:pt>
                <c:pt idx="962">
                  <c:v>41340</c:v>
                </c:pt>
                <c:pt idx="963">
                  <c:v>41341</c:v>
                </c:pt>
                <c:pt idx="964">
                  <c:v>41344</c:v>
                </c:pt>
                <c:pt idx="965">
                  <c:v>41345</c:v>
                </c:pt>
                <c:pt idx="966">
                  <c:v>41346</c:v>
                </c:pt>
                <c:pt idx="967">
                  <c:v>41347</c:v>
                </c:pt>
                <c:pt idx="968">
                  <c:v>41348</c:v>
                </c:pt>
                <c:pt idx="969">
                  <c:v>41351</c:v>
                </c:pt>
                <c:pt idx="970">
                  <c:v>41352</c:v>
                </c:pt>
                <c:pt idx="971">
                  <c:v>41353</c:v>
                </c:pt>
                <c:pt idx="972">
                  <c:v>41354</c:v>
                </c:pt>
                <c:pt idx="973">
                  <c:v>41355</c:v>
                </c:pt>
                <c:pt idx="974">
                  <c:v>41358</c:v>
                </c:pt>
                <c:pt idx="975">
                  <c:v>41359</c:v>
                </c:pt>
                <c:pt idx="976">
                  <c:v>41360</c:v>
                </c:pt>
                <c:pt idx="977">
                  <c:v>41361</c:v>
                </c:pt>
                <c:pt idx="978">
                  <c:v>41362</c:v>
                </c:pt>
                <c:pt idx="979">
                  <c:v>41365</c:v>
                </c:pt>
                <c:pt idx="980">
                  <c:v>41366</c:v>
                </c:pt>
                <c:pt idx="981">
                  <c:v>41367</c:v>
                </c:pt>
                <c:pt idx="982">
                  <c:v>41368</c:v>
                </c:pt>
                <c:pt idx="983">
                  <c:v>41369</c:v>
                </c:pt>
                <c:pt idx="984">
                  <c:v>41372</c:v>
                </c:pt>
                <c:pt idx="985">
                  <c:v>41373</c:v>
                </c:pt>
                <c:pt idx="986">
                  <c:v>41374</c:v>
                </c:pt>
                <c:pt idx="987">
                  <c:v>41375</c:v>
                </c:pt>
                <c:pt idx="988">
                  <c:v>41376</c:v>
                </c:pt>
                <c:pt idx="989">
                  <c:v>41379</c:v>
                </c:pt>
                <c:pt idx="990">
                  <c:v>41380</c:v>
                </c:pt>
                <c:pt idx="991">
                  <c:v>41381</c:v>
                </c:pt>
                <c:pt idx="992">
                  <c:v>41382</c:v>
                </c:pt>
                <c:pt idx="993">
                  <c:v>41383</c:v>
                </c:pt>
                <c:pt idx="994">
                  <c:v>41386</c:v>
                </c:pt>
                <c:pt idx="995">
                  <c:v>41387</c:v>
                </c:pt>
                <c:pt idx="996">
                  <c:v>41388</c:v>
                </c:pt>
                <c:pt idx="997">
                  <c:v>41389</c:v>
                </c:pt>
                <c:pt idx="998">
                  <c:v>41390</c:v>
                </c:pt>
                <c:pt idx="999">
                  <c:v>41393</c:v>
                </c:pt>
                <c:pt idx="1000">
                  <c:v>41394</c:v>
                </c:pt>
                <c:pt idx="1001">
                  <c:v>41395</c:v>
                </c:pt>
                <c:pt idx="1002">
                  <c:v>41396</c:v>
                </c:pt>
                <c:pt idx="1003">
                  <c:v>41397</c:v>
                </c:pt>
                <c:pt idx="1004">
                  <c:v>41400</c:v>
                </c:pt>
                <c:pt idx="1005">
                  <c:v>41401</c:v>
                </c:pt>
                <c:pt idx="1006">
                  <c:v>41402</c:v>
                </c:pt>
                <c:pt idx="1007">
                  <c:v>41403</c:v>
                </c:pt>
                <c:pt idx="1008">
                  <c:v>41404</c:v>
                </c:pt>
                <c:pt idx="1009">
                  <c:v>41407</c:v>
                </c:pt>
                <c:pt idx="1010">
                  <c:v>41408</c:v>
                </c:pt>
                <c:pt idx="1011">
                  <c:v>41409</c:v>
                </c:pt>
                <c:pt idx="1012">
                  <c:v>41410</c:v>
                </c:pt>
                <c:pt idx="1013">
                  <c:v>41411</c:v>
                </c:pt>
                <c:pt idx="1014">
                  <c:v>41414</c:v>
                </c:pt>
                <c:pt idx="1015">
                  <c:v>41415</c:v>
                </c:pt>
                <c:pt idx="1016">
                  <c:v>41416</c:v>
                </c:pt>
                <c:pt idx="1017">
                  <c:v>41417</c:v>
                </c:pt>
                <c:pt idx="1018">
                  <c:v>41418</c:v>
                </c:pt>
                <c:pt idx="1019">
                  <c:v>41421</c:v>
                </c:pt>
                <c:pt idx="1020">
                  <c:v>41422</c:v>
                </c:pt>
                <c:pt idx="1021">
                  <c:v>41423</c:v>
                </c:pt>
                <c:pt idx="1022">
                  <c:v>41424</c:v>
                </c:pt>
                <c:pt idx="1023">
                  <c:v>41425</c:v>
                </c:pt>
                <c:pt idx="1024">
                  <c:v>41428</c:v>
                </c:pt>
                <c:pt idx="1025">
                  <c:v>41429</c:v>
                </c:pt>
                <c:pt idx="1026">
                  <c:v>41430</c:v>
                </c:pt>
                <c:pt idx="1027">
                  <c:v>41431</c:v>
                </c:pt>
                <c:pt idx="1028">
                  <c:v>41432</c:v>
                </c:pt>
                <c:pt idx="1029">
                  <c:v>41435</c:v>
                </c:pt>
                <c:pt idx="1030">
                  <c:v>41436</c:v>
                </c:pt>
                <c:pt idx="1031">
                  <c:v>41437</c:v>
                </c:pt>
                <c:pt idx="1032">
                  <c:v>41438</c:v>
                </c:pt>
                <c:pt idx="1033">
                  <c:v>41439</c:v>
                </c:pt>
                <c:pt idx="1034">
                  <c:v>41442</c:v>
                </c:pt>
                <c:pt idx="1035">
                  <c:v>41443</c:v>
                </c:pt>
                <c:pt idx="1036">
                  <c:v>41444</c:v>
                </c:pt>
                <c:pt idx="1037">
                  <c:v>41445</c:v>
                </c:pt>
                <c:pt idx="1038">
                  <c:v>41446</c:v>
                </c:pt>
                <c:pt idx="1039">
                  <c:v>41449</c:v>
                </c:pt>
                <c:pt idx="1040">
                  <c:v>41450</c:v>
                </c:pt>
                <c:pt idx="1041">
                  <c:v>41451</c:v>
                </c:pt>
                <c:pt idx="1042">
                  <c:v>41452</c:v>
                </c:pt>
                <c:pt idx="1043">
                  <c:v>41453</c:v>
                </c:pt>
                <c:pt idx="1044">
                  <c:v>41456</c:v>
                </c:pt>
                <c:pt idx="1045">
                  <c:v>41457</c:v>
                </c:pt>
                <c:pt idx="1046">
                  <c:v>41458</c:v>
                </c:pt>
                <c:pt idx="1047">
                  <c:v>41459</c:v>
                </c:pt>
                <c:pt idx="1048">
                  <c:v>41460</c:v>
                </c:pt>
                <c:pt idx="1049">
                  <c:v>41463</c:v>
                </c:pt>
                <c:pt idx="1050">
                  <c:v>41464</c:v>
                </c:pt>
                <c:pt idx="1051">
                  <c:v>41465</c:v>
                </c:pt>
                <c:pt idx="1052">
                  <c:v>41466</c:v>
                </c:pt>
                <c:pt idx="1053">
                  <c:v>41467</c:v>
                </c:pt>
                <c:pt idx="1054">
                  <c:v>41470</c:v>
                </c:pt>
                <c:pt idx="1055">
                  <c:v>41471</c:v>
                </c:pt>
                <c:pt idx="1056">
                  <c:v>41472</c:v>
                </c:pt>
                <c:pt idx="1057">
                  <c:v>41473</c:v>
                </c:pt>
                <c:pt idx="1058">
                  <c:v>41474</c:v>
                </c:pt>
                <c:pt idx="1059">
                  <c:v>41477</c:v>
                </c:pt>
                <c:pt idx="1060">
                  <c:v>41478</c:v>
                </c:pt>
                <c:pt idx="1061">
                  <c:v>41479</c:v>
                </c:pt>
                <c:pt idx="1062">
                  <c:v>41480</c:v>
                </c:pt>
                <c:pt idx="1063">
                  <c:v>41481</c:v>
                </c:pt>
                <c:pt idx="1064">
                  <c:v>41484</c:v>
                </c:pt>
                <c:pt idx="1065">
                  <c:v>41485</c:v>
                </c:pt>
                <c:pt idx="1066">
                  <c:v>41486</c:v>
                </c:pt>
                <c:pt idx="1067">
                  <c:v>41487</c:v>
                </c:pt>
                <c:pt idx="1068">
                  <c:v>41488</c:v>
                </c:pt>
                <c:pt idx="1069">
                  <c:v>41491</c:v>
                </c:pt>
                <c:pt idx="1070">
                  <c:v>41492</c:v>
                </c:pt>
                <c:pt idx="1071">
                  <c:v>41493</c:v>
                </c:pt>
                <c:pt idx="1072">
                  <c:v>41494</c:v>
                </c:pt>
                <c:pt idx="1073">
                  <c:v>41495</c:v>
                </c:pt>
                <c:pt idx="1074">
                  <c:v>41498</c:v>
                </c:pt>
                <c:pt idx="1075">
                  <c:v>41499</c:v>
                </c:pt>
                <c:pt idx="1076">
                  <c:v>41500</c:v>
                </c:pt>
                <c:pt idx="1077">
                  <c:v>41501</c:v>
                </c:pt>
                <c:pt idx="1078">
                  <c:v>41502</c:v>
                </c:pt>
                <c:pt idx="1079">
                  <c:v>41505</c:v>
                </c:pt>
                <c:pt idx="1080">
                  <c:v>41506</c:v>
                </c:pt>
                <c:pt idx="1081">
                  <c:v>41507</c:v>
                </c:pt>
                <c:pt idx="1082">
                  <c:v>41508</c:v>
                </c:pt>
                <c:pt idx="1083">
                  <c:v>41509</c:v>
                </c:pt>
                <c:pt idx="1084">
                  <c:v>41512</c:v>
                </c:pt>
                <c:pt idx="1085">
                  <c:v>41513</c:v>
                </c:pt>
                <c:pt idx="1086">
                  <c:v>41514</c:v>
                </c:pt>
                <c:pt idx="1087">
                  <c:v>41515</c:v>
                </c:pt>
                <c:pt idx="1088">
                  <c:v>41516</c:v>
                </c:pt>
                <c:pt idx="1089">
                  <c:v>41519</c:v>
                </c:pt>
                <c:pt idx="1090">
                  <c:v>41520</c:v>
                </c:pt>
                <c:pt idx="1091">
                  <c:v>41521</c:v>
                </c:pt>
                <c:pt idx="1092">
                  <c:v>41522</c:v>
                </c:pt>
                <c:pt idx="1093">
                  <c:v>41523</c:v>
                </c:pt>
                <c:pt idx="1094">
                  <c:v>41526</c:v>
                </c:pt>
                <c:pt idx="1095">
                  <c:v>41527</c:v>
                </c:pt>
                <c:pt idx="1096">
                  <c:v>41528</c:v>
                </c:pt>
                <c:pt idx="1097">
                  <c:v>41529</c:v>
                </c:pt>
                <c:pt idx="1098">
                  <c:v>41530</c:v>
                </c:pt>
                <c:pt idx="1099">
                  <c:v>41533</c:v>
                </c:pt>
                <c:pt idx="1100">
                  <c:v>41534</c:v>
                </c:pt>
                <c:pt idx="1101">
                  <c:v>41535</c:v>
                </c:pt>
                <c:pt idx="1102">
                  <c:v>41536</c:v>
                </c:pt>
                <c:pt idx="1103">
                  <c:v>41537</c:v>
                </c:pt>
                <c:pt idx="1104">
                  <c:v>41540</c:v>
                </c:pt>
                <c:pt idx="1105">
                  <c:v>41541</c:v>
                </c:pt>
                <c:pt idx="1106">
                  <c:v>41542</c:v>
                </c:pt>
                <c:pt idx="1107">
                  <c:v>41543</c:v>
                </c:pt>
                <c:pt idx="1108">
                  <c:v>41544</c:v>
                </c:pt>
                <c:pt idx="1109">
                  <c:v>41547</c:v>
                </c:pt>
                <c:pt idx="1110">
                  <c:v>41548</c:v>
                </c:pt>
                <c:pt idx="1111">
                  <c:v>41549</c:v>
                </c:pt>
                <c:pt idx="1112">
                  <c:v>41550</c:v>
                </c:pt>
                <c:pt idx="1113">
                  <c:v>41551</c:v>
                </c:pt>
                <c:pt idx="1114">
                  <c:v>41554</c:v>
                </c:pt>
                <c:pt idx="1115">
                  <c:v>41555</c:v>
                </c:pt>
                <c:pt idx="1116">
                  <c:v>41556</c:v>
                </c:pt>
                <c:pt idx="1117">
                  <c:v>41557</c:v>
                </c:pt>
                <c:pt idx="1118">
                  <c:v>41558</c:v>
                </c:pt>
                <c:pt idx="1119">
                  <c:v>41561</c:v>
                </c:pt>
                <c:pt idx="1120">
                  <c:v>41562</c:v>
                </c:pt>
                <c:pt idx="1121">
                  <c:v>41563</c:v>
                </c:pt>
                <c:pt idx="1122">
                  <c:v>41564</c:v>
                </c:pt>
                <c:pt idx="1123">
                  <c:v>41565</c:v>
                </c:pt>
                <c:pt idx="1124">
                  <c:v>41568</c:v>
                </c:pt>
                <c:pt idx="1125">
                  <c:v>41569</c:v>
                </c:pt>
                <c:pt idx="1126">
                  <c:v>41570</c:v>
                </c:pt>
                <c:pt idx="1127">
                  <c:v>41571</c:v>
                </c:pt>
                <c:pt idx="1128">
                  <c:v>41572</c:v>
                </c:pt>
                <c:pt idx="1129">
                  <c:v>41575</c:v>
                </c:pt>
                <c:pt idx="1130">
                  <c:v>41576</c:v>
                </c:pt>
                <c:pt idx="1131">
                  <c:v>41577</c:v>
                </c:pt>
                <c:pt idx="1132">
                  <c:v>41578</c:v>
                </c:pt>
                <c:pt idx="1133">
                  <c:v>41579</c:v>
                </c:pt>
                <c:pt idx="1134">
                  <c:v>41582</c:v>
                </c:pt>
                <c:pt idx="1135">
                  <c:v>41583</c:v>
                </c:pt>
                <c:pt idx="1136">
                  <c:v>41584</c:v>
                </c:pt>
                <c:pt idx="1137">
                  <c:v>41585</c:v>
                </c:pt>
                <c:pt idx="1138">
                  <c:v>41586</c:v>
                </c:pt>
                <c:pt idx="1139">
                  <c:v>41589</c:v>
                </c:pt>
                <c:pt idx="1140">
                  <c:v>41590</c:v>
                </c:pt>
                <c:pt idx="1141">
                  <c:v>41591</c:v>
                </c:pt>
                <c:pt idx="1142">
                  <c:v>41592</c:v>
                </c:pt>
                <c:pt idx="1143">
                  <c:v>41593</c:v>
                </c:pt>
                <c:pt idx="1144">
                  <c:v>41596</c:v>
                </c:pt>
                <c:pt idx="1145">
                  <c:v>41597</c:v>
                </c:pt>
                <c:pt idx="1146">
                  <c:v>41598</c:v>
                </c:pt>
                <c:pt idx="1147">
                  <c:v>41599</c:v>
                </c:pt>
                <c:pt idx="1148">
                  <c:v>41600</c:v>
                </c:pt>
                <c:pt idx="1149">
                  <c:v>41603</c:v>
                </c:pt>
                <c:pt idx="1150">
                  <c:v>41604</c:v>
                </c:pt>
                <c:pt idx="1151">
                  <c:v>41605</c:v>
                </c:pt>
                <c:pt idx="1152">
                  <c:v>41606</c:v>
                </c:pt>
                <c:pt idx="1153">
                  <c:v>41607</c:v>
                </c:pt>
                <c:pt idx="1154">
                  <c:v>41610</c:v>
                </c:pt>
                <c:pt idx="1155">
                  <c:v>41611</c:v>
                </c:pt>
                <c:pt idx="1156">
                  <c:v>41612</c:v>
                </c:pt>
                <c:pt idx="1157">
                  <c:v>41613</c:v>
                </c:pt>
                <c:pt idx="1158">
                  <c:v>41614</c:v>
                </c:pt>
                <c:pt idx="1159">
                  <c:v>41617</c:v>
                </c:pt>
                <c:pt idx="1160">
                  <c:v>41618</c:v>
                </c:pt>
                <c:pt idx="1161">
                  <c:v>41619</c:v>
                </c:pt>
                <c:pt idx="1162">
                  <c:v>41620</c:v>
                </c:pt>
                <c:pt idx="1163">
                  <c:v>41621</c:v>
                </c:pt>
                <c:pt idx="1164">
                  <c:v>41624</c:v>
                </c:pt>
                <c:pt idx="1165">
                  <c:v>41625</c:v>
                </c:pt>
                <c:pt idx="1166">
                  <c:v>41626</c:v>
                </c:pt>
                <c:pt idx="1167">
                  <c:v>41627</c:v>
                </c:pt>
                <c:pt idx="1168">
                  <c:v>41628</c:v>
                </c:pt>
                <c:pt idx="1169">
                  <c:v>41631</c:v>
                </c:pt>
                <c:pt idx="1170">
                  <c:v>41632</c:v>
                </c:pt>
                <c:pt idx="1171">
                  <c:v>41633</c:v>
                </c:pt>
                <c:pt idx="1172">
                  <c:v>41634</c:v>
                </c:pt>
                <c:pt idx="1173">
                  <c:v>41635</c:v>
                </c:pt>
                <c:pt idx="1174">
                  <c:v>41638</c:v>
                </c:pt>
                <c:pt idx="1175">
                  <c:v>41639</c:v>
                </c:pt>
                <c:pt idx="1176">
                  <c:v>41640</c:v>
                </c:pt>
                <c:pt idx="1177">
                  <c:v>41641</c:v>
                </c:pt>
                <c:pt idx="1178">
                  <c:v>41642</c:v>
                </c:pt>
                <c:pt idx="1179">
                  <c:v>41645</c:v>
                </c:pt>
                <c:pt idx="1180">
                  <c:v>41646</c:v>
                </c:pt>
                <c:pt idx="1181">
                  <c:v>41647</c:v>
                </c:pt>
                <c:pt idx="1182">
                  <c:v>41648</c:v>
                </c:pt>
                <c:pt idx="1183">
                  <c:v>41649</c:v>
                </c:pt>
                <c:pt idx="1184">
                  <c:v>41652</c:v>
                </c:pt>
                <c:pt idx="1185">
                  <c:v>41653</c:v>
                </c:pt>
                <c:pt idx="1186">
                  <c:v>41654</c:v>
                </c:pt>
                <c:pt idx="1187">
                  <c:v>41655</c:v>
                </c:pt>
                <c:pt idx="1188">
                  <c:v>41656</c:v>
                </c:pt>
                <c:pt idx="1189">
                  <c:v>41659</c:v>
                </c:pt>
                <c:pt idx="1190">
                  <c:v>41660</c:v>
                </c:pt>
                <c:pt idx="1191">
                  <c:v>41661</c:v>
                </c:pt>
                <c:pt idx="1192">
                  <c:v>41662</c:v>
                </c:pt>
                <c:pt idx="1193">
                  <c:v>41663</c:v>
                </c:pt>
                <c:pt idx="1194">
                  <c:v>41666</c:v>
                </c:pt>
                <c:pt idx="1195">
                  <c:v>41667</c:v>
                </c:pt>
                <c:pt idx="1196">
                  <c:v>41668</c:v>
                </c:pt>
                <c:pt idx="1197">
                  <c:v>41669</c:v>
                </c:pt>
                <c:pt idx="1198">
                  <c:v>41670</c:v>
                </c:pt>
                <c:pt idx="1199">
                  <c:v>41673</c:v>
                </c:pt>
                <c:pt idx="1200">
                  <c:v>41674</c:v>
                </c:pt>
                <c:pt idx="1201">
                  <c:v>41675</c:v>
                </c:pt>
                <c:pt idx="1202">
                  <c:v>41676</c:v>
                </c:pt>
                <c:pt idx="1203">
                  <c:v>41677</c:v>
                </c:pt>
                <c:pt idx="1204">
                  <c:v>41680</c:v>
                </c:pt>
                <c:pt idx="1205">
                  <c:v>41681</c:v>
                </c:pt>
                <c:pt idx="1206">
                  <c:v>41682</c:v>
                </c:pt>
                <c:pt idx="1207">
                  <c:v>41683</c:v>
                </c:pt>
                <c:pt idx="1208">
                  <c:v>41684</c:v>
                </c:pt>
                <c:pt idx="1209">
                  <c:v>41687</c:v>
                </c:pt>
                <c:pt idx="1210">
                  <c:v>41688</c:v>
                </c:pt>
                <c:pt idx="1211">
                  <c:v>41689</c:v>
                </c:pt>
                <c:pt idx="1212">
                  <c:v>41690</c:v>
                </c:pt>
                <c:pt idx="1213">
                  <c:v>41691</c:v>
                </c:pt>
                <c:pt idx="1214">
                  <c:v>41694</c:v>
                </c:pt>
                <c:pt idx="1215">
                  <c:v>41695</c:v>
                </c:pt>
                <c:pt idx="1216">
                  <c:v>41696</c:v>
                </c:pt>
                <c:pt idx="1217">
                  <c:v>41697</c:v>
                </c:pt>
                <c:pt idx="1218">
                  <c:v>41698</c:v>
                </c:pt>
                <c:pt idx="1219">
                  <c:v>41701</c:v>
                </c:pt>
                <c:pt idx="1220">
                  <c:v>41702</c:v>
                </c:pt>
                <c:pt idx="1221">
                  <c:v>41703</c:v>
                </c:pt>
                <c:pt idx="1222">
                  <c:v>41704</c:v>
                </c:pt>
                <c:pt idx="1223">
                  <c:v>41705</c:v>
                </c:pt>
                <c:pt idx="1224">
                  <c:v>41708</c:v>
                </c:pt>
                <c:pt idx="1225">
                  <c:v>41709</c:v>
                </c:pt>
                <c:pt idx="1226">
                  <c:v>41710</c:v>
                </c:pt>
                <c:pt idx="1227">
                  <c:v>41711</c:v>
                </c:pt>
                <c:pt idx="1228">
                  <c:v>41712</c:v>
                </c:pt>
                <c:pt idx="1229">
                  <c:v>41715</c:v>
                </c:pt>
                <c:pt idx="1230">
                  <c:v>41716</c:v>
                </c:pt>
                <c:pt idx="1231">
                  <c:v>41717</c:v>
                </c:pt>
                <c:pt idx="1232">
                  <c:v>41718</c:v>
                </c:pt>
                <c:pt idx="1233">
                  <c:v>41719</c:v>
                </c:pt>
                <c:pt idx="1234">
                  <c:v>41722</c:v>
                </c:pt>
                <c:pt idx="1235">
                  <c:v>41723</c:v>
                </c:pt>
                <c:pt idx="1236">
                  <c:v>41724</c:v>
                </c:pt>
                <c:pt idx="1237">
                  <c:v>41725</c:v>
                </c:pt>
                <c:pt idx="1238">
                  <c:v>41726</c:v>
                </c:pt>
                <c:pt idx="1239">
                  <c:v>41729</c:v>
                </c:pt>
                <c:pt idx="1240">
                  <c:v>41730</c:v>
                </c:pt>
                <c:pt idx="1241">
                  <c:v>41731</c:v>
                </c:pt>
                <c:pt idx="1242">
                  <c:v>41732</c:v>
                </c:pt>
                <c:pt idx="1243">
                  <c:v>41733</c:v>
                </c:pt>
                <c:pt idx="1244">
                  <c:v>41736</c:v>
                </c:pt>
                <c:pt idx="1245">
                  <c:v>41737</c:v>
                </c:pt>
                <c:pt idx="1246">
                  <c:v>41738</c:v>
                </c:pt>
                <c:pt idx="1247">
                  <c:v>41739</c:v>
                </c:pt>
                <c:pt idx="1248">
                  <c:v>41740</c:v>
                </c:pt>
                <c:pt idx="1249">
                  <c:v>41743</c:v>
                </c:pt>
                <c:pt idx="1250">
                  <c:v>41744</c:v>
                </c:pt>
                <c:pt idx="1251">
                  <c:v>41745</c:v>
                </c:pt>
                <c:pt idx="1252">
                  <c:v>41746</c:v>
                </c:pt>
                <c:pt idx="1253">
                  <c:v>41747</c:v>
                </c:pt>
                <c:pt idx="1254">
                  <c:v>41750</c:v>
                </c:pt>
                <c:pt idx="1255">
                  <c:v>41751</c:v>
                </c:pt>
                <c:pt idx="1256">
                  <c:v>41752</c:v>
                </c:pt>
                <c:pt idx="1257">
                  <c:v>41753</c:v>
                </c:pt>
                <c:pt idx="1258">
                  <c:v>41754</c:v>
                </c:pt>
                <c:pt idx="1259">
                  <c:v>41757</c:v>
                </c:pt>
                <c:pt idx="1260">
                  <c:v>41758</c:v>
                </c:pt>
                <c:pt idx="1261">
                  <c:v>41759</c:v>
                </c:pt>
                <c:pt idx="1262">
                  <c:v>41760</c:v>
                </c:pt>
                <c:pt idx="1263">
                  <c:v>41761</c:v>
                </c:pt>
                <c:pt idx="1264">
                  <c:v>41764</c:v>
                </c:pt>
                <c:pt idx="1265">
                  <c:v>41765</c:v>
                </c:pt>
                <c:pt idx="1266">
                  <c:v>41766</c:v>
                </c:pt>
                <c:pt idx="1267">
                  <c:v>41767</c:v>
                </c:pt>
                <c:pt idx="1268">
                  <c:v>41768</c:v>
                </c:pt>
                <c:pt idx="1269">
                  <c:v>41771</c:v>
                </c:pt>
                <c:pt idx="1270">
                  <c:v>41772</c:v>
                </c:pt>
                <c:pt idx="1271">
                  <c:v>41773</c:v>
                </c:pt>
                <c:pt idx="1272">
                  <c:v>41774</c:v>
                </c:pt>
                <c:pt idx="1273">
                  <c:v>41775</c:v>
                </c:pt>
                <c:pt idx="1274">
                  <c:v>41778</c:v>
                </c:pt>
                <c:pt idx="1275">
                  <c:v>41779</c:v>
                </c:pt>
                <c:pt idx="1276">
                  <c:v>41780</c:v>
                </c:pt>
                <c:pt idx="1277">
                  <c:v>41781</c:v>
                </c:pt>
                <c:pt idx="1278">
                  <c:v>41782</c:v>
                </c:pt>
                <c:pt idx="1279">
                  <c:v>41785</c:v>
                </c:pt>
                <c:pt idx="1280">
                  <c:v>41786</c:v>
                </c:pt>
                <c:pt idx="1281">
                  <c:v>41787</c:v>
                </c:pt>
                <c:pt idx="1282">
                  <c:v>41788</c:v>
                </c:pt>
                <c:pt idx="1283">
                  <c:v>41789</c:v>
                </c:pt>
                <c:pt idx="1284">
                  <c:v>41792</c:v>
                </c:pt>
                <c:pt idx="1285">
                  <c:v>41793</c:v>
                </c:pt>
                <c:pt idx="1286">
                  <c:v>41794</c:v>
                </c:pt>
                <c:pt idx="1287">
                  <c:v>41795</c:v>
                </c:pt>
                <c:pt idx="1288">
                  <c:v>41796</c:v>
                </c:pt>
                <c:pt idx="1289">
                  <c:v>41799</c:v>
                </c:pt>
                <c:pt idx="1290">
                  <c:v>41800</c:v>
                </c:pt>
                <c:pt idx="1291">
                  <c:v>41801</c:v>
                </c:pt>
                <c:pt idx="1292">
                  <c:v>41802</c:v>
                </c:pt>
                <c:pt idx="1293">
                  <c:v>41803</c:v>
                </c:pt>
                <c:pt idx="1294">
                  <c:v>41806</c:v>
                </c:pt>
                <c:pt idx="1295">
                  <c:v>41807</c:v>
                </c:pt>
                <c:pt idx="1296">
                  <c:v>41808</c:v>
                </c:pt>
                <c:pt idx="1297">
                  <c:v>41809</c:v>
                </c:pt>
                <c:pt idx="1298">
                  <c:v>41810</c:v>
                </c:pt>
                <c:pt idx="1299">
                  <c:v>41813</c:v>
                </c:pt>
                <c:pt idx="1300">
                  <c:v>41814</c:v>
                </c:pt>
                <c:pt idx="1301">
                  <c:v>41815</c:v>
                </c:pt>
                <c:pt idx="1302">
                  <c:v>41816</c:v>
                </c:pt>
                <c:pt idx="1303">
                  <c:v>41817</c:v>
                </c:pt>
                <c:pt idx="1304">
                  <c:v>41820</c:v>
                </c:pt>
              </c:numCache>
            </c:numRef>
          </c:cat>
          <c:val>
            <c:numRef>
              <c:f>'10YRGILT YIELDS'!$I$4:$I$1309</c:f>
              <c:numCache>
                <c:formatCode>0.00%</c:formatCode>
                <c:ptCount val="1306"/>
                <c:pt idx="0">
                  <c:v>4.1829999999999985E-2</c:v>
                </c:pt>
                <c:pt idx="1">
                  <c:v>4.2039999999999994E-2</c:v>
                </c:pt>
                <c:pt idx="2">
                  <c:v>4.1589999999999995E-2</c:v>
                </c:pt>
                <c:pt idx="3">
                  <c:v>4.1589999999999995E-2</c:v>
                </c:pt>
                <c:pt idx="4">
                  <c:v>4.1759999999999999E-2</c:v>
                </c:pt>
                <c:pt idx="5">
                  <c:v>4.1320000000000003E-2</c:v>
                </c:pt>
                <c:pt idx="6">
                  <c:v>3.985000000000001E-2</c:v>
                </c:pt>
                <c:pt idx="7">
                  <c:v>4.1309999999999999E-2</c:v>
                </c:pt>
                <c:pt idx="8">
                  <c:v>4.0200000000000007E-2</c:v>
                </c:pt>
                <c:pt idx="9">
                  <c:v>4.0610000000000014E-2</c:v>
                </c:pt>
                <c:pt idx="10">
                  <c:v>4.1759999999999999E-2</c:v>
                </c:pt>
                <c:pt idx="11">
                  <c:v>4.3180000000000003E-2</c:v>
                </c:pt>
                <c:pt idx="12">
                  <c:v>4.2820000000000004E-2</c:v>
                </c:pt>
                <c:pt idx="13">
                  <c:v>4.3700000000000003E-2</c:v>
                </c:pt>
                <c:pt idx="14">
                  <c:v>4.2969999999999994E-2</c:v>
                </c:pt>
                <c:pt idx="15">
                  <c:v>4.197999999999999E-2</c:v>
                </c:pt>
                <c:pt idx="16">
                  <c:v>4.2840000000000003E-2</c:v>
                </c:pt>
                <c:pt idx="17">
                  <c:v>4.4209999999999999E-2</c:v>
                </c:pt>
                <c:pt idx="18">
                  <c:v>4.3810000000000016E-2</c:v>
                </c:pt>
                <c:pt idx="19">
                  <c:v>4.4340000000000004E-2</c:v>
                </c:pt>
                <c:pt idx="20">
                  <c:v>4.3950000000000003E-2</c:v>
                </c:pt>
                <c:pt idx="21">
                  <c:v>4.3500000000000004E-2</c:v>
                </c:pt>
                <c:pt idx="22">
                  <c:v>4.3049999999999984E-2</c:v>
                </c:pt>
                <c:pt idx="23">
                  <c:v>4.1610000000000008E-2</c:v>
                </c:pt>
                <c:pt idx="24">
                  <c:v>4.2820000000000004E-2</c:v>
                </c:pt>
                <c:pt idx="25">
                  <c:v>4.3230000000000011E-2</c:v>
                </c:pt>
                <c:pt idx="26">
                  <c:v>4.4110000000000017E-2</c:v>
                </c:pt>
                <c:pt idx="27">
                  <c:v>4.3760000000000014E-2</c:v>
                </c:pt>
                <c:pt idx="28">
                  <c:v>4.4710000000000021E-2</c:v>
                </c:pt>
                <c:pt idx="29">
                  <c:v>4.3800000000000013E-2</c:v>
                </c:pt>
                <c:pt idx="30">
                  <c:v>4.3029999999999985E-2</c:v>
                </c:pt>
                <c:pt idx="31">
                  <c:v>4.3539999999999995E-2</c:v>
                </c:pt>
                <c:pt idx="32">
                  <c:v>4.2440000000000012E-2</c:v>
                </c:pt>
                <c:pt idx="33">
                  <c:v>4.1509999999999984E-2</c:v>
                </c:pt>
                <c:pt idx="34">
                  <c:v>4.0849999999999997E-2</c:v>
                </c:pt>
                <c:pt idx="35">
                  <c:v>4.1100000000000005E-2</c:v>
                </c:pt>
                <c:pt idx="36">
                  <c:v>4.0529999999999997E-2</c:v>
                </c:pt>
                <c:pt idx="37">
                  <c:v>4.0160000000000001E-2</c:v>
                </c:pt>
                <c:pt idx="38">
                  <c:v>4.1349999999999984E-2</c:v>
                </c:pt>
                <c:pt idx="39">
                  <c:v>4.0610000000000014E-2</c:v>
                </c:pt>
                <c:pt idx="40">
                  <c:v>4.0120000000000003E-2</c:v>
                </c:pt>
                <c:pt idx="41">
                  <c:v>3.9840000000000014E-2</c:v>
                </c:pt>
                <c:pt idx="42">
                  <c:v>4.0160000000000001E-2</c:v>
                </c:pt>
                <c:pt idx="43">
                  <c:v>4.0079999999999998E-2</c:v>
                </c:pt>
                <c:pt idx="44">
                  <c:v>4.0490000000000026E-2</c:v>
                </c:pt>
                <c:pt idx="45">
                  <c:v>4.0440000000000004E-2</c:v>
                </c:pt>
                <c:pt idx="46">
                  <c:v>3.952E-2</c:v>
                </c:pt>
                <c:pt idx="47">
                  <c:v>3.9900000000000005E-2</c:v>
                </c:pt>
                <c:pt idx="48">
                  <c:v>4.1090000000000002E-2</c:v>
                </c:pt>
                <c:pt idx="49">
                  <c:v>4.1090000000000002E-2</c:v>
                </c:pt>
                <c:pt idx="50">
                  <c:v>4.1420000000000005E-2</c:v>
                </c:pt>
                <c:pt idx="51">
                  <c:v>4.1569999999999996E-2</c:v>
                </c:pt>
                <c:pt idx="52">
                  <c:v>3.9969999999999999E-2</c:v>
                </c:pt>
                <c:pt idx="53">
                  <c:v>3.993E-2</c:v>
                </c:pt>
                <c:pt idx="54">
                  <c:v>4.0450000000000014E-2</c:v>
                </c:pt>
                <c:pt idx="55">
                  <c:v>4.0930000000000001E-2</c:v>
                </c:pt>
                <c:pt idx="56">
                  <c:v>4.1059999999999985E-2</c:v>
                </c:pt>
                <c:pt idx="57">
                  <c:v>4.0190000000000003E-2</c:v>
                </c:pt>
                <c:pt idx="58">
                  <c:v>4.0860000000000014E-2</c:v>
                </c:pt>
                <c:pt idx="59">
                  <c:v>4.1000000000000002E-2</c:v>
                </c:pt>
                <c:pt idx="60">
                  <c:v>4.0740000000000012E-2</c:v>
                </c:pt>
                <c:pt idx="61">
                  <c:v>4.0450000000000014E-2</c:v>
                </c:pt>
                <c:pt idx="62">
                  <c:v>4.0220000000000006E-2</c:v>
                </c:pt>
                <c:pt idx="63">
                  <c:v>3.953000000000001E-2</c:v>
                </c:pt>
                <c:pt idx="64">
                  <c:v>3.9100000000000003E-2</c:v>
                </c:pt>
                <c:pt idx="65">
                  <c:v>3.8980000000000001E-2</c:v>
                </c:pt>
                <c:pt idx="66">
                  <c:v>3.9190000000000003E-2</c:v>
                </c:pt>
                <c:pt idx="67">
                  <c:v>3.8249999999999999E-2</c:v>
                </c:pt>
                <c:pt idx="68">
                  <c:v>3.8610000000000005E-2</c:v>
                </c:pt>
                <c:pt idx="69">
                  <c:v>3.8640000000000001E-2</c:v>
                </c:pt>
                <c:pt idx="70">
                  <c:v>3.891E-2</c:v>
                </c:pt>
                <c:pt idx="71">
                  <c:v>3.8249999999999999E-2</c:v>
                </c:pt>
                <c:pt idx="72">
                  <c:v>3.9190000000000003E-2</c:v>
                </c:pt>
                <c:pt idx="73">
                  <c:v>4.0590000000000015E-2</c:v>
                </c:pt>
                <c:pt idx="74">
                  <c:v>4.0579999999999984E-2</c:v>
                </c:pt>
                <c:pt idx="75">
                  <c:v>3.9820000000000001E-2</c:v>
                </c:pt>
                <c:pt idx="76">
                  <c:v>4.1029999999999983E-2</c:v>
                </c:pt>
                <c:pt idx="77">
                  <c:v>4.147E-2</c:v>
                </c:pt>
                <c:pt idx="78">
                  <c:v>4.0800000000000003E-2</c:v>
                </c:pt>
                <c:pt idx="79">
                  <c:v>4.0549999999999996E-2</c:v>
                </c:pt>
                <c:pt idx="80">
                  <c:v>3.9940000000000003E-2</c:v>
                </c:pt>
                <c:pt idx="81">
                  <c:v>4.0629999999999986E-2</c:v>
                </c:pt>
                <c:pt idx="82">
                  <c:v>4.0790000000000021E-2</c:v>
                </c:pt>
                <c:pt idx="83">
                  <c:v>4.1229999999999989E-2</c:v>
                </c:pt>
                <c:pt idx="84">
                  <c:v>4.2010000000000026E-2</c:v>
                </c:pt>
                <c:pt idx="85">
                  <c:v>4.1130000000000007E-2</c:v>
                </c:pt>
                <c:pt idx="86">
                  <c:v>4.0599999999999997E-2</c:v>
                </c:pt>
                <c:pt idx="87">
                  <c:v>4.1580000000000006E-2</c:v>
                </c:pt>
                <c:pt idx="88">
                  <c:v>4.0440000000000004E-2</c:v>
                </c:pt>
                <c:pt idx="89">
                  <c:v>4.0780000000000018E-2</c:v>
                </c:pt>
                <c:pt idx="90">
                  <c:v>4.1410000000000002E-2</c:v>
                </c:pt>
                <c:pt idx="91">
                  <c:v>4.2320000000000003E-2</c:v>
                </c:pt>
                <c:pt idx="92">
                  <c:v>4.2110000000000015E-2</c:v>
                </c:pt>
                <c:pt idx="93">
                  <c:v>4.1950000000000001E-2</c:v>
                </c:pt>
                <c:pt idx="94">
                  <c:v>4.1909999999999996E-2</c:v>
                </c:pt>
                <c:pt idx="95">
                  <c:v>4.2000000000000016E-2</c:v>
                </c:pt>
                <c:pt idx="96">
                  <c:v>4.2000000000000016E-2</c:v>
                </c:pt>
                <c:pt idx="97">
                  <c:v>4.1660000000000003E-2</c:v>
                </c:pt>
                <c:pt idx="98">
                  <c:v>4.1360000000000015E-2</c:v>
                </c:pt>
                <c:pt idx="99">
                  <c:v>3.9910000000000001E-2</c:v>
                </c:pt>
                <c:pt idx="100">
                  <c:v>3.9820000000000001E-2</c:v>
                </c:pt>
                <c:pt idx="101">
                  <c:v>4.0280000000000003E-2</c:v>
                </c:pt>
                <c:pt idx="102">
                  <c:v>4.0060000000000012E-2</c:v>
                </c:pt>
                <c:pt idx="103">
                  <c:v>4.0120000000000003E-2</c:v>
                </c:pt>
                <c:pt idx="104">
                  <c:v>4.0079999999999998E-2</c:v>
                </c:pt>
                <c:pt idx="105">
                  <c:v>3.9680000000000014E-2</c:v>
                </c:pt>
                <c:pt idx="106">
                  <c:v>3.9320000000000001E-2</c:v>
                </c:pt>
                <c:pt idx="107">
                  <c:v>3.9320000000000001E-2</c:v>
                </c:pt>
                <c:pt idx="108">
                  <c:v>3.8800000000000001E-2</c:v>
                </c:pt>
                <c:pt idx="109">
                  <c:v>3.9109999999999999E-2</c:v>
                </c:pt>
                <c:pt idx="110">
                  <c:v>3.985000000000001E-2</c:v>
                </c:pt>
                <c:pt idx="111">
                  <c:v>4.0079999999999998E-2</c:v>
                </c:pt>
                <c:pt idx="112">
                  <c:v>4.0680000000000008E-2</c:v>
                </c:pt>
                <c:pt idx="113">
                  <c:v>4.1639999999999983E-2</c:v>
                </c:pt>
                <c:pt idx="114">
                  <c:v>4.1429999999999995E-2</c:v>
                </c:pt>
                <c:pt idx="115">
                  <c:v>4.1069999999999995E-2</c:v>
                </c:pt>
                <c:pt idx="116">
                  <c:v>4.1349999999999984E-2</c:v>
                </c:pt>
                <c:pt idx="117">
                  <c:v>4.2070000000000003E-2</c:v>
                </c:pt>
                <c:pt idx="118">
                  <c:v>4.2350000000000027E-2</c:v>
                </c:pt>
                <c:pt idx="119">
                  <c:v>4.2249999999999982E-2</c:v>
                </c:pt>
                <c:pt idx="120">
                  <c:v>4.2730000000000011E-2</c:v>
                </c:pt>
                <c:pt idx="121">
                  <c:v>4.2730000000000011E-2</c:v>
                </c:pt>
                <c:pt idx="122">
                  <c:v>4.1529999999999991E-2</c:v>
                </c:pt>
                <c:pt idx="123">
                  <c:v>4.2070000000000003E-2</c:v>
                </c:pt>
                <c:pt idx="124">
                  <c:v>4.3199999999999995E-2</c:v>
                </c:pt>
                <c:pt idx="125">
                  <c:v>4.3710000000000027E-2</c:v>
                </c:pt>
                <c:pt idx="126">
                  <c:v>4.3760000000000014E-2</c:v>
                </c:pt>
                <c:pt idx="127">
                  <c:v>4.4450000000000017E-2</c:v>
                </c:pt>
                <c:pt idx="128">
                  <c:v>4.4450000000000017E-2</c:v>
                </c:pt>
                <c:pt idx="129">
                  <c:v>4.4649999999999995E-2</c:v>
                </c:pt>
                <c:pt idx="130">
                  <c:v>4.4240000000000002E-2</c:v>
                </c:pt>
                <c:pt idx="131">
                  <c:v>4.3870000000000006E-2</c:v>
                </c:pt>
                <c:pt idx="132">
                  <c:v>4.4340000000000004E-2</c:v>
                </c:pt>
                <c:pt idx="133">
                  <c:v>4.4340000000000004E-2</c:v>
                </c:pt>
                <c:pt idx="134">
                  <c:v>4.4530000000000014E-2</c:v>
                </c:pt>
                <c:pt idx="135">
                  <c:v>4.3820000000000012E-2</c:v>
                </c:pt>
                <c:pt idx="136">
                  <c:v>4.446000000000002E-2</c:v>
                </c:pt>
                <c:pt idx="137">
                  <c:v>4.4580000000000015E-2</c:v>
                </c:pt>
                <c:pt idx="138">
                  <c:v>4.4510000000000029E-2</c:v>
                </c:pt>
                <c:pt idx="139">
                  <c:v>4.4750000000000026E-2</c:v>
                </c:pt>
                <c:pt idx="140">
                  <c:v>4.3619999999999999E-2</c:v>
                </c:pt>
                <c:pt idx="141">
                  <c:v>4.4340000000000004E-2</c:v>
                </c:pt>
                <c:pt idx="142">
                  <c:v>4.3659999999999984E-2</c:v>
                </c:pt>
                <c:pt idx="143">
                  <c:v>4.3189999999999985E-2</c:v>
                </c:pt>
                <c:pt idx="144">
                  <c:v>4.3180000000000003E-2</c:v>
                </c:pt>
                <c:pt idx="145">
                  <c:v>4.3420000000000007E-2</c:v>
                </c:pt>
                <c:pt idx="146">
                  <c:v>4.2849999999999999E-2</c:v>
                </c:pt>
                <c:pt idx="147">
                  <c:v>4.2400000000000014E-2</c:v>
                </c:pt>
                <c:pt idx="148">
                  <c:v>4.2340000000000003E-2</c:v>
                </c:pt>
                <c:pt idx="149">
                  <c:v>4.2750000000000017E-2</c:v>
                </c:pt>
                <c:pt idx="150">
                  <c:v>4.2800000000000026E-2</c:v>
                </c:pt>
                <c:pt idx="151">
                  <c:v>4.2740000000000014E-2</c:v>
                </c:pt>
                <c:pt idx="152">
                  <c:v>4.292E-2</c:v>
                </c:pt>
                <c:pt idx="153">
                  <c:v>4.241000000000001E-2</c:v>
                </c:pt>
                <c:pt idx="154">
                  <c:v>4.2969999999999994E-2</c:v>
                </c:pt>
                <c:pt idx="155">
                  <c:v>4.2809999999999994E-2</c:v>
                </c:pt>
                <c:pt idx="156">
                  <c:v>4.3550000000000012E-2</c:v>
                </c:pt>
                <c:pt idx="157">
                  <c:v>4.2590000000000017E-2</c:v>
                </c:pt>
                <c:pt idx="158">
                  <c:v>4.2039999999999994E-2</c:v>
                </c:pt>
                <c:pt idx="159">
                  <c:v>4.241000000000001E-2</c:v>
                </c:pt>
                <c:pt idx="160">
                  <c:v>4.2870000000000012E-2</c:v>
                </c:pt>
                <c:pt idx="161">
                  <c:v>4.3510000000000014E-2</c:v>
                </c:pt>
                <c:pt idx="162">
                  <c:v>4.3870000000000006E-2</c:v>
                </c:pt>
                <c:pt idx="163">
                  <c:v>4.3619999999999999E-2</c:v>
                </c:pt>
                <c:pt idx="164">
                  <c:v>4.3000000000000003E-2</c:v>
                </c:pt>
                <c:pt idx="165">
                  <c:v>4.2790000000000029E-2</c:v>
                </c:pt>
                <c:pt idx="166">
                  <c:v>4.3570000000000005E-2</c:v>
                </c:pt>
                <c:pt idx="167">
                  <c:v>4.4050000000000027E-2</c:v>
                </c:pt>
                <c:pt idx="168">
                  <c:v>4.3650000000000001E-2</c:v>
                </c:pt>
                <c:pt idx="169">
                  <c:v>4.3909999999999998E-2</c:v>
                </c:pt>
                <c:pt idx="170">
                  <c:v>4.2860000000000016E-2</c:v>
                </c:pt>
                <c:pt idx="171">
                  <c:v>4.292E-2</c:v>
                </c:pt>
                <c:pt idx="172">
                  <c:v>4.2390000000000011E-2</c:v>
                </c:pt>
                <c:pt idx="173">
                  <c:v>4.1839999999999995E-2</c:v>
                </c:pt>
                <c:pt idx="174">
                  <c:v>4.2849999999999999E-2</c:v>
                </c:pt>
                <c:pt idx="175">
                  <c:v>4.2960000000000026E-2</c:v>
                </c:pt>
                <c:pt idx="176">
                  <c:v>4.308E-2</c:v>
                </c:pt>
                <c:pt idx="177">
                  <c:v>4.2780000000000026E-2</c:v>
                </c:pt>
                <c:pt idx="178">
                  <c:v>4.3630000000000002E-2</c:v>
                </c:pt>
                <c:pt idx="179">
                  <c:v>4.394E-2</c:v>
                </c:pt>
                <c:pt idx="180">
                  <c:v>4.3920000000000001E-2</c:v>
                </c:pt>
                <c:pt idx="181">
                  <c:v>4.4060000000000009E-2</c:v>
                </c:pt>
                <c:pt idx="182">
                  <c:v>4.3830000000000015E-2</c:v>
                </c:pt>
                <c:pt idx="183">
                  <c:v>4.3560000000000001E-2</c:v>
                </c:pt>
                <c:pt idx="184">
                  <c:v>4.3579999999999987E-2</c:v>
                </c:pt>
                <c:pt idx="185">
                  <c:v>4.308E-2</c:v>
                </c:pt>
                <c:pt idx="186">
                  <c:v>4.2900000000000015E-2</c:v>
                </c:pt>
                <c:pt idx="187">
                  <c:v>4.308E-2</c:v>
                </c:pt>
                <c:pt idx="188">
                  <c:v>4.3040000000000002E-2</c:v>
                </c:pt>
                <c:pt idx="189">
                  <c:v>4.2900000000000015E-2</c:v>
                </c:pt>
                <c:pt idx="190">
                  <c:v>4.3129999999999995E-2</c:v>
                </c:pt>
                <c:pt idx="191">
                  <c:v>4.4500000000000026E-2</c:v>
                </c:pt>
                <c:pt idx="192">
                  <c:v>4.5120000000000007E-2</c:v>
                </c:pt>
                <c:pt idx="193">
                  <c:v>4.4840000000000012E-2</c:v>
                </c:pt>
                <c:pt idx="194">
                  <c:v>4.4870000000000014E-2</c:v>
                </c:pt>
                <c:pt idx="195">
                  <c:v>4.4840000000000012E-2</c:v>
                </c:pt>
                <c:pt idx="196">
                  <c:v>4.4470000000000003E-2</c:v>
                </c:pt>
                <c:pt idx="197">
                  <c:v>4.4679999999999997E-2</c:v>
                </c:pt>
                <c:pt idx="198">
                  <c:v>4.4679999999999997E-2</c:v>
                </c:pt>
                <c:pt idx="199">
                  <c:v>4.5890000000000028E-2</c:v>
                </c:pt>
                <c:pt idx="200">
                  <c:v>4.5840000000000013E-2</c:v>
                </c:pt>
                <c:pt idx="201">
                  <c:v>4.4820000000000013E-2</c:v>
                </c:pt>
                <c:pt idx="202">
                  <c:v>4.5030000000000014E-2</c:v>
                </c:pt>
                <c:pt idx="203">
                  <c:v>4.4900000000000016E-2</c:v>
                </c:pt>
                <c:pt idx="204">
                  <c:v>4.4440000000000014E-2</c:v>
                </c:pt>
                <c:pt idx="205">
                  <c:v>4.4139999999999999E-2</c:v>
                </c:pt>
                <c:pt idx="206">
                  <c:v>4.4670000000000008E-2</c:v>
                </c:pt>
                <c:pt idx="207">
                  <c:v>4.4670000000000008E-2</c:v>
                </c:pt>
                <c:pt idx="208">
                  <c:v>4.4030000000000027E-2</c:v>
                </c:pt>
                <c:pt idx="209">
                  <c:v>4.4350000000000028E-2</c:v>
                </c:pt>
                <c:pt idx="210">
                  <c:v>4.4139999999999999E-2</c:v>
                </c:pt>
                <c:pt idx="211">
                  <c:v>4.3490000000000015E-2</c:v>
                </c:pt>
                <c:pt idx="212">
                  <c:v>4.3770000000000003E-2</c:v>
                </c:pt>
                <c:pt idx="213">
                  <c:v>4.4120000000000013E-2</c:v>
                </c:pt>
                <c:pt idx="214">
                  <c:v>4.4150000000000016E-2</c:v>
                </c:pt>
                <c:pt idx="215">
                  <c:v>4.2990000000000014E-2</c:v>
                </c:pt>
                <c:pt idx="216">
                  <c:v>4.3760000000000014E-2</c:v>
                </c:pt>
                <c:pt idx="217">
                  <c:v>4.3260000000000007E-2</c:v>
                </c:pt>
                <c:pt idx="218">
                  <c:v>4.2620000000000012E-2</c:v>
                </c:pt>
                <c:pt idx="219">
                  <c:v>4.2930000000000003E-2</c:v>
                </c:pt>
                <c:pt idx="220">
                  <c:v>4.1909999999999996E-2</c:v>
                </c:pt>
                <c:pt idx="221">
                  <c:v>4.1509999999999984E-2</c:v>
                </c:pt>
                <c:pt idx="222">
                  <c:v>3.9469999999999998E-2</c:v>
                </c:pt>
                <c:pt idx="223">
                  <c:v>4.0390000000000009E-2</c:v>
                </c:pt>
                <c:pt idx="224">
                  <c:v>4.147E-2</c:v>
                </c:pt>
                <c:pt idx="225">
                  <c:v>4.154999999999999E-2</c:v>
                </c:pt>
                <c:pt idx="226">
                  <c:v>4.1939999999999998E-2</c:v>
                </c:pt>
                <c:pt idx="227">
                  <c:v>4.1829999999999985E-2</c:v>
                </c:pt>
                <c:pt idx="228">
                  <c:v>4.0139999999999995E-2</c:v>
                </c:pt>
                <c:pt idx="229">
                  <c:v>4.0450000000000014E-2</c:v>
                </c:pt>
                <c:pt idx="230">
                  <c:v>3.9550000000000002E-2</c:v>
                </c:pt>
                <c:pt idx="231">
                  <c:v>3.9430000000000014E-2</c:v>
                </c:pt>
                <c:pt idx="232">
                  <c:v>3.8469999999999997E-2</c:v>
                </c:pt>
                <c:pt idx="233">
                  <c:v>3.790000000000001E-2</c:v>
                </c:pt>
                <c:pt idx="234">
                  <c:v>3.8290000000000005E-2</c:v>
                </c:pt>
                <c:pt idx="235">
                  <c:v>3.7700000000000011E-2</c:v>
                </c:pt>
                <c:pt idx="236">
                  <c:v>3.8300000000000001E-2</c:v>
                </c:pt>
                <c:pt idx="237">
                  <c:v>3.9510000000000003E-2</c:v>
                </c:pt>
                <c:pt idx="238">
                  <c:v>3.9290000000000005E-2</c:v>
                </c:pt>
                <c:pt idx="239">
                  <c:v>3.9280000000000002E-2</c:v>
                </c:pt>
                <c:pt idx="240">
                  <c:v>3.9689999999999996E-2</c:v>
                </c:pt>
                <c:pt idx="241">
                  <c:v>4.0030000000000003E-2</c:v>
                </c:pt>
                <c:pt idx="242">
                  <c:v>4.0460000000000017E-2</c:v>
                </c:pt>
                <c:pt idx="243">
                  <c:v>3.8680000000000006E-2</c:v>
                </c:pt>
                <c:pt idx="244">
                  <c:v>3.8730000000000001E-2</c:v>
                </c:pt>
                <c:pt idx="245">
                  <c:v>3.848E-2</c:v>
                </c:pt>
                <c:pt idx="246">
                  <c:v>3.8690000000000002E-2</c:v>
                </c:pt>
                <c:pt idx="247">
                  <c:v>3.993E-2</c:v>
                </c:pt>
                <c:pt idx="248">
                  <c:v>3.8880000000000005E-2</c:v>
                </c:pt>
                <c:pt idx="249">
                  <c:v>3.9490000000000004E-2</c:v>
                </c:pt>
                <c:pt idx="250">
                  <c:v>3.9810000000000005E-2</c:v>
                </c:pt>
                <c:pt idx="251">
                  <c:v>3.952E-2</c:v>
                </c:pt>
                <c:pt idx="252">
                  <c:v>3.867000000000001E-2</c:v>
                </c:pt>
                <c:pt idx="253">
                  <c:v>3.8960000000000002E-2</c:v>
                </c:pt>
                <c:pt idx="254">
                  <c:v>3.9149999999999997E-2</c:v>
                </c:pt>
                <c:pt idx="255">
                  <c:v>3.8429999999999999E-2</c:v>
                </c:pt>
                <c:pt idx="256">
                  <c:v>3.8000000000000006E-2</c:v>
                </c:pt>
                <c:pt idx="257">
                  <c:v>3.824000000000001E-2</c:v>
                </c:pt>
                <c:pt idx="258">
                  <c:v>3.8100000000000002E-2</c:v>
                </c:pt>
                <c:pt idx="259">
                  <c:v>3.7450000000000011E-2</c:v>
                </c:pt>
                <c:pt idx="260">
                  <c:v>3.6840000000000012E-2</c:v>
                </c:pt>
                <c:pt idx="261">
                  <c:v>3.6590000000000004E-2</c:v>
                </c:pt>
                <c:pt idx="262">
                  <c:v>3.6220000000000002E-2</c:v>
                </c:pt>
                <c:pt idx="263">
                  <c:v>3.6890000000000006E-2</c:v>
                </c:pt>
                <c:pt idx="264">
                  <c:v>3.6880000000000017E-2</c:v>
                </c:pt>
                <c:pt idx="265">
                  <c:v>3.6370000000000006E-2</c:v>
                </c:pt>
                <c:pt idx="266">
                  <c:v>3.6910000000000005E-2</c:v>
                </c:pt>
                <c:pt idx="267">
                  <c:v>3.7309999999999996E-2</c:v>
                </c:pt>
                <c:pt idx="268">
                  <c:v>3.771E-2</c:v>
                </c:pt>
                <c:pt idx="269">
                  <c:v>3.7670000000000016E-2</c:v>
                </c:pt>
                <c:pt idx="270">
                  <c:v>3.8260000000000002E-2</c:v>
                </c:pt>
                <c:pt idx="271">
                  <c:v>3.7600000000000015E-2</c:v>
                </c:pt>
                <c:pt idx="272">
                  <c:v>3.6910000000000005E-2</c:v>
                </c:pt>
                <c:pt idx="273">
                  <c:v>3.6620000000000014E-2</c:v>
                </c:pt>
                <c:pt idx="274">
                  <c:v>3.696E-2</c:v>
                </c:pt>
                <c:pt idx="275">
                  <c:v>3.6720000000000003E-2</c:v>
                </c:pt>
                <c:pt idx="276">
                  <c:v>3.61E-2</c:v>
                </c:pt>
                <c:pt idx="277">
                  <c:v>3.6580000000000001E-2</c:v>
                </c:pt>
                <c:pt idx="278">
                  <c:v>3.7270000000000011E-2</c:v>
                </c:pt>
                <c:pt idx="279">
                  <c:v>3.7290000000000011E-2</c:v>
                </c:pt>
                <c:pt idx="280">
                  <c:v>3.7860000000000012E-2</c:v>
                </c:pt>
                <c:pt idx="281">
                  <c:v>3.7590000000000005E-2</c:v>
                </c:pt>
                <c:pt idx="282">
                  <c:v>3.7630000000000011E-2</c:v>
                </c:pt>
                <c:pt idx="283">
                  <c:v>3.6560000000000002E-2</c:v>
                </c:pt>
                <c:pt idx="284">
                  <c:v>3.7340000000000005E-2</c:v>
                </c:pt>
                <c:pt idx="285">
                  <c:v>3.6970000000000017E-2</c:v>
                </c:pt>
                <c:pt idx="286">
                  <c:v>3.7260000000000001E-2</c:v>
                </c:pt>
                <c:pt idx="287">
                  <c:v>3.7050000000000013E-2</c:v>
                </c:pt>
                <c:pt idx="288">
                  <c:v>3.6330000000000001E-2</c:v>
                </c:pt>
                <c:pt idx="289">
                  <c:v>3.6410000000000012E-2</c:v>
                </c:pt>
                <c:pt idx="290">
                  <c:v>3.6319999999999998E-2</c:v>
                </c:pt>
                <c:pt idx="291">
                  <c:v>3.5290000000000002E-2</c:v>
                </c:pt>
                <c:pt idx="292">
                  <c:v>3.5380000000000002E-2</c:v>
                </c:pt>
                <c:pt idx="293">
                  <c:v>3.4850000000000006E-2</c:v>
                </c:pt>
                <c:pt idx="294">
                  <c:v>3.3080000000000005E-2</c:v>
                </c:pt>
                <c:pt idx="295">
                  <c:v>3.3610000000000001E-2</c:v>
                </c:pt>
                <c:pt idx="296">
                  <c:v>3.3360000000000001E-2</c:v>
                </c:pt>
                <c:pt idx="297">
                  <c:v>3.2690000000000011E-2</c:v>
                </c:pt>
                <c:pt idx="298">
                  <c:v>3.2850000000000011E-2</c:v>
                </c:pt>
                <c:pt idx="299">
                  <c:v>3.2830000000000012E-2</c:v>
                </c:pt>
                <c:pt idx="300">
                  <c:v>3.1830000000000018E-2</c:v>
                </c:pt>
                <c:pt idx="301">
                  <c:v>3.2060000000000005E-2</c:v>
                </c:pt>
                <c:pt idx="302">
                  <c:v>3.1610000000000006E-2</c:v>
                </c:pt>
                <c:pt idx="303">
                  <c:v>3.3180000000000001E-2</c:v>
                </c:pt>
                <c:pt idx="304">
                  <c:v>3.218E-2</c:v>
                </c:pt>
                <c:pt idx="305">
                  <c:v>3.218E-2</c:v>
                </c:pt>
                <c:pt idx="306">
                  <c:v>3.3370000000000004E-2</c:v>
                </c:pt>
                <c:pt idx="307">
                  <c:v>3.3930000000000002E-2</c:v>
                </c:pt>
                <c:pt idx="308">
                  <c:v>3.4599999999999999E-2</c:v>
                </c:pt>
                <c:pt idx="309">
                  <c:v>3.4590000000000003E-2</c:v>
                </c:pt>
                <c:pt idx="310">
                  <c:v>3.3520000000000001E-2</c:v>
                </c:pt>
                <c:pt idx="311">
                  <c:v>3.4010000000000006E-2</c:v>
                </c:pt>
                <c:pt idx="312">
                  <c:v>3.517E-2</c:v>
                </c:pt>
                <c:pt idx="313">
                  <c:v>3.5520000000000003E-2</c:v>
                </c:pt>
                <c:pt idx="314">
                  <c:v>3.517E-2</c:v>
                </c:pt>
                <c:pt idx="315">
                  <c:v>3.4549999999999997E-2</c:v>
                </c:pt>
                <c:pt idx="316">
                  <c:v>3.5290000000000002E-2</c:v>
                </c:pt>
                <c:pt idx="317">
                  <c:v>3.5769999999999996E-2</c:v>
                </c:pt>
                <c:pt idx="318">
                  <c:v>3.568000000000001E-2</c:v>
                </c:pt>
                <c:pt idx="319">
                  <c:v>3.5270000000000017E-2</c:v>
                </c:pt>
                <c:pt idx="320">
                  <c:v>3.4370000000000005E-2</c:v>
                </c:pt>
                <c:pt idx="321">
                  <c:v>3.3930000000000002E-2</c:v>
                </c:pt>
                <c:pt idx="322">
                  <c:v>3.39E-2</c:v>
                </c:pt>
                <c:pt idx="323">
                  <c:v>3.4509999999999999E-2</c:v>
                </c:pt>
                <c:pt idx="324">
                  <c:v>3.356E-2</c:v>
                </c:pt>
                <c:pt idx="325">
                  <c:v>3.3010000000000005E-2</c:v>
                </c:pt>
                <c:pt idx="326">
                  <c:v>3.3399999999999999E-2</c:v>
                </c:pt>
                <c:pt idx="327">
                  <c:v>3.3460000000000004E-2</c:v>
                </c:pt>
                <c:pt idx="328">
                  <c:v>3.372E-2</c:v>
                </c:pt>
                <c:pt idx="329">
                  <c:v>3.3479999999999996E-2</c:v>
                </c:pt>
                <c:pt idx="330">
                  <c:v>3.3599999999999998E-2</c:v>
                </c:pt>
                <c:pt idx="331">
                  <c:v>3.2900000000000006E-2</c:v>
                </c:pt>
                <c:pt idx="332">
                  <c:v>3.322E-2</c:v>
                </c:pt>
                <c:pt idx="333">
                  <c:v>3.3419999999999998E-2</c:v>
                </c:pt>
                <c:pt idx="334">
                  <c:v>3.3410000000000002E-2</c:v>
                </c:pt>
                <c:pt idx="335">
                  <c:v>3.3850000000000005E-2</c:v>
                </c:pt>
                <c:pt idx="336">
                  <c:v>3.4110000000000001E-2</c:v>
                </c:pt>
                <c:pt idx="337">
                  <c:v>3.4750000000000003E-2</c:v>
                </c:pt>
                <c:pt idx="338">
                  <c:v>3.5720000000000002E-2</c:v>
                </c:pt>
                <c:pt idx="339">
                  <c:v>3.4939999999999999E-2</c:v>
                </c:pt>
                <c:pt idx="340">
                  <c:v>3.4750000000000003E-2</c:v>
                </c:pt>
                <c:pt idx="341">
                  <c:v>3.4610000000000002E-2</c:v>
                </c:pt>
                <c:pt idx="342">
                  <c:v>3.517E-2</c:v>
                </c:pt>
                <c:pt idx="343">
                  <c:v>3.5200000000000002E-2</c:v>
                </c:pt>
                <c:pt idx="344">
                  <c:v>3.4939999999999999E-2</c:v>
                </c:pt>
                <c:pt idx="345">
                  <c:v>3.5840000000000011E-2</c:v>
                </c:pt>
                <c:pt idx="346">
                  <c:v>3.6390000000000006E-2</c:v>
                </c:pt>
                <c:pt idx="347">
                  <c:v>3.6300000000000006E-2</c:v>
                </c:pt>
                <c:pt idx="348">
                  <c:v>3.5810000000000002E-2</c:v>
                </c:pt>
                <c:pt idx="349">
                  <c:v>3.6019999999999996E-2</c:v>
                </c:pt>
                <c:pt idx="350">
                  <c:v>3.5319999999999997E-2</c:v>
                </c:pt>
                <c:pt idx="351">
                  <c:v>3.6330000000000001E-2</c:v>
                </c:pt>
                <c:pt idx="352">
                  <c:v>3.5630000000000016E-2</c:v>
                </c:pt>
                <c:pt idx="353">
                  <c:v>3.6310000000000002E-2</c:v>
                </c:pt>
                <c:pt idx="354">
                  <c:v>3.6460000000000006E-2</c:v>
                </c:pt>
                <c:pt idx="355">
                  <c:v>3.7530000000000015E-2</c:v>
                </c:pt>
                <c:pt idx="356">
                  <c:v>3.738000000000001E-2</c:v>
                </c:pt>
                <c:pt idx="357">
                  <c:v>3.738000000000001E-2</c:v>
                </c:pt>
                <c:pt idx="358">
                  <c:v>3.7950000000000005E-2</c:v>
                </c:pt>
                <c:pt idx="359">
                  <c:v>3.8780000000000002E-2</c:v>
                </c:pt>
                <c:pt idx="360">
                  <c:v>3.7800000000000014E-2</c:v>
                </c:pt>
                <c:pt idx="361">
                  <c:v>3.808000000000001E-2</c:v>
                </c:pt>
                <c:pt idx="362">
                  <c:v>3.8300000000000001E-2</c:v>
                </c:pt>
                <c:pt idx="363">
                  <c:v>3.7960000000000001E-2</c:v>
                </c:pt>
                <c:pt idx="364">
                  <c:v>3.7440000000000015E-2</c:v>
                </c:pt>
                <c:pt idx="365">
                  <c:v>3.7020000000000011E-2</c:v>
                </c:pt>
                <c:pt idx="366">
                  <c:v>3.8379999999999997E-2</c:v>
                </c:pt>
                <c:pt idx="367">
                  <c:v>3.8379999999999997E-2</c:v>
                </c:pt>
                <c:pt idx="368">
                  <c:v>3.7660000000000006E-2</c:v>
                </c:pt>
                <c:pt idx="369">
                  <c:v>3.7130000000000017E-2</c:v>
                </c:pt>
                <c:pt idx="370">
                  <c:v>3.678E-2</c:v>
                </c:pt>
                <c:pt idx="371">
                  <c:v>3.8690000000000002E-2</c:v>
                </c:pt>
                <c:pt idx="372">
                  <c:v>3.8970000000000005E-2</c:v>
                </c:pt>
                <c:pt idx="373">
                  <c:v>3.9359999999999999E-2</c:v>
                </c:pt>
                <c:pt idx="374">
                  <c:v>3.8680000000000006E-2</c:v>
                </c:pt>
                <c:pt idx="375">
                  <c:v>4.0559999999999999E-2</c:v>
                </c:pt>
                <c:pt idx="376">
                  <c:v>4.1069999999999995E-2</c:v>
                </c:pt>
                <c:pt idx="377">
                  <c:v>4.0790000000000021E-2</c:v>
                </c:pt>
                <c:pt idx="378">
                  <c:v>4.1159999999999995E-2</c:v>
                </c:pt>
                <c:pt idx="379">
                  <c:v>4.0930000000000001E-2</c:v>
                </c:pt>
                <c:pt idx="380">
                  <c:v>4.2520000000000002E-2</c:v>
                </c:pt>
                <c:pt idx="381">
                  <c:v>4.3010000000000013E-2</c:v>
                </c:pt>
                <c:pt idx="382">
                  <c:v>4.2700000000000016E-2</c:v>
                </c:pt>
                <c:pt idx="383">
                  <c:v>4.1169999999999998E-2</c:v>
                </c:pt>
                <c:pt idx="384">
                  <c:v>4.154999999999999E-2</c:v>
                </c:pt>
                <c:pt idx="385">
                  <c:v>4.1260000000000005E-2</c:v>
                </c:pt>
                <c:pt idx="386">
                  <c:v>4.1479999999999996E-2</c:v>
                </c:pt>
                <c:pt idx="387">
                  <c:v>4.1860000000000001E-2</c:v>
                </c:pt>
                <c:pt idx="388">
                  <c:v>4.1860000000000001E-2</c:v>
                </c:pt>
                <c:pt idx="389">
                  <c:v>4.1269999999999987E-2</c:v>
                </c:pt>
                <c:pt idx="390">
                  <c:v>4.2570000000000004E-2</c:v>
                </c:pt>
                <c:pt idx="391">
                  <c:v>4.1219999999999986E-2</c:v>
                </c:pt>
                <c:pt idx="392">
                  <c:v>4.1459999999999997E-2</c:v>
                </c:pt>
                <c:pt idx="393">
                  <c:v>4.0619999999999996E-2</c:v>
                </c:pt>
                <c:pt idx="394">
                  <c:v>4.1110000000000001E-2</c:v>
                </c:pt>
                <c:pt idx="395">
                  <c:v>4.1390000000000017E-2</c:v>
                </c:pt>
                <c:pt idx="396">
                  <c:v>4.2639999999999997E-2</c:v>
                </c:pt>
                <c:pt idx="397">
                  <c:v>4.2300000000000018E-2</c:v>
                </c:pt>
                <c:pt idx="398">
                  <c:v>4.1779999999999998E-2</c:v>
                </c:pt>
                <c:pt idx="399">
                  <c:v>4.1610000000000008E-2</c:v>
                </c:pt>
                <c:pt idx="400">
                  <c:v>4.1730000000000003E-2</c:v>
                </c:pt>
                <c:pt idx="401">
                  <c:v>4.1959999999999983E-2</c:v>
                </c:pt>
                <c:pt idx="402">
                  <c:v>4.1589999999999995E-2</c:v>
                </c:pt>
                <c:pt idx="403">
                  <c:v>4.197999999999999E-2</c:v>
                </c:pt>
                <c:pt idx="404">
                  <c:v>4.1969999999999986E-2</c:v>
                </c:pt>
                <c:pt idx="405">
                  <c:v>4.2279999999999984E-2</c:v>
                </c:pt>
                <c:pt idx="406">
                  <c:v>4.1930000000000002E-2</c:v>
                </c:pt>
                <c:pt idx="407">
                  <c:v>4.2979999999999997E-2</c:v>
                </c:pt>
                <c:pt idx="408">
                  <c:v>4.2529999999999998E-2</c:v>
                </c:pt>
                <c:pt idx="409">
                  <c:v>4.2430000000000016E-2</c:v>
                </c:pt>
                <c:pt idx="410">
                  <c:v>4.147E-2</c:v>
                </c:pt>
                <c:pt idx="411">
                  <c:v>4.2649999999999987E-2</c:v>
                </c:pt>
                <c:pt idx="412">
                  <c:v>4.2270000000000002E-2</c:v>
                </c:pt>
                <c:pt idx="413">
                  <c:v>4.1820000000000003E-2</c:v>
                </c:pt>
                <c:pt idx="414">
                  <c:v>4.2320000000000003E-2</c:v>
                </c:pt>
                <c:pt idx="415">
                  <c:v>4.2830000000000014E-2</c:v>
                </c:pt>
                <c:pt idx="416">
                  <c:v>4.317E-2</c:v>
                </c:pt>
                <c:pt idx="417">
                  <c:v>4.3470000000000002E-2</c:v>
                </c:pt>
                <c:pt idx="418">
                  <c:v>4.4330000000000029E-2</c:v>
                </c:pt>
                <c:pt idx="419">
                  <c:v>4.4160000000000026E-2</c:v>
                </c:pt>
                <c:pt idx="420">
                  <c:v>4.4720000000000017E-2</c:v>
                </c:pt>
                <c:pt idx="421">
                  <c:v>4.4030000000000027E-2</c:v>
                </c:pt>
                <c:pt idx="422">
                  <c:v>4.4679999999999997E-2</c:v>
                </c:pt>
                <c:pt idx="423">
                  <c:v>4.4110000000000017E-2</c:v>
                </c:pt>
                <c:pt idx="424">
                  <c:v>4.3120000000000006E-2</c:v>
                </c:pt>
                <c:pt idx="425">
                  <c:v>4.3150000000000001E-2</c:v>
                </c:pt>
                <c:pt idx="426">
                  <c:v>4.3180000000000003E-2</c:v>
                </c:pt>
                <c:pt idx="427">
                  <c:v>4.2940000000000013E-2</c:v>
                </c:pt>
                <c:pt idx="428">
                  <c:v>4.3219999999999995E-2</c:v>
                </c:pt>
                <c:pt idx="429">
                  <c:v>4.3209999999999985E-2</c:v>
                </c:pt>
                <c:pt idx="430">
                  <c:v>4.2180000000000002E-2</c:v>
                </c:pt>
                <c:pt idx="431">
                  <c:v>4.2180000000000002E-2</c:v>
                </c:pt>
                <c:pt idx="432">
                  <c:v>4.1639999999999983E-2</c:v>
                </c:pt>
                <c:pt idx="433">
                  <c:v>4.1500000000000002E-2</c:v>
                </c:pt>
                <c:pt idx="434">
                  <c:v>4.1299999999999996E-2</c:v>
                </c:pt>
                <c:pt idx="435">
                  <c:v>4.2020000000000002E-2</c:v>
                </c:pt>
                <c:pt idx="436">
                  <c:v>4.2670000000000007E-2</c:v>
                </c:pt>
                <c:pt idx="437">
                  <c:v>4.3519999999999996E-2</c:v>
                </c:pt>
                <c:pt idx="438">
                  <c:v>4.3060000000000015E-2</c:v>
                </c:pt>
                <c:pt idx="439">
                  <c:v>4.3100000000000006E-2</c:v>
                </c:pt>
                <c:pt idx="440">
                  <c:v>4.3619999999999999E-2</c:v>
                </c:pt>
                <c:pt idx="441">
                  <c:v>4.3020000000000003E-2</c:v>
                </c:pt>
                <c:pt idx="442">
                  <c:v>4.2300000000000018E-2</c:v>
                </c:pt>
                <c:pt idx="443">
                  <c:v>4.2380000000000015E-2</c:v>
                </c:pt>
                <c:pt idx="444">
                  <c:v>4.2079999999999999E-2</c:v>
                </c:pt>
                <c:pt idx="445">
                  <c:v>4.1589999999999995E-2</c:v>
                </c:pt>
                <c:pt idx="446">
                  <c:v>4.0740000000000012E-2</c:v>
                </c:pt>
                <c:pt idx="447">
                  <c:v>4.1110000000000001E-2</c:v>
                </c:pt>
                <c:pt idx="448">
                  <c:v>4.1229999999999989E-2</c:v>
                </c:pt>
                <c:pt idx="449">
                  <c:v>4.1440000000000005E-2</c:v>
                </c:pt>
                <c:pt idx="450">
                  <c:v>4.1459999999999997E-2</c:v>
                </c:pt>
                <c:pt idx="451">
                  <c:v>4.154999999999999E-2</c:v>
                </c:pt>
                <c:pt idx="452">
                  <c:v>4.1890000000000004E-2</c:v>
                </c:pt>
                <c:pt idx="453">
                  <c:v>4.2290000000000015E-2</c:v>
                </c:pt>
                <c:pt idx="454">
                  <c:v>4.2199999999999994E-2</c:v>
                </c:pt>
                <c:pt idx="455">
                  <c:v>4.2700000000000016E-2</c:v>
                </c:pt>
                <c:pt idx="456">
                  <c:v>4.2420000000000013E-2</c:v>
                </c:pt>
                <c:pt idx="457">
                  <c:v>4.2350000000000027E-2</c:v>
                </c:pt>
                <c:pt idx="458">
                  <c:v>4.2209999999999998E-2</c:v>
                </c:pt>
                <c:pt idx="459">
                  <c:v>4.2190000000000026E-2</c:v>
                </c:pt>
                <c:pt idx="460">
                  <c:v>4.2570000000000004E-2</c:v>
                </c:pt>
                <c:pt idx="461">
                  <c:v>4.3239999999999987E-2</c:v>
                </c:pt>
                <c:pt idx="462">
                  <c:v>4.3529999999999985E-2</c:v>
                </c:pt>
                <c:pt idx="463">
                  <c:v>4.3659999999999984E-2</c:v>
                </c:pt>
                <c:pt idx="464">
                  <c:v>4.369E-2</c:v>
                </c:pt>
                <c:pt idx="465">
                  <c:v>4.3090000000000003E-2</c:v>
                </c:pt>
                <c:pt idx="466">
                  <c:v>4.2759999999999999E-2</c:v>
                </c:pt>
                <c:pt idx="467">
                  <c:v>4.2759999999999999E-2</c:v>
                </c:pt>
                <c:pt idx="468">
                  <c:v>4.2030000000000026E-2</c:v>
                </c:pt>
                <c:pt idx="469">
                  <c:v>4.1810000000000014E-2</c:v>
                </c:pt>
                <c:pt idx="470">
                  <c:v>4.1569999999999996E-2</c:v>
                </c:pt>
                <c:pt idx="471">
                  <c:v>4.1900000000000007E-2</c:v>
                </c:pt>
                <c:pt idx="472">
                  <c:v>4.2020000000000002E-2</c:v>
                </c:pt>
                <c:pt idx="473">
                  <c:v>4.2020000000000002E-2</c:v>
                </c:pt>
                <c:pt idx="474">
                  <c:v>4.1790000000000015E-2</c:v>
                </c:pt>
                <c:pt idx="475">
                  <c:v>4.1260000000000005E-2</c:v>
                </c:pt>
                <c:pt idx="476">
                  <c:v>4.1829999999999985E-2</c:v>
                </c:pt>
                <c:pt idx="477">
                  <c:v>4.1390000000000017E-2</c:v>
                </c:pt>
                <c:pt idx="478">
                  <c:v>4.1219999999999986E-2</c:v>
                </c:pt>
                <c:pt idx="479">
                  <c:v>4.1100000000000005E-2</c:v>
                </c:pt>
                <c:pt idx="480">
                  <c:v>4.0770000000000001E-2</c:v>
                </c:pt>
                <c:pt idx="481">
                  <c:v>4.0440000000000004E-2</c:v>
                </c:pt>
                <c:pt idx="482">
                  <c:v>3.9940000000000003E-2</c:v>
                </c:pt>
                <c:pt idx="483">
                  <c:v>4.0010000000000018E-2</c:v>
                </c:pt>
                <c:pt idx="484">
                  <c:v>4.0000000000000015E-2</c:v>
                </c:pt>
                <c:pt idx="485">
                  <c:v>4.0379999999999999E-2</c:v>
                </c:pt>
                <c:pt idx="486">
                  <c:v>3.9989999999999998E-2</c:v>
                </c:pt>
                <c:pt idx="487">
                  <c:v>4.0480000000000002E-2</c:v>
                </c:pt>
                <c:pt idx="488">
                  <c:v>4.0079999999999998E-2</c:v>
                </c:pt>
                <c:pt idx="489">
                  <c:v>3.9240000000000011E-2</c:v>
                </c:pt>
                <c:pt idx="490">
                  <c:v>3.8859999999999999E-2</c:v>
                </c:pt>
                <c:pt idx="491">
                  <c:v>3.9379999999999998E-2</c:v>
                </c:pt>
                <c:pt idx="492">
                  <c:v>3.9490000000000004E-2</c:v>
                </c:pt>
                <c:pt idx="493">
                  <c:v>3.9370000000000002E-2</c:v>
                </c:pt>
                <c:pt idx="494">
                  <c:v>3.9149999999999997E-2</c:v>
                </c:pt>
                <c:pt idx="495">
                  <c:v>3.9040000000000005E-2</c:v>
                </c:pt>
                <c:pt idx="496">
                  <c:v>3.9220000000000005E-2</c:v>
                </c:pt>
                <c:pt idx="497">
                  <c:v>3.8580000000000003E-2</c:v>
                </c:pt>
                <c:pt idx="498">
                  <c:v>3.8730000000000001E-2</c:v>
                </c:pt>
                <c:pt idx="499">
                  <c:v>3.8719999999999997E-2</c:v>
                </c:pt>
                <c:pt idx="500">
                  <c:v>3.9130000000000005E-2</c:v>
                </c:pt>
                <c:pt idx="501">
                  <c:v>3.8390000000000001E-2</c:v>
                </c:pt>
                <c:pt idx="502">
                  <c:v>3.9269999999999999E-2</c:v>
                </c:pt>
                <c:pt idx="503">
                  <c:v>3.9060000000000004E-2</c:v>
                </c:pt>
                <c:pt idx="504">
                  <c:v>3.9280000000000002E-2</c:v>
                </c:pt>
                <c:pt idx="505">
                  <c:v>3.9370000000000002E-2</c:v>
                </c:pt>
                <c:pt idx="506">
                  <c:v>3.8810000000000004E-2</c:v>
                </c:pt>
                <c:pt idx="507">
                  <c:v>3.9019999999999999E-2</c:v>
                </c:pt>
                <c:pt idx="508">
                  <c:v>3.867000000000001E-2</c:v>
                </c:pt>
                <c:pt idx="509">
                  <c:v>3.8900000000000004E-2</c:v>
                </c:pt>
                <c:pt idx="510">
                  <c:v>3.9900000000000005E-2</c:v>
                </c:pt>
                <c:pt idx="511">
                  <c:v>3.882E-2</c:v>
                </c:pt>
                <c:pt idx="512">
                  <c:v>3.8309999999999997E-2</c:v>
                </c:pt>
                <c:pt idx="513">
                  <c:v>3.8690000000000002E-2</c:v>
                </c:pt>
                <c:pt idx="514">
                  <c:v>3.875E-2</c:v>
                </c:pt>
                <c:pt idx="515">
                  <c:v>3.8949999999999999E-2</c:v>
                </c:pt>
                <c:pt idx="516">
                  <c:v>3.8940000000000002E-2</c:v>
                </c:pt>
                <c:pt idx="517">
                  <c:v>3.832E-2</c:v>
                </c:pt>
                <c:pt idx="518">
                  <c:v>3.8339999999999999E-2</c:v>
                </c:pt>
                <c:pt idx="519">
                  <c:v>3.9269999999999999E-2</c:v>
                </c:pt>
                <c:pt idx="520">
                  <c:v>4.002E-2</c:v>
                </c:pt>
                <c:pt idx="521">
                  <c:v>4.0469999999999999E-2</c:v>
                </c:pt>
                <c:pt idx="522">
                  <c:v>4.0700000000000014E-2</c:v>
                </c:pt>
                <c:pt idx="523">
                  <c:v>4.1020000000000001E-2</c:v>
                </c:pt>
                <c:pt idx="524">
                  <c:v>4.1009999999999998E-2</c:v>
                </c:pt>
                <c:pt idx="525">
                  <c:v>4.0740000000000012E-2</c:v>
                </c:pt>
                <c:pt idx="526">
                  <c:v>4.0400000000000012E-2</c:v>
                </c:pt>
                <c:pt idx="527">
                  <c:v>4.0650000000000006E-2</c:v>
                </c:pt>
                <c:pt idx="528">
                  <c:v>3.9559999999999998E-2</c:v>
                </c:pt>
                <c:pt idx="529">
                  <c:v>3.8789999999999998E-2</c:v>
                </c:pt>
                <c:pt idx="530">
                  <c:v>3.8629999999999998E-2</c:v>
                </c:pt>
                <c:pt idx="531">
                  <c:v>3.8490000000000003E-2</c:v>
                </c:pt>
                <c:pt idx="532">
                  <c:v>3.9109999999999999E-2</c:v>
                </c:pt>
                <c:pt idx="533">
                  <c:v>3.9070000000000014E-2</c:v>
                </c:pt>
                <c:pt idx="534">
                  <c:v>3.9350000000000003E-2</c:v>
                </c:pt>
                <c:pt idx="535">
                  <c:v>3.8599999999999995E-2</c:v>
                </c:pt>
                <c:pt idx="536">
                  <c:v>3.918E-2</c:v>
                </c:pt>
                <c:pt idx="537">
                  <c:v>3.9740000000000004E-2</c:v>
                </c:pt>
                <c:pt idx="538">
                  <c:v>3.9210000000000002E-2</c:v>
                </c:pt>
                <c:pt idx="539">
                  <c:v>3.9800000000000002E-2</c:v>
                </c:pt>
                <c:pt idx="540">
                  <c:v>3.9280000000000002E-2</c:v>
                </c:pt>
                <c:pt idx="541">
                  <c:v>3.9390000000000001E-2</c:v>
                </c:pt>
                <c:pt idx="542">
                  <c:v>3.916E-2</c:v>
                </c:pt>
                <c:pt idx="543">
                  <c:v>3.7820000000000006E-2</c:v>
                </c:pt>
                <c:pt idx="544">
                  <c:v>3.7270000000000011E-2</c:v>
                </c:pt>
                <c:pt idx="545">
                  <c:v>3.5869999999999999E-2</c:v>
                </c:pt>
                <c:pt idx="546">
                  <c:v>3.5490000000000001E-2</c:v>
                </c:pt>
                <c:pt idx="547">
                  <c:v>3.3980000000000003E-2</c:v>
                </c:pt>
                <c:pt idx="548">
                  <c:v>3.499E-2</c:v>
                </c:pt>
                <c:pt idx="549">
                  <c:v>3.32E-2</c:v>
                </c:pt>
                <c:pt idx="550">
                  <c:v>3.2129999999999999E-2</c:v>
                </c:pt>
                <c:pt idx="551">
                  <c:v>3.1680000000000014E-2</c:v>
                </c:pt>
                <c:pt idx="552">
                  <c:v>3.3869999999999997E-2</c:v>
                </c:pt>
                <c:pt idx="553">
                  <c:v>3.2770000000000014E-2</c:v>
                </c:pt>
                <c:pt idx="554">
                  <c:v>3.2880000000000013E-2</c:v>
                </c:pt>
                <c:pt idx="555">
                  <c:v>3.2070000000000015E-2</c:v>
                </c:pt>
                <c:pt idx="556">
                  <c:v>3.1390000000000001E-2</c:v>
                </c:pt>
                <c:pt idx="557">
                  <c:v>3.0270000000000009E-2</c:v>
                </c:pt>
                <c:pt idx="558">
                  <c:v>2.9880000000000007E-2</c:v>
                </c:pt>
                <c:pt idx="559">
                  <c:v>2.9970000000000007E-2</c:v>
                </c:pt>
                <c:pt idx="560">
                  <c:v>3.0700000000000002E-2</c:v>
                </c:pt>
                <c:pt idx="561">
                  <c:v>3.2050000000000002E-2</c:v>
                </c:pt>
                <c:pt idx="562">
                  <c:v>3.1719999999999998E-2</c:v>
                </c:pt>
                <c:pt idx="563">
                  <c:v>3.1240000000000007E-2</c:v>
                </c:pt>
                <c:pt idx="564">
                  <c:v>3.210000000000001E-2</c:v>
                </c:pt>
                <c:pt idx="565">
                  <c:v>3.1020000000000002E-2</c:v>
                </c:pt>
                <c:pt idx="566">
                  <c:v>3.1770000000000014E-2</c:v>
                </c:pt>
                <c:pt idx="567">
                  <c:v>3.1540000000000006E-2</c:v>
                </c:pt>
                <c:pt idx="568">
                  <c:v>2.9680000000000002E-2</c:v>
                </c:pt>
                <c:pt idx="569">
                  <c:v>2.9680000000000002E-2</c:v>
                </c:pt>
                <c:pt idx="570">
                  <c:v>2.9229999999999999E-2</c:v>
                </c:pt>
                <c:pt idx="571">
                  <c:v>3.008000000000001E-2</c:v>
                </c:pt>
                <c:pt idx="572">
                  <c:v>2.9650000000000006E-2</c:v>
                </c:pt>
                <c:pt idx="573">
                  <c:v>2.8989999999999998E-2</c:v>
                </c:pt>
                <c:pt idx="574">
                  <c:v>2.894E-2</c:v>
                </c:pt>
                <c:pt idx="575">
                  <c:v>2.971E-2</c:v>
                </c:pt>
                <c:pt idx="576">
                  <c:v>2.9600000000000001E-2</c:v>
                </c:pt>
                <c:pt idx="577">
                  <c:v>3.0169999999999999E-2</c:v>
                </c:pt>
                <c:pt idx="578">
                  <c:v>3.0040000000000008E-2</c:v>
                </c:pt>
                <c:pt idx="579">
                  <c:v>2.862E-2</c:v>
                </c:pt>
                <c:pt idx="580">
                  <c:v>2.8810000000000002E-2</c:v>
                </c:pt>
                <c:pt idx="581">
                  <c:v>2.7320000000000001E-2</c:v>
                </c:pt>
                <c:pt idx="582">
                  <c:v>2.5169999999999998E-2</c:v>
                </c:pt>
                <c:pt idx="583">
                  <c:v>2.6050000000000007E-2</c:v>
                </c:pt>
                <c:pt idx="584">
                  <c:v>2.7290000000000009E-2</c:v>
                </c:pt>
                <c:pt idx="585">
                  <c:v>2.8469999999999999E-2</c:v>
                </c:pt>
                <c:pt idx="586">
                  <c:v>2.8299999999999999E-2</c:v>
                </c:pt>
                <c:pt idx="587">
                  <c:v>2.7470000000000005E-2</c:v>
                </c:pt>
                <c:pt idx="588">
                  <c:v>2.6870000000000012E-2</c:v>
                </c:pt>
                <c:pt idx="589">
                  <c:v>2.530000000000001E-2</c:v>
                </c:pt>
                <c:pt idx="590">
                  <c:v>2.5290000000000007E-2</c:v>
                </c:pt>
                <c:pt idx="591">
                  <c:v>2.6490000000000007E-2</c:v>
                </c:pt>
                <c:pt idx="592">
                  <c:v>2.7180000000000006E-2</c:v>
                </c:pt>
                <c:pt idx="593">
                  <c:v>2.7890000000000009E-2</c:v>
                </c:pt>
                <c:pt idx="594">
                  <c:v>2.7880000000000009E-2</c:v>
                </c:pt>
                <c:pt idx="595">
                  <c:v>2.8810000000000002E-2</c:v>
                </c:pt>
                <c:pt idx="596">
                  <c:v>2.972E-2</c:v>
                </c:pt>
                <c:pt idx="597">
                  <c:v>2.9030000000000007E-2</c:v>
                </c:pt>
                <c:pt idx="598">
                  <c:v>2.9749999999999999E-2</c:v>
                </c:pt>
                <c:pt idx="599">
                  <c:v>2.8970000000000006E-2</c:v>
                </c:pt>
                <c:pt idx="600">
                  <c:v>2.9090000000000001E-2</c:v>
                </c:pt>
                <c:pt idx="601">
                  <c:v>2.921000000000001E-2</c:v>
                </c:pt>
                <c:pt idx="602">
                  <c:v>2.9509999999999998E-2</c:v>
                </c:pt>
                <c:pt idx="603">
                  <c:v>2.9950000000000001E-2</c:v>
                </c:pt>
                <c:pt idx="604">
                  <c:v>3.0190000000000002E-2</c:v>
                </c:pt>
                <c:pt idx="605">
                  <c:v>2.8909999999999998E-2</c:v>
                </c:pt>
                <c:pt idx="606">
                  <c:v>2.9700000000000001E-2</c:v>
                </c:pt>
                <c:pt idx="607">
                  <c:v>3.1900000000000005E-2</c:v>
                </c:pt>
                <c:pt idx="608">
                  <c:v>3.0940000000000002E-2</c:v>
                </c:pt>
                <c:pt idx="609">
                  <c:v>2.9509999999999998E-2</c:v>
                </c:pt>
                <c:pt idx="610">
                  <c:v>2.7660000000000007E-2</c:v>
                </c:pt>
                <c:pt idx="611">
                  <c:v>2.7890000000000009E-2</c:v>
                </c:pt>
                <c:pt idx="612">
                  <c:v>2.86E-2</c:v>
                </c:pt>
                <c:pt idx="613">
                  <c:v>2.8440000000000007E-2</c:v>
                </c:pt>
                <c:pt idx="614">
                  <c:v>2.7810000000000008E-2</c:v>
                </c:pt>
                <c:pt idx="615">
                  <c:v>2.8650000000000002E-2</c:v>
                </c:pt>
                <c:pt idx="616">
                  <c:v>2.7530000000000009E-2</c:v>
                </c:pt>
                <c:pt idx="617">
                  <c:v>2.8410000000000001E-2</c:v>
                </c:pt>
                <c:pt idx="618">
                  <c:v>2.8410000000000001E-2</c:v>
                </c:pt>
                <c:pt idx="619">
                  <c:v>2.7820000000000008E-2</c:v>
                </c:pt>
                <c:pt idx="620">
                  <c:v>2.793000000000001E-2</c:v>
                </c:pt>
                <c:pt idx="621">
                  <c:v>2.7540000000000002E-2</c:v>
                </c:pt>
                <c:pt idx="622">
                  <c:v>2.6790000000000001E-2</c:v>
                </c:pt>
                <c:pt idx="623">
                  <c:v>2.7070000000000007E-2</c:v>
                </c:pt>
                <c:pt idx="624">
                  <c:v>2.6550000000000004E-2</c:v>
                </c:pt>
                <c:pt idx="625">
                  <c:v>2.6230000000000014E-2</c:v>
                </c:pt>
                <c:pt idx="626">
                  <c:v>2.5440000000000008E-2</c:v>
                </c:pt>
                <c:pt idx="627">
                  <c:v>2.5440000000000008E-2</c:v>
                </c:pt>
                <c:pt idx="628">
                  <c:v>2.6370000000000008E-2</c:v>
                </c:pt>
                <c:pt idx="629">
                  <c:v>2.6290000000000008E-2</c:v>
                </c:pt>
                <c:pt idx="630">
                  <c:v>2.6720000000000001E-2</c:v>
                </c:pt>
                <c:pt idx="631">
                  <c:v>2.7710000000000002E-2</c:v>
                </c:pt>
                <c:pt idx="632">
                  <c:v>2.9040000000000007E-2</c:v>
                </c:pt>
                <c:pt idx="633">
                  <c:v>2.8080000000000004E-2</c:v>
                </c:pt>
                <c:pt idx="634">
                  <c:v>2.818E-2</c:v>
                </c:pt>
                <c:pt idx="635">
                  <c:v>2.8770000000000004E-2</c:v>
                </c:pt>
                <c:pt idx="636">
                  <c:v>2.809E-2</c:v>
                </c:pt>
                <c:pt idx="637">
                  <c:v>2.7640000000000008E-2</c:v>
                </c:pt>
                <c:pt idx="638">
                  <c:v>2.8629999999999999E-2</c:v>
                </c:pt>
                <c:pt idx="639">
                  <c:v>2.8059999999999998E-2</c:v>
                </c:pt>
                <c:pt idx="640">
                  <c:v>2.7570000000000008E-2</c:v>
                </c:pt>
                <c:pt idx="641">
                  <c:v>2.6670000000000013E-2</c:v>
                </c:pt>
                <c:pt idx="642">
                  <c:v>2.6890000000000008E-2</c:v>
                </c:pt>
                <c:pt idx="643">
                  <c:v>2.6190000000000001E-2</c:v>
                </c:pt>
                <c:pt idx="644">
                  <c:v>2.571E-2</c:v>
                </c:pt>
                <c:pt idx="645">
                  <c:v>2.691E-2</c:v>
                </c:pt>
                <c:pt idx="646">
                  <c:v>2.7550000000000002E-2</c:v>
                </c:pt>
                <c:pt idx="647">
                  <c:v>2.7370000000000009E-2</c:v>
                </c:pt>
                <c:pt idx="648">
                  <c:v>2.8290000000000006E-2</c:v>
                </c:pt>
                <c:pt idx="649">
                  <c:v>2.8290000000000006E-2</c:v>
                </c:pt>
                <c:pt idx="650">
                  <c:v>2.7970000000000009E-2</c:v>
                </c:pt>
                <c:pt idx="651">
                  <c:v>2.6650000000000007E-2</c:v>
                </c:pt>
                <c:pt idx="652">
                  <c:v>2.6730000000000007E-2</c:v>
                </c:pt>
                <c:pt idx="653">
                  <c:v>2.6550000000000004E-2</c:v>
                </c:pt>
                <c:pt idx="654">
                  <c:v>2.6550000000000004E-2</c:v>
                </c:pt>
                <c:pt idx="655">
                  <c:v>2.7600000000000013E-2</c:v>
                </c:pt>
                <c:pt idx="656">
                  <c:v>2.8029999999999999E-2</c:v>
                </c:pt>
                <c:pt idx="657">
                  <c:v>2.8149999999999998E-2</c:v>
                </c:pt>
                <c:pt idx="658">
                  <c:v>2.7740000000000008E-2</c:v>
                </c:pt>
                <c:pt idx="659">
                  <c:v>2.7830000000000014E-2</c:v>
                </c:pt>
                <c:pt idx="660">
                  <c:v>2.7860000000000006E-2</c:v>
                </c:pt>
                <c:pt idx="661">
                  <c:v>2.7180000000000006E-2</c:v>
                </c:pt>
                <c:pt idx="662">
                  <c:v>2.7390000000000001E-2</c:v>
                </c:pt>
                <c:pt idx="663">
                  <c:v>2.6580000000000006E-2</c:v>
                </c:pt>
                <c:pt idx="664">
                  <c:v>2.6570000000000007E-2</c:v>
                </c:pt>
                <c:pt idx="665">
                  <c:v>2.6490000000000007E-2</c:v>
                </c:pt>
                <c:pt idx="666">
                  <c:v>2.7070000000000007E-2</c:v>
                </c:pt>
                <c:pt idx="667">
                  <c:v>2.7910000000000001E-2</c:v>
                </c:pt>
                <c:pt idx="668">
                  <c:v>2.8519999999999997E-2</c:v>
                </c:pt>
                <c:pt idx="669">
                  <c:v>2.8970000000000006E-2</c:v>
                </c:pt>
                <c:pt idx="670">
                  <c:v>2.9030000000000007E-2</c:v>
                </c:pt>
                <c:pt idx="671">
                  <c:v>2.8819999999999998E-2</c:v>
                </c:pt>
                <c:pt idx="672">
                  <c:v>2.818E-2</c:v>
                </c:pt>
                <c:pt idx="673">
                  <c:v>2.7860000000000006E-2</c:v>
                </c:pt>
                <c:pt idx="674">
                  <c:v>2.709000000000001E-2</c:v>
                </c:pt>
                <c:pt idx="675">
                  <c:v>2.6650000000000007E-2</c:v>
                </c:pt>
                <c:pt idx="676">
                  <c:v>2.7400000000000011E-2</c:v>
                </c:pt>
                <c:pt idx="677">
                  <c:v>2.7290000000000009E-2</c:v>
                </c:pt>
                <c:pt idx="678">
                  <c:v>2.8660000000000001E-2</c:v>
                </c:pt>
                <c:pt idx="679">
                  <c:v>2.8049999999999999E-2</c:v>
                </c:pt>
                <c:pt idx="680">
                  <c:v>2.8589999999999997E-2</c:v>
                </c:pt>
                <c:pt idx="681">
                  <c:v>2.8629999999999999E-2</c:v>
                </c:pt>
                <c:pt idx="682">
                  <c:v>2.9100000000000001E-2</c:v>
                </c:pt>
                <c:pt idx="683">
                  <c:v>2.8340000000000001E-2</c:v>
                </c:pt>
                <c:pt idx="684">
                  <c:v>2.8549999999999999E-2</c:v>
                </c:pt>
                <c:pt idx="685">
                  <c:v>2.7520000000000006E-2</c:v>
                </c:pt>
                <c:pt idx="686">
                  <c:v>2.7780000000000006E-2</c:v>
                </c:pt>
                <c:pt idx="687">
                  <c:v>2.8370000000000006E-2</c:v>
                </c:pt>
                <c:pt idx="688">
                  <c:v>2.8490000000000001E-2</c:v>
                </c:pt>
                <c:pt idx="689">
                  <c:v>2.8490000000000001E-2</c:v>
                </c:pt>
                <c:pt idx="690">
                  <c:v>2.8810000000000002E-2</c:v>
                </c:pt>
                <c:pt idx="691">
                  <c:v>2.8399999999999998E-2</c:v>
                </c:pt>
                <c:pt idx="692">
                  <c:v>2.8159999999999998E-2</c:v>
                </c:pt>
                <c:pt idx="693">
                  <c:v>2.7960000000000002E-2</c:v>
                </c:pt>
                <c:pt idx="694">
                  <c:v>2.7390000000000001E-2</c:v>
                </c:pt>
                <c:pt idx="695">
                  <c:v>2.7530000000000009E-2</c:v>
                </c:pt>
                <c:pt idx="696">
                  <c:v>2.7860000000000006E-2</c:v>
                </c:pt>
                <c:pt idx="697">
                  <c:v>2.8899999999999999E-2</c:v>
                </c:pt>
                <c:pt idx="698">
                  <c:v>2.8469999999999999E-2</c:v>
                </c:pt>
                <c:pt idx="699">
                  <c:v>2.87E-2</c:v>
                </c:pt>
                <c:pt idx="700">
                  <c:v>2.8069999999999998E-2</c:v>
                </c:pt>
                <c:pt idx="701">
                  <c:v>2.8430000000000007E-2</c:v>
                </c:pt>
                <c:pt idx="702">
                  <c:v>2.894E-2</c:v>
                </c:pt>
                <c:pt idx="703">
                  <c:v>2.9149999999999999E-2</c:v>
                </c:pt>
                <c:pt idx="704">
                  <c:v>2.8979999999999999E-2</c:v>
                </c:pt>
                <c:pt idx="705">
                  <c:v>2.9759999999999998E-2</c:v>
                </c:pt>
                <c:pt idx="706">
                  <c:v>3.1400000000000011E-2</c:v>
                </c:pt>
                <c:pt idx="707">
                  <c:v>3.142000000000001E-2</c:v>
                </c:pt>
                <c:pt idx="708">
                  <c:v>3.1490000000000011E-2</c:v>
                </c:pt>
                <c:pt idx="709">
                  <c:v>3.2160000000000001E-2</c:v>
                </c:pt>
                <c:pt idx="710">
                  <c:v>3.1980000000000001E-2</c:v>
                </c:pt>
                <c:pt idx="711">
                  <c:v>3.1220000000000001E-2</c:v>
                </c:pt>
                <c:pt idx="712">
                  <c:v>3.1070000000000011E-2</c:v>
                </c:pt>
                <c:pt idx="713">
                  <c:v>3.0590000000000006E-2</c:v>
                </c:pt>
                <c:pt idx="714">
                  <c:v>3.0730000000000007E-2</c:v>
                </c:pt>
                <c:pt idx="715">
                  <c:v>3.0400000000000007E-2</c:v>
                </c:pt>
                <c:pt idx="716">
                  <c:v>3.0420000000000006E-2</c:v>
                </c:pt>
                <c:pt idx="717">
                  <c:v>3.007000000000001E-2</c:v>
                </c:pt>
                <c:pt idx="718">
                  <c:v>3.0780000000000002E-2</c:v>
                </c:pt>
                <c:pt idx="719">
                  <c:v>3.0740000000000007E-2</c:v>
                </c:pt>
                <c:pt idx="720">
                  <c:v>3.1460000000000002E-2</c:v>
                </c:pt>
                <c:pt idx="721">
                  <c:v>3.1140000000000001E-2</c:v>
                </c:pt>
                <c:pt idx="722">
                  <c:v>3.0529999999999998E-2</c:v>
                </c:pt>
                <c:pt idx="723">
                  <c:v>3.0529999999999998E-2</c:v>
                </c:pt>
                <c:pt idx="724">
                  <c:v>2.9119999999999997E-2</c:v>
                </c:pt>
                <c:pt idx="725">
                  <c:v>2.8650000000000002E-2</c:v>
                </c:pt>
                <c:pt idx="726">
                  <c:v>2.9090000000000001E-2</c:v>
                </c:pt>
                <c:pt idx="727">
                  <c:v>2.9319999999999999E-2</c:v>
                </c:pt>
                <c:pt idx="728">
                  <c:v>2.8719999999999999E-2</c:v>
                </c:pt>
                <c:pt idx="729">
                  <c:v>2.8420000000000001E-2</c:v>
                </c:pt>
                <c:pt idx="730">
                  <c:v>2.8799999999999999E-2</c:v>
                </c:pt>
                <c:pt idx="731">
                  <c:v>2.8519999999999997E-2</c:v>
                </c:pt>
                <c:pt idx="732">
                  <c:v>2.8330000000000001E-2</c:v>
                </c:pt>
                <c:pt idx="733">
                  <c:v>2.8490000000000001E-2</c:v>
                </c:pt>
                <c:pt idx="734">
                  <c:v>2.8049999999999999E-2</c:v>
                </c:pt>
                <c:pt idx="735">
                  <c:v>2.8330000000000001E-2</c:v>
                </c:pt>
                <c:pt idx="736">
                  <c:v>2.862E-2</c:v>
                </c:pt>
                <c:pt idx="737">
                  <c:v>2.8490000000000001E-2</c:v>
                </c:pt>
                <c:pt idx="738">
                  <c:v>2.826E-2</c:v>
                </c:pt>
                <c:pt idx="739">
                  <c:v>2.819E-2</c:v>
                </c:pt>
                <c:pt idx="740">
                  <c:v>2.8719999999999999E-2</c:v>
                </c:pt>
                <c:pt idx="741">
                  <c:v>2.8250000000000001E-2</c:v>
                </c:pt>
                <c:pt idx="742">
                  <c:v>2.8250000000000001E-2</c:v>
                </c:pt>
                <c:pt idx="743">
                  <c:v>2.7810000000000008E-2</c:v>
                </c:pt>
                <c:pt idx="744">
                  <c:v>2.776000000000001E-2</c:v>
                </c:pt>
                <c:pt idx="745">
                  <c:v>2.7320000000000001E-2</c:v>
                </c:pt>
                <c:pt idx="746">
                  <c:v>2.7450000000000009E-2</c:v>
                </c:pt>
                <c:pt idx="747">
                  <c:v>2.7550000000000002E-2</c:v>
                </c:pt>
                <c:pt idx="748">
                  <c:v>2.7110000000000002E-2</c:v>
                </c:pt>
                <c:pt idx="749">
                  <c:v>2.6270000000000009E-2</c:v>
                </c:pt>
                <c:pt idx="750">
                  <c:v>2.6100000000000002E-2</c:v>
                </c:pt>
                <c:pt idx="751">
                  <c:v>2.5880000000000007E-2</c:v>
                </c:pt>
                <c:pt idx="752">
                  <c:v>2.4940000000000004E-2</c:v>
                </c:pt>
                <c:pt idx="753">
                  <c:v>2.4840000000000001E-2</c:v>
                </c:pt>
                <c:pt idx="754">
                  <c:v>2.5000000000000001E-2</c:v>
                </c:pt>
                <c:pt idx="755">
                  <c:v>2.5830000000000009E-2</c:v>
                </c:pt>
                <c:pt idx="756">
                  <c:v>2.4909999999999998E-2</c:v>
                </c:pt>
                <c:pt idx="757">
                  <c:v>2.5390000000000003E-2</c:v>
                </c:pt>
                <c:pt idx="758">
                  <c:v>2.5359999999999997E-2</c:v>
                </c:pt>
                <c:pt idx="759">
                  <c:v>2.5350000000000001E-2</c:v>
                </c:pt>
                <c:pt idx="760">
                  <c:v>2.5290000000000007E-2</c:v>
                </c:pt>
                <c:pt idx="761">
                  <c:v>2.4119999999999999E-2</c:v>
                </c:pt>
                <c:pt idx="762">
                  <c:v>2.3670000000000007E-2</c:v>
                </c:pt>
                <c:pt idx="763">
                  <c:v>2.2620000000000001E-2</c:v>
                </c:pt>
                <c:pt idx="764">
                  <c:v>2.2970000000000008E-2</c:v>
                </c:pt>
                <c:pt idx="765">
                  <c:v>2.3470000000000001E-2</c:v>
                </c:pt>
                <c:pt idx="766">
                  <c:v>2.445E-2</c:v>
                </c:pt>
                <c:pt idx="767">
                  <c:v>2.477E-2</c:v>
                </c:pt>
                <c:pt idx="768">
                  <c:v>2.4740000000000002E-2</c:v>
                </c:pt>
                <c:pt idx="769">
                  <c:v>2.4359999999999993E-2</c:v>
                </c:pt>
                <c:pt idx="770">
                  <c:v>2.4880000000000006E-2</c:v>
                </c:pt>
                <c:pt idx="771">
                  <c:v>2.4299999999999999E-2</c:v>
                </c:pt>
                <c:pt idx="772">
                  <c:v>2.4290000000000006E-2</c:v>
                </c:pt>
                <c:pt idx="773">
                  <c:v>2.4119999999999999E-2</c:v>
                </c:pt>
                <c:pt idx="774">
                  <c:v>2.4010000000000004E-2</c:v>
                </c:pt>
                <c:pt idx="775">
                  <c:v>2.445E-2</c:v>
                </c:pt>
                <c:pt idx="776">
                  <c:v>2.4490000000000001E-2</c:v>
                </c:pt>
                <c:pt idx="777">
                  <c:v>2.4139999999999998E-2</c:v>
                </c:pt>
                <c:pt idx="778">
                  <c:v>2.479E-2</c:v>
                </c:pt>
                <c:pt idx="779">
                  <c:v>2.4080000000000001E-2</c:v>
                </c:pt>
                <c:pt idx="780">
                  <c:v>2.4250000000000004E-2</c:v>
                </c:pt>
                <c:pt idx="781">
                  <c:v>2.419E-2</c:v>
                </c:pt>
                <c:pt idx="782">
                  <c:v>2.3869999999999999E-2</c:v>
                </c:pt>
                <c:pt idx="783">
                  <c:v>2.4880000000000006E-2</c:v>
                </c:pt>
                <c:pt idx="784">
                  <c:v>2.4040000000000002E-2</c:v>
                </c:pt>
                <c:pt idx="785">
                  <c:v>2.4640000000000002E-2</c:v>
                </c:pt>
                <c:pt idx="786">
                  <c:v>2.4640000000000002E-2</c:v>
                </c:pt>
                <c:pt idx="787">
                  <c:v>2.4389999999999998E-2</c:v>
                </c:pt>
                <c:pt idx="788">
                  <c:v>2.385000000000001E-2</c:v>
                </c:pt>
                <c:pt idx="789">
                  <c:v>2.342E-2</c:v>
                </c:pt>
                <c:pt idx="790">
                  <c:v>2.3199999999999991E-2</c:v>
                </c:pt>
                <c:pt idx="791">
                  <c:v>2.3149999999999997E-2</c:v>
                </c:pt>
                <c:pt idx="792">
                  <c:v>2.2860000000000002E-2</c:v>
                </c:pt>
                <c:pt idx="793">
                  <c:v>2.308E-2</c:v>
                </c:pt>
                <c:pt idx="794">
                  <c:v>2.2720000000000004E-2</c:v>
                </c:pt>
                <c:pt idx="795">
                  <c:v>2.3179999999999999E-2</c:v>
                </c:pt>
                <c:pt idx="796">
                  <c:v>2.3019999999999999E-2</c:v>
                </c:pt>
                <c:pt idx="797">
                  <c:v>2.3369999999999995E-2</c:v>
                </c:pt>
                <c:pt idx="798">
                  <c:v>2.2740000000000007E-2</c:v>
                </c:pt>
                <c:pt idx="799">
                  <c:v>2.2440000000000009E-2</c:v>
                </c:pt>
                <c:pt idx="800">
                  <c:v>2.2020000000000001E-2</c:v>
                </c:pt>
                <c:pt idx="801">
                  <c:v>2.2000000000000009E-2</c:v>
                </c:pt>
                <c:pt idx="802">
                  <c:v>2.2220000000000007E-2</c:v>
                </c:pt>
                <c:pt idx="803">
                  <c:v>2.3709999999999998E-2</c:v>
                </c:pt>
                <c:pt idx="804">
                  <c:v>2.3099999999999999E-2</c:v>
                </c:pt>
                <c:pt idx="805">
                  <c:v>2.3099999999999999E-2</c:v>
                </c:pt>
                <c:pt idx="806">
                  <c:v>2.3470000000000001E-2</c:v>
                </c:pt>
                <c:pt idx="807">
                  <c:v>2.2830000000000013E-2</c:v>
                </c:pt>
                <c:pt idx="808">
                  <c:v>2.3940000000000003E-2</c:v>
                </c:pt>
                <c:pt idx="809">
                  <c:v>2.3759999999999993E-2</c:v>
                </c:pt>
                <c:pt idx="810">
                  <c:v>2.4490000000000001E-2</c:v>
                </c:pt>
                <c:pt idx="811">
                  <c:v>2.469E-2</c:v>
                </c:pt>
                <c:pt idx="812">
                  <c:v>2.477E-2</c:v>
                </c:pt>
                <c:pt idx="813">
                  <c:v>2.4470000000000002E-2</c:v>
                </c:pt>
                <c:pt idx="814">
                  <c:v>2.4500000000000001E-2</c:v>
                </c:pt>
                <c:pt idx="815">
                  <c:v>2.5080000000000002E-2</c:v>
                </c:pt>
                <c:pt idx="816">
                  <c:v>2.5919999999999999E-2</c:v>
                </c:pt>
                <c:pt idx="817">
                  <c:v>2.63E-2</c:v>
                </c:pt>
                <c:pt idx="818">
                  <c:v>2.6120000000000001E-2</c:v>
                </c:pt>
                <c:pt idx="819">
                  <c:v>2.6040000000000008E-2</c:v>
                </c:pt>
                <c:pt idx="820">
                  <c:v>2.5880000000000007E-2</c:v>
                </c:pt>
                <c:pt idx="821">
                  <c:v>2.5070000000000009E-2</c:v>
                </c:pt>
                <c:pt idx="822">
                  <c:v>2.4600000000000007E-2</c:v>
                </c:pt>
                <c:pt idx="823">
                  <c:v>2.4709999999999999E-2</c:v>
                </c:pt>
                <c:pt idx="824">
                  <c:v>2.4379999999999999E-2</c:v>
                </c:pt>
                <c:pt idx="825">
                  <c:v>2.4240000000000001E-2</c:v>
                </c:pt>
                <c:pt idx="826">
                  <c:v>2.4430000000000007E-2</c:v>
                </c:pt>
                <c:pt idx="827">
                  <c:v>2.4109999999999999E-2</c:v>
                </c:pt>
                <c:pt idx="828">
                  <c:v>2.3979999999999998E-2</c:v>
                </c:pt>
                <c:pt idx="829">
                  <c:v>2.3979999999999998E-2</c:v>
                </c:pt>
                <c:pt idx="830">
                  <c:v>2.4040000000000002E-2</c:v>
                </c:pt>
                <c:pt idx="831">
                  <c:v>2.4199999999999992E-2</c:v>
                </c:pt>
                <c:pt idx="832">
                  <c:v>2.5090000000000001E-2</c:v>
                </c:pt>
                <c:pt idx="833">
                  <c:v>2.5290000000000007E-2</c:v>
                </c:pt>
                <c:pt idx="834">
                  <c:v>2.545E-2</c:v>
                </c:pt>
                <c:pt idx="835">
                  <c:v>2.5500000000000002E-2</c:v>
                </c:pt>
                <c:pt idx="836">
                  <c:v>2.6270000000000009E-2</c:v>
                </c:pt>
                <c:pt idx="837">
                  <c:v>2.6530000000000001E-2</c:v>
                </c:pt>
                <c:pt idx="838">
                  <c:v>2.7780000000000006E-2</c:v>
                </c:pt>
                <c:pt idx="839">
                  <c:v>2.7320000000000001E-2</c:v>
                </c:pt>
                <c:pt idx="840">
                  <c:v>2.709000000000001E-2</c:v>
                </c:pt>
                <c:pt idx="841">
                  <c:v>2.6740000000000007E-2</c:v>
                </c:pt>
                <c:pt idx="842">
                  <c:v>2.6570000000000007E-2</c:v>
                </c:pt>
                <c:pt idx="843">
                  <c:v>2.6540000000000001E-2</c:v>
                </c:pt>
                <c:pt idx="844">
                  <c:v>2.6080000000000002E-2</c:v>
                </c:pt>
                <c:pt idx="845">
                  <c:v>2.5660000000000002E-2</c:v>
                </c:pt>
                <c:pt idx="846">
                  <c:v>2.4919999999999998E-2</c:v>
                </c:pt>
                <c:pt idx="847">
                  <c:v>2.5210000000000007E-2</c:v>
                </c:pt>
                <c:pt idx="848">
                  <c:v>2.530000000000001E-2</c:v>
                </c:pt>
                <c:pt idx="849">
                  <c:v>2.5200000000000007E-2</c:v>
                </c:pt>
                <c:pt idx="850">
                  <c:v>2.5050000000000006E-2</c:v>
                </c:pt>
                <c:pt idx="851">
                  <c:v>2.5210000000000007E-2</c:v>
                </c:pt>
                <c:pt idx="852">
                  <c:v>2.5759999999999998E-2</c:v>
                </c:pt>
                <c:pt idx="853">
                  <c:v>2.6550000000000004E-2</c:v>
                </c:pt>
                <c:pt idx="854">
                  <c:v>2.6550000000000004E-2</c:v>
                </c:pt>
                <c:pt idx="855">
                  <c:v>2.6270000000000009E-2</c:v>
                </c:pt>
                <c:pt idx="856">
                  <c:v>2.5840000000000009E-2</c:v>
                </c:pt>
                <c:pt idx="857">
                  <c:v>2.5510000000000001E-2</c:v>
                </c:pt>
                <c:pt idx="858">
                  <c:v>2.5340000000000001E-2</c:v>
                </c:pt>
                <c:pt idx="859">
                  <c:v>2.5410000000000002E-2</c:v>
                </c:pt>
                <c:pt idx="860">
                  <c:v>2.6110000000000001E-2</c:v>
                </c:pt>
                <c:pt idx="861">
                  <c:v>2.6900000000000007E-2</c:v>
                </c:pt>
                <c:pt idx="862">
                  <c:v>2.7080000000000014E-2</c:v>
                </c:pt>
                <c:pt idx="863">
                  <c:v>2.6390000000000004E-2</c:v>
                </c:pt>
                <c:pt idx="864">
                  <c:v>2.6519999999999998E-2</c:v>
                </c:pt>
                <c:pt idx="865">
                  <c:v>2.6210000000000008E-2</c:v>
                </c:pt>
                <c:pt idx="866">
                  <c:v>2.6380000000000001E-2</c:v>
                </c:pt>
                <c:pt idx="867">
                  <c:v>2.6860000000000002E-2</c:v>
                </c:pt>
                <c:pt idx="868">
                  <c:v>2.624000000000001E-2</c:v>
                </c:pt>
                <c:pt idx="869">
                  <c:v>2.5830000000000009E-2</c:v>
                </c:pt>
                <c:pt idx="870">
                  <c:v>2.5830000000000009E-2</c:v>
                </c:pt>
                <c:pt idx="871">
                  <c:v>2.5540000000000011E-2</c:v>
                </c:pt>
                <c:pt idx="872">
                  <c:v>2.5990000000000006E-2</c:v>
                </c:pt>
                <c:pt idx="873">
                  <c:v>2.6169999999999999E-2</c:v>
                </c:pt>
                <c:pt idx="874">
                  <c:v>2.571E-2</c:v>
                </c:pt>
                <c:pt idx="875">
                  <c:v>2.6200000000000008E-2</c:v>
                </c:pt>
                <c:pt idx="876">
                  <c:v>2.5190000000000001E-2</c:v>
                </c:pt>
                <c:pt idx="877">
                  <c:v>2.469E-2</c:v>
                </c:pt>
                <c:pt idx="878">
                  <c:v>2.4480000000000002E-2</c:v>
                </c:pt>
                <c:pt idx="879">
                  <c:v>2.4470000000000002E-2</c:v>
                </c:pt>
                <c:pt idx="880">
                  <c:v>2.419E-2</c:v>
                </c:pt>
                <c:pt idx="881">
                  <c:v>2.4059999999999998E-2</c:v>
                </c:pt>
                <c:pt idx="882">
                  <c:v>2.4029999999999999E-2</c:v>
                </c:pt>
                <c:pt idx="883">
                  <c:v>2.4E-2</c:v>
                </c:pt>
                <c:pt idx="884">
                  <c:v>2.4399999999999998E-2</c:v>
                </c:pt>
                <c:pt idx="885">
                  <c:v>2.4850000000000001E-2</c:v>
                </c:pt>
                <c:pt idx="886">
                  <c:v>2.5070000000000009E-2</c:v>
                </c:pt>
                <c:pt idx="887">
                  <c:v>2.5070000000000009E-2</c:v>
                </c:pt>
                <c:pt idx="888">
                  <c:v>2.511E-2</c:v>
                </c:pt>
                <c:pt idx="889">
                  <c:v>2.479E-2</c:v>
                </c:pt>
                <c:pt idx="890">
                  <c:v>2.4670000000000008E-2</c:v>
                </c:pt>
                <c:pt idx="891">
                  <c:v>2.4510000000000001E-2</c:v>
                </c:pt>
                <c:pt idx="892">
                  <c:v>2.4650000000000002E-2</c:v>
                </c:pt>
                <c:pt idx="893">
                  <c:v>2.4919999999999998E-2</c:v>
                </c:pt>
                <c:pt idx="894">
                  <c:v>2.5040000000000007E-2</c:v>
                </c:pt>
                <c:pt idx="895">
                  <c:v>2.479E-2</c:v>
                </c:pt>
                <c:pt idx="896">
                  <c:v>2.4740000000000002E-2</c:v>
                </c:pt>
                <c:pt idx="897">
                  <c:v>2.4620000000000003E-2</c:v>
                </c:pt>
                <c:pt idx="898">
                  <c:v>2.5130000000000006E-2</c:v>
                </c:pt>
                <c:pt idx="899">
                  <c:v>2.5010000000000001E-2</c:v>
                </c:pt>
                <c:pt idx="900">
                  <c:v>2.5340000000000001E-2</c:v>
                </c:pt>
                <c:pt idx="901">
                  <c:v>2.5929999999999998E-2</c:v>
                </c:pt>
                <c:pt idx="902">
                  <c:v>2.6020000000000001E-2</c:v>
                </c:pt>
                <c:pt idx="903">
                  <c:v>2.571E-2</c:v>
                </c:pt>
                <c:pt idx="904">
                  <c:v>2.63E-2</c:v>
                </c:pt>
                <c:pt idx="905">
                  <c:v>2.7100000000000006E-2</c:v>
                </c:pt>
                <c:pt idx="906">
                  <c:v>2.6770000000000002E-2</c:v>
                </c:pt>
                <c:pt idx="907">
                  <c:v>2.6800000000000008E-2</c:v>
                </c:pt>
                <c:pt idx="908">
                  <c:v>2.6190000000000001E-2</c:v>
                </c:pt>
                <c:pt idx="909">
                  <c:v>2.6359999999999998E-2</c:v>
                </c:pt>
                <c:pt idx="910">
                  <c:v>2.6359999999999998E-2</c:v>
                </c:pt>
                <c:pt idx="911">
                  <c:v>2.6310000000000004E-2</c:v>
                </c:pt>
                <c:pt idx="912">
                  <c:v>2.5780000000000001E-2</c:v>
                </c:pt>
                <c:pt idx="913">
                  <c:v>2.5780000000000001E-2</c:v>
                </c:pt>
                <c:pt idx="914">
                  <c:v>2.6310000000000004E-2</c:v>
                </c:pt>
                <c:pt idx="915">
                  <c:v>2.6310000000000004E-2</c:v>
                </c:pt>
                <c:pt idx="916">
                  <c:v>2.7390000000000001E-2</c:v>
                </c:pt>
                <c:pt idx="917">
                  <c:v>2.8000000000000004E-2</c:v>
                </c:pt>
                <c:pt idx="918">
                  <c:v>2.8069999999999998E-2</c:v>
                </c:pt>
                <c:pt idx="919">
                  <c:v>2.7950000000000006E-2</c:v>
                </c:pt>
                <c:pt idx="920">
                  <c:v>2.7680000000000014E-2</c:v>
                </c:pt>
                <c:pt idx="921">
                  <c:v>2.7510000000000007E-2</c:v>
                </c:pt>
                <c:pt idx="922">
                  <c:v>2.7780000000000006E-2</c:v>
                </c:pt>
                <c:pt idx="923">
                  <c:v>2.7550000000000002E-2</c:v>
                </c:pt>
                <c:pt idx="924">
                  <c:v>2.7440000000000013E-2</c:v>
                </c:pt>
                <c:pt idx="925">
                  <c:v>2.7180000000000006E-2</c:v>
                </c:pt>
                <c:pt idx="926">
                  <c:v>2.7170000000000007E-2</c:v>
                </c:pt>
                <c:pt idx="927">
                  <c:v>2.7680000000000014E-2</c:v>
                </c:pt>
                <c:pt idx="928">
                  <c:v>2.7320000000000001E-2</c:v>
                </c:pt>
                <c:pt idx="929">
                  <c:v>2.7320000000000001E-2</c:v>
                </c:pt>
                <c:pt idx="930">
                  <c:v>2.7220000000000001E-2</c:v>
                </c:pt>
                <c:pt idx="931">
                  <c:v>2.7280000000000009E-2</c:v>
                </c:pt>
                <c:pt idx="932">
                  <c:v>2.7380000000000002E-2</c:v>
                </c:pt>
                <c:pt idx="933">
                  <c:v>2.8349999999999997E-2</c:v>
                </c:pt>
                <c:pt idx="934">
                  <c:v>2.8500000000000001E-2</c:v>
                </c:pt>
                <c:pt idx="935">
                  <c:v>2.8680000000000001E-2</c:v>
                </c:pt>
                <c:pt idx="936">
                  <c:v>2.8959999999999993E-2</c:v>
                </c:pt>
                <c:pt idx="937">
                  <c:v>2.8709999999999999E-2</c:v>
                </c:pt>
                <c:pt idx="938">
                  <c:v>2.911E-2</c:v>
                </c:pt>
                <c:pt idx="939">
                  <c:v>2.879E-2</c:v>
                </c:pt>
                <c:pt idx="940">
                  <c:v>2.921000000000001E-2</c:v>
                </c:pt>
                <c:pt idx="941">
                  <c:v>2.8810000000000002E-2</c:v>
                </c:pt>
                <c:pt idx="942">
                  <c:v>2.8660000000000001E-2</c:v>
                </c:pt>
                <c:pt idx="943">
                  <c:v>2.8709999999999999E-2</c:v>
                </c:pt>
                <c:pt idx="944">
                  <c:v>2.8549999999999999E-2</c:v>
                </c:pt>
                <c:pt idx="945">
                  <c:v>2.895E-2</c:v>
                </c:pt>
                <c:pt idx="946">
                  <c:v>2.9270000000000008E-2</c:v>
                </c:pt>
                <c:pt idx="947">
                  <c:v>2.8539999999999999E-2</c:v>
                </c:pt>
                <c:pt idx="948">
                  <c:v>2.8640000000000002E-2</c:v>
                </c:pt>
                <c:pt idx="949">
                  <c:v>2.8629999999999999E-2</c:v>
                </c:pt>
                <c:pt idx="950">
                  <c:v>2.8880000000000006E-2</c:v>
                </c:pt>
                <c:pt idx="951">
                  <c:v>2.8909999999999998E-2</c:v>
                </c:pt>
                <c:pt idx="952">
                  <c:v>2.8490000000000001E-2</c:v>
                </c:pt>
                <c:pt idx="953">
                  <c:v>2.8399999999999998E-2</c:v>
                </c:pt>
                <c:pt idx="954">
                  <c:v>2.7740000000000008E-2</c:v>
                </c:pt>
                <c:pt idx="955">
                  <c:v>2.7570000000000008E-2</c:v>
                </c:pt>
                <c:pt idx="956">
                  <c:v>2.785000000000001E-2</c:v>
                </c:pt>
                <c:pt idx="957">
                  <c:v>2.8290000000000006E-2</c:v>
                </c:pt>
                <c:pt idx="958">
                  <c:v>2.8000000000000004E-2</c:v>
                </c:pt>
                <c:pt idx="959">
                  <c:v>2.8229999999999998E-2</c:v>
                </c:pt>
                <c:pt idx="960">
                  <c:v>2.8399999999999998E-2</c:v>
                </c:pt>
                <c:pt idx="961">
                  <c:v>2.8870000000000007E-2</c:v>
                </c:pt>
                <c:pt idx="962">
                  <c:v>2.9370000000000011E-2</c:v>
                </c:pt>
                <c:pt idx="963">
                  <c:v>2.9950000000000001E-2</c:v>
                </c:pt>
                <c:pt idx="964">
                  <c:v>2.9950000000000001E-2</c:v>
                </c:pt>
                <c:pt idx="965">
                  <c:v>2.9589999999999998E-2</c:v>
                </c:pt>
                <c:pt idx="966">
                  <c:v>2.9589999999999998E-2</c:v>
                </c:pt>
                <c:pt idx="967">
                  <c:v>2.9840000000000002E-2</c:v>
                </c:pt>
                <c:pt idx="968">
                  <c:v>2.9600000000000001E-2</c:v>
                </c:pt>
                <c:pt idx="969">
                  <c:v>2.9170000000000001E-2</c:v>
                </c:pt>
                <c:pt idx="970">
                  <c:v>2.8650000000000002E-2</c:v>
                </c:pt>
                <c:pt idx="971">
                  <c:v>2.9020000000000001E-2</c:v>
                </c:pt>
                <c:pt idx="972">
                  <c:v>2.886E-2</c:v>
                </c:pt>
                <c:pt idx="973">
                  <c:v>2.8680000000000001E-2</c:v>
                </c:pt>
                <c:pt idx="974">
                  <c:v>2.8749999999999998E-2</c:v>
                </c:pt>
                <c:pt idx="975">
                  <c:v>2.8650000000000002E-2</c:v>
                </c:pt>
                <c:pt idx="976">
                  <c:v>2.8240000000000001E-2</c:v>
                </c:pt>
                <c:pt idx="977">
                  <c:v>2.8440000000000007E-2</c:v>
                </c:pt>
                <c:pt idx="978">
                  <c:v>2.8440000000000007E-2</c:v>
                </c:pt>
                <c:pt idx="979">
                  <c:v>2.818E-2</c:v>
                </c:pt>
                <c:pt idx="980">
                  <c:v>2.8359999999999993E-2</c:v>
                </c:pt>
                <c:pt idx="981">
                  <c:v>2.7900000000000008E-2</c:v>
                </c:pt>
                <c:pt idx="982">
                  <c:v>2.7210000000000008E-2</c:v>
                </c:pt>
                <c:pt idx="983">
                  <c:v>2.6120000000000001E-2</c:v>
                </c:pt>
                <c:pt idx="984">
                  <c:v>2.6519999999999998E-2</c:v>
                </c:pt>
                <c:pt idx="985">
                  <c:v>2.6770000000000002E-2</c:v>
                </c:pt>
                <c:pt idx="986">
                  <c:v>2.7460000000000002E-2</c:v>
                </c:pt>
                <c:pt idx="987">
                  <c:v>2.7360000000000002E-2</c:v>
                </c:pt>
                <c:pt idx="988">
                  <c:v>2.6590000000000006E-2</c:v>
                </c:pt>
                <c:pt idx="989">
                  <c:v>2.6260000000000002E-2</c:v>
                </c:pt>
                <c:pt idx="990">
                  <c:v>2.6460000000000001E-2</c:v>
                </c:pt>
                <c:pt idx="991">
                  <c:v>2.6290000000000008E-2</c:v>
                </c:pt>
                <c:pt idx="992">
                  <c:v>2.6050000000000007E-2</c:v>
                </c:pt>
                <c:pt idx="993">
                  <c:v>2.624000000000001E-2</c:v>
                </c:pt>
                <c:pt idx="994">
                  <c:v>2.622E-2</c:v>
                </c:pt>
                <c:pt idx="995">
                  <c:v>2.6270000000000009E-2</c:v>
                </c:pt>
                <c:pt idx="996">
                  <c:v>2.624000000000001E-2</c:v>
                </c:pt>
                <c:pt idx="997">
                  <c:v>2.6430000000000009E-2</c:v>
                </c:pt>
                <c:pt idx="998">
                  <c:v>2.5929999999999998E-2</c:v>
                </c:pt>
                <c:pt idx="999">
                  <c:v>2.6090000000000002E-2</c:v>
                </c:pt>
                <c:pt idx="1000">
                  <c:v>2.624000000000001E-2</c:v>
                </c:pt>
                <c:pt idx="1001">
                  <c:v>2.579E-2</c:v>
                </c:pt>
                <c:pt idx="1002">
                  <c:v>2.5700000000000001E-2</c:v>
                </c:pt>
                <c:pt idx="1003">
                  <c:v>2.6980000000000007E-2</c:v>
                </c:pt>
                <c:pt idx="1004">
                  <c:v>2.7280000000000009E-2</c:v>
                </c:pt>
                <c:pt idx="1005">
                  <c:v>2.743000000000001E-2</c:v>
                </c:pt>
                <c:pt idx="1006">
                  <c:v>2.7170000000000007E-2</c:v>
                </c:pt>
                <c:pt idx="1007">
                  <c:v>2.7360000000000002E-2</c:v>
                </c:pt>
                <c:pt idx="1008">
                  <c:v>2.8229999999999998E-2</c:v>
                </c:pt>
                <c:pt idx="1009">
                  <c:v>2.8480000000000002E-2</c:v>
                </c:pt>
                <c:pt idx="1010">
                  <c:v>2.86E-2</c:v>
                </c:pt>
                <c:pt idx="1011">
                  <c:v>2.8539999999999999E-2</c:v>
                </c:pt>
                <c:pt idx="1012">
                  <c:v>2.7820000000000008E-2</c:v>
                </c:pt>
                <c:pt idx="1013">
                  <c:v>2.8650000000000002E-2</c:v>
                </c:pt>
                <c:pt idx="1014">
                  <c:v>2.8739999999999998E-2</c:v>
                </c:pt>
                <c:pt idx="1015">
                  <c:v>2.8519999999999997E-2</c:v>
                </c:pt>
                <c:pt idx="1016">
                  <c:v>2.9149999999999999E-2</c:v>
                </c:pt>
                <c:pt idx="1017">
                  <c:v>2.9059999999999999E-2</c:v>
                </c:pt>
                <c:pt idx="1018">
                  <c:v>2.8840000000000001E-2</c:v>
                </c:pt>
                <c:pt idx="1019">
                  <c:v>2.8840000000000001E-2</c:v>
                </c:pt>
                <c:pt idx="1020">
                  <c:v>3.0020000000000002E-2</c:v>
                </c:pt>
                <c:pt idx="1021">
                  <c:v>2.9870000000000008E-2</c:v>
                </c:pt>
                <c:pt idx="1022">
                  <c:v>2.9990000000000003E-2</c:v>
                </c:pt>
                <c:pt idx="1023">
                  <c:v>3.0550000000000001E-2</c:v>
                </c:pt>
                <c:pt idx="1024">
                  <c:v>3.0260000000000002E-2</c:v>
                </c:pt>
                <c:pt idx="1025">
                  <c:v>3.0460000000000001E-2</c:v>
                </c:pt>
                <c:pt idx="1026">
                  <c:v>3.008000000000001E-2</c:v>
                </c:pt>
                <c:pt idx="1027">
                  <c:v>2.9820000000000006E-2</c:v>
                </c:pt>
                <c:pt idx="1028">
                  <c:v>3.0720000000000001E-2</c:v>
                </c:pt>
                <c:pt idx="1029">
                  <c:v>3.1210000000000009E-2</c:v>
                </c:pt>
                <c:pt idx="1030">
                  <c:v>3.091000000000001E-2</c:v>
                </c:pt>
                <c:pt idx="1031">
                  <c:v>3.1320000000000001E-2</c:v>
                </c:pt>
                <c:pt idx="1032">
                  <c:v>3.0780000000000002E-2</c:v>
                </c:pt>
                <c:pt idx="1033">
                  <c:v>3.0420000000000006E-2</c:v>
                </c:pt>
                <c:pt idx="1034">
                  <c:v>3.0940000000000002E-2</c:v>
                </c:pt>
                <c:pt idx="1035">
                  <c:v>3.0890000000000008E-2</c:v>
                </c:pt>
                <c:pt idx="1036">
                  <c:v>3.1760000000000004E-2</c:v>
                </c:pt>
                <c:pt idx="1037">
                  <c:v>3.2800000000000017E-2</c:v>
                </c:pt>
                <c:pt idx="1038">
                  <c:v>3.3410000000000002E-2</c:v>
                </c:pt>
                <c:pt idx="1039">
                  <c:v>3.3399999999999999E-2</c:v>
                </c:pt>
                <c:pt idx="1040">
                  <c:v>3.3919999999999999E-2</c:v>
                </c:pt>
                <c:pt idx="1041">
                  <c:v>3.3470000000000014E-2</c:v>
                </c:pt>
                <c:pt idx="1042">
                  <c:v>3.313E-2</c:v>
                </c:pt>
                <c:pt idx="1043">
                  <c:v>3.2760000000000004E-2</c:v>
                </c:pt>
                <c:pt idx="1044">
                  <c:v>3.2730000000000002E-2</c:v>
                </c:pt>
                <c:pt idx="1045">
                  <c:v>3.2560000000000006E-2</c:v>
                </c:pt>
                <c:pt idx="1046">
                  <c:v>3.2840000000000015E-2</c:v>
                </c:pt>
                <c:pt idx="1047">
                  <c:v>3.2840000000000015E-2</c:v>
                </c:pt>
                <c:pt idx="1048">
                  <c:v>3.4720000000000001E-2</c:v>
                </c:pt>
                <c:pt idx="1049">
                  <c:v>3.4290000000000001E-2</c:v>
                </c:pt>
                <c:pt idx="1050">
                  <c:v>3.4370000000000005E-2</c:v>
                </c:pt>
                <c:pt idx="1051">
                  <c:v>3.4720000000000001E-2</c:v>
                </c:pt>
                <c:pt idx="1052">
                  <c:v>3.4020000000000002E-2</c:v>
                </c:pt>
                <c:pt idx="1053">
                  <c:v>3.422E-2</c:v>
                </c:pt>
                <c:pt idx="1054">
                  <c:v>3.3840000000000002E-2</c:v>
                </c:pt>
                <c:pt idx="1055">
                  <c:v>3.3590000000000002E-2</c:v>
                </c:pt>
                <c:pt idx="1056">
                  <c:v>3.3419999999999998E-2</c:v>
                </c:pt>
                <c:pt idx="1057">
                  <c:v>3.397E-2</c:v>
                </c:pt>
                <c:pt idx="1058">
                  <c:v>3.3390000000000003E-2</c:v>
                </c:pt>
                <c:pt idx="1059">
                  <c:v>3.3250000000000002E-2</c:v>
                </c:pt>
                <c:pt idx="1060">
                  <c:v>3.3610000000000001E-2</c:v>
                </c:pt>
                <c:pt idx="1061">
                  <c:v>3.422E-2</c:v>
                </c:pt>
                <c:pt idx="1062">
                  <c:v>3.4340000000000002E-2</c:v>
                </c:pt>
                <c:pt idx="1063">
                  <c:v>3.3869999999999997E-2</c:v>
                </c:pt>
                <c:pt idx="1064">
                  <c:v>3.4240000000000013E-2</c:v>
                </c:pt>
                <c:pt idx="1065">
                  <c:v>3.4390000000000004E-2</c:v>
                </c:pt>
                <c:pt idx="1066">
                  <c:v>3.4200000000000001E-2</c:v>
                </c:pt>
                <c:pt idx="1067">
                  <c:v>3.551E-2</c:v>
                </c:pt>
                <c:pt idx="1068">
                  <c:v>3.4590000000000003E-2</c:v>
                </c:pt>
                <c:pt idx="1069">
                  <c:v>3.500000000000001E-2</c:v>
                </c:pt>
                <c:pt idx="1070">
                  <c:v>3.500000000000001E-2</c:v>
                </c:pt>
                <c:pt idx="1071">
                  <c:v>3.4509999999999999E-2</c:v>
                </c:pt>
                <c:pt idx="1072">
                  <c:v>3.4349999999999999E-2</c:v>
                </c:pt>
                <c:pt idx="1073">
                  <c:v>3.4300000000000004E-2</c:v>
                </c:pt>
                <c:pt idx="1074">
                  <c:v>3.458E-2</c:v>
                </c:pt>
                <c:pt idx="1075">
                  <c:v>3.5520000000000003E-2</c:v>
                </c:pt>
                <c:pt idx="1076">
                  <c:v>3.5119999999999998E-2</c:v>
                </c:pt>
                <c:pt idx="1077">
                  <c:v>3.5540000000000002E-2</c:v>
                </c:pt>
                <c:pt idx="1078">
                  <c:v>3.6200000000000017E-2</c:v>
                </c:pt>
                <c:pt idx="1079">
                  <c:v>3.6640000000000013E-2</c:v>
                </c:pt>
                <c:pt idx="1080">
                  <c:v>3.6090000000000011E-2</c:v>
                </c:pt>
                <c:pt idx="1081">
                  <c:v>3.6430000000000018E-2</c:v>
                </c:pt>
                <c:pt idx="1082">
                  <c:v>3.6500000000000005E-2</c:v>
                </c:pt>
                <c:pt idx="1083">
                  <c:v>3.5670000000000014E-2</c:v>
                </c:pt>
                <c:pt idx="1084">
                  <c:v>3.551E-2</c:v>
                </c:pt>
                <c:pt idx="1085">
                  <c:v>3.4700000000000002E-2</c:v>
                </c:pt>
                <c:pt idx="1086">
                  <c:v>3.5210000000000005E-2</c:v>
                </c:pt>
                <c:pt idx="1087">
                  <c:v>3.474E-2</c:v>
                </c:pt>
                <c:pt idx="1088">
                  <c:v>3.4530000000000005E-2</c:v>
                </c:pt>
                <c:pt idx="1089">
                  <c:v>3.5130000000000002E-2</c:v>
                </c:pt>
                <c:pt idx="1090">
                  <c:v>3.6150000000000002E-2</c:v>
                </c:pt>
                <c:pt idx="1091">
                  <c:v>3.6390000000000006E-2</c:v>
                </c:pt>
                <c:pt idx="1092">
                  <c:v>3.722000000000001E-2</c:v>
                </c:pt>
                <c:pt idx="1093">
                  <c:v>3.712E-2</c:v>
                </c:pt>
                <c:pt idx="1094">
                  <c:v>3.6760000000000001E-2</c:v>
                </c:pt>
                <c:pt idx="1095">
                  <c:v>3.7280000000000015E-2</c:v>
                </c:pt>
                <c:pt idx="1096">
                  <c:v>3.6970000000000017E-2</c:v>
                </c:pt>
                <c:pt idx="1097">
                  <c:v>3.6810000000000002E-2</c:v>
                </c:pt>
                <c:pt idx="1098">
                  <c:v>3.6810000000000002E-2</c:v>
                </c:pt>
                <c:pt idx="1099">
                  <c:v>3.6970000000000017E-2</c:v>
                </c:pt>
                <c:pt idx="1100">
                  <c:v>3.6640000000000013E-2</c:v>
                </c:pt>
                <c:pt idx="1101">
                  <c:v>3.5660000000000004E-2</c:v>
                </c:pt>
                <c:pt idx="1102">
                  <c:v>3.6170000000000001E-2</c:v>
                </c:pt>
                <c:pt idx="1103">
                  <c:v>3.5769999999999996E-2</c:v>
                </c:pt>
                <c:pt idx="1104">
                  <c:v>3.5600000000000014E-2</c:v>
                </c:pt>
                <c:pt idx="1105">
                  <c:v>3.4910000000000004E-2</c:v>
                </c:pt>
                <c:pt idx="1106">
                  <c:v>3.4630000000000015E-2</c:v>
                </c:pt>
                <c:pt idx="1107">
                  <c:v>3.5020000000000009E-2</c:v>
                </c:pt>
                <c:pt idx="1108">
                  <c:v>3.49E-2</c:v>
                </c:pt>
                <c:pt idx="1109">
                  <c:v>3.5009999999999999E-2</c:v>
                </c:pt>
                <c:pt idx="1110">
                  <c:v>3.5310000000000001E-2</c:v>
                </c:pt>
                <c:pt idx="1111">
                  <c:v>3.517E-2</c:v>
                </c:pt>
                <c:pt idx="1112">
                  <c:v>3.5110000000000002E-2</c:v>
                </c:pt>
                <c:pt idx="1113">
                  <c:v>3.5390000000000005E-2</c:v>
                </c:pt>
                <c:pt idx="1114">
                  <c:v>3.5099999999999999E-2</c:v>
                </c:pt>
                <c:pt idx="1115">
                  <c:v>3.5050000000000005E-2</c:v>
                </c:pt>
                <c:pt idx="1116">
                  <c:v>3.533E-2</c:v>
                </c:pt>
                <c:pt idx="1117">
                  <c:v>3.5549999999999998E-2</c:v>
                </c:pt>
                <c:pt idx="1118">
                  <c:v>3.5470000000000015E-2</c:v>
                </c:pt>
                <c:pt idx="1119">
                  <c:v>3.5470000000000015E-2</c:v>
                </c:pt>
                <c:pt idx="1120">
                  <c:v>3.5890000000000005E-2</c:v>
                </c:pt>
                <c:pt idx="1121">
                  <c:v>3.5369999999999999E-2</c:v>
                </c:pt>
                <c:pt idx="1122">
                  <c:v>3.465E-2</c:v>
                </c:pt>
                <c:pt idx="1123">
                  <c:v>3.4630000000000015E-2</c:v>
                </c:pt>
                <c:pt idx="1124">
                  <c:v>3.4890000000000004E-2</c:v>
                </c:pt>
                <c:pt idx="1125">
                  <c:v>3.4140000000000004E-2</c:v>
                </c:pt>
                <c:pt idx="1126">
                  <c:v>3.3860000000000001E-2</c:v>
                </c:pt>
                <c:pt idx="1127">
                  <c:v>3.4170000000000006E-2</c:v>
                </c:pt>
                <c:pt idx="1128">
                  <c:v>3.3980000000000003E-2</c:v>
                </c:pt>
                <c:pt idx="1129">
                  <c:v>3.4080000000000006E-2</c:v>
                </c:pt>
                <c:pt idx="1130">
                  <c:v>3.4200000000000001E-2</c:v>
                </c:pt>
                <c:pt idx="1131">
                  <c:v>3.4270000000000002E-2</c:v>
                </c:pt>
                <c:pt idx="1132">
                  <c:v>3.4349999999999999E-2</c:v>
                </c:pt>
                <c:pt idx="1133">
                  <c:v>3.5020000000000009E-2</c:v>
                </c:pt>
                <c:pt idx="1134">
                  <c:v>3.4939999999999999E-2</c:v>
                </c:pt>
                <c:pt idx="1135">
                  <c:v>3.561000000000001E-2</c:v>
                </c:pt>
                <c:pt idx="1136">
                  <c:v>3.5670000000000014E-2</c:v>
                </c:pt>
                <c:pt idx="1137">
                  <c:v>3.525000000000001E-2</c:v>
                </c:pt>
                <c:pt idx="1138">
                  <c:v>3.6470000000000016E-2</c:v>
                </c:pt>
                <c:pt idx="1139">
                  <c:v>3.6470000000000016E-2</c:v>
                </c:pt>
                <c:pt idx="1140">
                  <c:v>3.6620000000000014E-2</c:v>
                </c:pt>
                <c:pt idx="1141">
                  <c:v>3.6340000000000004E-2</c:v>
                </c:pt>
                <c:pt idx="1142">
                  <c:v>3.5690000000000006E-2</c:v>
                </c:pt>
                <c:pt idx="1143">
                  <c:v>3.5709999999999999E-2</c:v>
                </c:pt>
                <c:pt idx="1144">
                  <c:v>3.5369999999999999E-2</c:v>
                </c:pt>
                <c:pt idx="1145">
                  <c:v>3.5740000000000001E-2</c:v>
                </c:pt>
                <c:pt idx="1146">
                  <c:v>3.670000000000001E-2</c:v>
                </c:pt>
                <c:pt idx="1147">
                  <c:v>3.6500000000000005E-2</c:v>
                </c:pt>
                <c:pt idx="1148">
                  <c:v>3.6090000000000011E-2</c:v>
                </c:pt>
                <c:pt idx="1149">
                  <c:v>3.6040000000000016E-2</c:v>
                </c:pt>
                <c:pt idx="1150">
                  <c:v>3.5540000000000002E-2</c:v>
                </c:pt>
                <c:pt idx="1151">
                  <c:v>3.5830000000000015E-2</c:v>
                </c:pt>
                <c:pt idx="1152">
                  <c:v>3.5830000000000015E-2</c:v>
                </c:pt>
                <c:pt idx="1153">
                  <c:v>3.5820000000000005E-2</c:v>
                </c:pt>
                <c:pt idx="1154">
                  <c:v>3.6690000000000014E-2</c:v>
                </c:pt>
                <c:pt idx="1155">
                  <c:v>3.645000000000001E-2</c:v>
                </c:pt>
                <c:pt idx="1156">
                  <c:v>3.7149999999999996E-2</c:v>
                </c:pt>
                <c:pt idx="1157">
                  <c:v>3.7260000000000001E-2</c:v>
                </c:pt>
                <c:pt idx="1158">
                  <c:v>3.7309999999999996E-2</c:v>
                </c:pt>
                <c:pt idx="1159">
                  <c:v>3.7040000000000017E-2</c:v>
                </c:pt>
                <c:pt idx="1160">
                  <c:v>3.6430000000000018E-2</c:v>
                </c:pt>
                <c:pt idx="1161">
                  <c:v>3.6920000000000001E-2</c:v>
                </c:pt>
                <c:pt idx="1162">
                  <c:v>3.7130000000000017E-2</c:v>
                </c:pt>
                <c:pt idx="1163">
                  <c:v>3.6900000000000002E-2</c:v>
                </c:pt>
                <c:pt idx="1164">
                  <c:v>3.7090000000000012E-2</c:v>
                </c:pt>
                <c:pt idx="1165">
                  <c:v>3.6830000000000016E-2</c:v>
                </c:pt>
                <c:pt idx="1166">
                  <c:v>3.7280000000000015E-2</c:v>
                </c:pt>
                <c:pt idx="1167">
                  <c:v>3.7200000000000018E-2</c:v>
                </c:pt>
                <c:pt idx="1168">
                  <c:v>3.6490000000000002E-2</c:v>
                </c:pt>
                <c:pt idx="1169">
                  <c:v>3.6740000000000002E-2</c:v>
                </c:pt>
                <c:pt idx="1170">
                  <c:v>3.7300000000000014E-2</c:v>
                </c:pt>
                <c:pt idx="1171">
                  <c:v>3.7300000000000014E-2</c:v>
                </c:pt>
                <c:pt idx="1172">
                  <c:v>3.7500000000000006E-2</c:v>
                </c:pt>
                <c:pt idx="1173">
                  <c:v>3.771E-2</c:v>
                </c:pt>
                <c:pt idx="1174">
                  <c:v>3.7340000000000005E-2</c:v>
                </c:pt>
                <c:pt idx="1175">
                  <c:v>3.7730000000000014E-2</c:v>
                </c:pt>
                <c:pt idx="1176">
                  <c:v>3.7730000000000014E-2</c:v>
                </c:pt>
                <c:pt idx="1177">
                  <c:v>3.7500000000000006E-2</c:v>
                </c:pt>
                <c:pt idx="1178">
                  <c:v>3.7620000000000015E-2</c:v>
                </c:pt>
                <c:pt idx="1179">
                  <c:v>3.7260000000000001E-2</c:v>
                </c:pt>
                <c:pt idx="1180">
                  <c:v>3.7090000000000012E-2</c:v>
                </c:pt>
                <c:pt idx="1181">
                  <c:v>3.7370000000000014E-2</c:v>
                </c:pt>
                <c:pt idx="1182">
                  <c:v>3.7050000000000013E-2</c:v>
                </c:pt>
                <c:pt idx="1183">
                  <c:v>3.6220000000000002E-2</c:v>
                </c:pt>
                <c:pt idx="1184">
                  <c:v>3.5920000000000001E-2</c:v>
                </c:pt>
                <c:pt idx="1185">
                  <c:v>3.6250000000000011E-2</c:v>
                </c:pt>
                <c:pt idx="1186">
                  <c:v>3.6319999999999998E-2</c:v>
                </c:pt>
                <c:pt idx="1187">
                  <c:v>3.5990000000000001E-2</c:v>
                </c:pt>
                <c:pt idx="1188">
                  <c:v>3.5830000000000015E-2</c:v>
                </c:pt>
                <c:pt idx="1189">
                  <c:v>3.5830000000000015E-2</c:v>
                </c:pt>
                <c:pt idx="1190">
                  <c:v>3.5690000000000006E-2</c:v>
                </c:pt>
                <c:pt idx="1191">
                  <c:v>3.5929999999999997E-2</c:v>
                </c:pt>
                <c:pt idx="1192">
                  <c:v>3.5119999999999998E-2</c:v>
                </c:pt>
                <c:pt idx="1193">
                  <c:v>3.4820000000000004E-2</c:v>
                </c:pt>
                <c:pt idx="1194">
                  <c:v>3.5099999999999999E-2</c:v>
                </c:pt>
                <c:pt idx="1195">
                  <c:v>3.5009999999999999E-2</c:v>
                </c:pt>
                <c:pt idx="1196">
                  <c:v>3.4480000000000011E-2</c:v>
                </c:pt>
                <c:pt idx="1197">
                  <c:v>3.4630000000000015E-2</c:v>
                </c:pt>
                <c:pt idx="1198">
                  <c:v>3.4500000000000003E-2</c:v>
                </c:pt>
                <c:pt idx="1199">
                  <c:v>3.3669999999999999E-2</c:v>
                </c:pt>
                <c:pt idx="1200">
                  <c:v>3.4200000000000001E-2</c:v>
                </c:pt>
                <c:pt idx="1201">
                  <c:v>3.4769999999999995E-2</c:v>
                </c:pt>
                <c:pt idx="1202">
                  <c:v>3.5020000000000009E-2</c:v>
                </c:pt>
                <c:pt idx="1203">
                  <c:v>3.49E-2</c:v>
                </c:pt>
                <c:pt idx="1204">
                  <c:v>3.4880000000000001E-2</c:v>
                </c:pt>
                <c:pt idx="1205">
                  <c:v>3.5110000000000002E-2</c:v>
                </c:pt>
                <c:pt idx="1206">
                  <c:v>3.551E-2</c:v>
                </c:pt>
                <c:pt idx="1207">
                  <c:v>3.5099999999999999E-2</c:v>
                </c:pt>
                <c:pt idx="1208">
                  <c:v>3.4830000000000014E-2</c:v>
                </c:pt>
                <c:pt idx="1209">
                  <c:v>3.4820000000000004E-2</c:v>
                </c:pt>
                <c:pt idx="1210">
                  <c:v>3.4599999999999999E-2</c:v>
                </c:pt>
                <c:pt idx="1211">
                  <c:v>3.4850000000000006E-2</c:v>
                </c:pt>
                <c:pt idx="1212">
                  <c:v>3.5050000000000005E-2</c:v>
                </c:pt>
                <c:pt idx="1213">
                  <c:v>3.4780000000000005E-2</c:v>
                </c:pt>
                <c:pt idx="1214">
                  <c:v>3.492E-2</c:v>
                </c:pt>
                <c:pt idx="1215">
                  <c:v>3.441000000000001E-2</c:v>
                </c:pt>
                <c:pt idx="1216">
                  <c:v>3.415E-2</c:v>
                </c:pt>
                <c:pt idx="1217">
                  <c:v>3.3759999999999998E-2</c:v>
                </c:pt>
                <c:pt idx="1218">
                  <c:v>3.4140000000000004E-2</c:v>
                </c:pt>
                <c:pt idx="1219">
                  <c:v>3.3770000000000001E-2</c:v>
                </c:pt>
                <c:pt idx="1220">
                  <c:v>3.458E-2</c:v>
                </c:pt>
                <c:pt idx="1221">
                  <c:v>3.4640000000000011E-2</c:v>
                </c:pt>
                <c:pt idx="1222">
                  <c:v>3.5070000000000011E-2</c:v>
                </c:pt>
                <c:pt idx="1223">
                  <c:v>3.5470000000000015E-2</c:v>
                </c:pt>
                <c:pt idx="1224">
                  <c:v>3.551E-2</c:v>
                </c:pt>
                <c:pt idx="1225">
                  <c:v>3.5290000000000002E-2</c:v>
                </c:pt>
                <c:pt idx="1226">
                  <c:v>3.4869999999999998E-2</c:v>
                </c:pt>
                <c:pt idx="1227">
                  <c:v>3.4180000000000002E-2</c:v>
                </c:pt>
                <c:pt idx="1228">
                  <c:v>3.406E-2</c:v>
                </c:pt>
                <c:pt idx="1229">
                  <c:v>3.4480000000000011E-2</c:v>
                </c:pt>
                <c:pt idx="1230">
                  <c:v>3.4419999999999999E-2</c:v>
                </c:pt>
                <c:pt idx="1231">
                  <c:v>3.4939999999999999E-2</c:v>
                </c:pt>
                <c:pt idx="1232">
                  <c:v>3.4860000000000002E-2</c:v>
                </c:pt>
                <c:pt idx="1233">
                  <c:v>3.4390000000000004E-2</c:v>
                </c:pt>
                <c:pt idx="1234">
                  <c:v>3.406E-2</c:v>
                </c:pt>
                <c:pt idx="1235">
                  <c:v>3.4110000000000001E-2</c:v>
                </c:pt>
                <c:pt idx="1236">
                  <c:v>3.3820000000000003E-2</c:v>
                </c:pt>
                <c:pt idx="1237">
                  <c:v>3.3419999999999998E-2</c:v>
                </c:pt>
                <c:pt idx="1238">
                  <c:v>3.3799999999999997E-2</c:v>
                </c:pt>
                <c:pt idx="1239">
                  <c:v>3.3989999999999999E-2</c:v>
                </c:pt>
                <c:pt idx="1240">
                  <c:v>3.441000000000001E-2</c:v>
                </c:pt>
                <c:pt idx="1241">
                  <c:v>3.4850000000000006E-2</c:v>
                </c:pt>
                <c:pt idx="1242">
                  <c:v>3.4630000000000015E-2</c:v>
                </c:pt>
                <c:pt idx="1243">
                  <c:v>3.4210000000000004E-2</c:v>
                </c:pt>
                <c:pt idx="1244">
                  <c:v>3.3910000000000003E-2</c:v>
                </c:pt>
                <c:pt idx="1245">
                  <c:v>3.3739999999999999E-2</c:v>
                </c:pt>
                <c:pt idx="1246">
                  <c:v>3.3939999999999998E-2</c:v>
                </c:pt>
                <c:pt idx="1247">
                  <c:v>3.3309999999999999E-2</c:v>
                </c:pt>
                <c:pt idx="1248">
                  <c:v>3.3070000000000002E-2</c:v>
                </c:pt>
                <c:pt idx="1249">
                  <c:v>3.3180000000000001E-2</c:v>
                </c:pt>
                <c:pt idx="1250">
                  <c:v>3.295E-2</c:v>
                </c:pt>
                <c:pt idx="1251">
                  <c:v>3.2900000000000006E-2</c:v>
                </c:pt>
                <c:pt idx="1252">
                  <c:v>3.3520000000000001E-2</c:v>
                </c:pt>
                <c:pt idx="1253">
                  <c:v>3.3520000000000001E-2</c:v>
                </c:pt>
                <c:pt idx="1254">
                  <c:v>3.363E-2</c:v>
                </c:pt>
                <c:pt idx="1255">
                  <c:v>3.3430000000000001E-2</c:v>
                </c:pt>
                <c:pt idx="1256">
                  <c:v>3.3090000000000001E-2</c:v>
                </c:pt>
                <c:pt idx="1257">
                  <c:v>3.3050000000000003E-2</c:v>
                </c:pt>
                <c:pt idx="1258">
                  <c:v>3.2810000000000013E-2</c:v>
                </c:pt>
                <c:pt idx="1259">
                  <c:v>3.3000000000000002E-2</c:v>
                </c:pt>
                <c:pt idx="1260">
                  <c:v>3.3300000000000003E-2</c:v>
                </c:pt>
                <c:pt idx="1261">
                  <c:v>3.2980000000000002E-2</c:v>
                </c:pt>
                <c:pt idx="1262">
                  <c:v>3.2440000000000017E-2</c:v>
                </c:pt>
                <c:pt idx="1263">
                  <c:v>3.2090000000000014E-2</c:v>
                </c:pt>
                <c:pt idx="1264">
                  <c:v>3.2480000000000016E-2</c:v>
                </c:pt>
                <c:pt idx="1265">
                  <c:v>3.2199999999999999E-2</c:v>
                </c:pt>
                <c:pt idx="1266">
                  <c:v>3.2400000000000012E-2</c:v>
                </c:pt>
                <c:pt idx="1267">
                  <c:v>3.2450000000000014E-2</c:v>
                </c:pt>
                <c:pt idx="1268">
                  <c:v>3.2800000000000017E-2</c:v>
                </c:pt>
                <c:pt idx="1269">
                  <c:v>3.3070000000000002E-2</c:v>
                </c:pt>
                <c:pt idx="1270">
                  <c:v>3.2680000000000015E-2</c:v>
                </c:pt>
                <c:pt idx="1271">
                  <c:v>3.1640000000000015E-2</c:v>
                </c:pt>
                <c:pt idx="1272">
                  <c:v>3.1269999999999999E-2</c:v>
                </c:pt>
                <c:pt idx="1273">
                  <c:v>3.1380000000000005E-2</c:v>
                </c:pt>
                <c:pt idx="1274">
                  <c:v>3.1730000000000001E-2</c:v>
                </c:pt>
                <c:pt idx="1275">
                  <c:v>3.1620000000000002E-2</c:v>
                </c:pt>
                <c:pt idx="1276">
                  <c:v>3.202E-2</c:v>
                </c:pt>
                <c:pt idx="1277">
                  <c:v>3.2160000000000001E-2</c:v>
                </c:pt>
                <c:pt idx="1278">
                  <c:v>3.1870000000000016E-2</c:v>
                </c:pt>
                <c:pt idx="1279">
                  <c:v>3.1870000000000016E-2</c:v>
                </c:pt>
                <c:pt idx="1280">
                  <c:v>3.1560000000000005E-2</c:v>
                </c:pt>
                <c:pt idx="1281">
                  <c:v>3.0780000000000002E-2</c:v>
                </c:pt>
                <c:pt idx="1282">
                  <c:v>3.0950000000000002E-2</c:v>
                </c:pt>
                <c:pt idx="1283">
                  <c:v>3.1060000000000001E-2</c:v>
                </c:pt>
                <c:pt idx="1284">
                  <c:v>3.1990000000000005E-2</c:v>
                </c:pt>
                <c:pt idx="1285">
                  <c:v>3.2580000000000005E-2</c:v>
                </c:pt>
                <c:pt idx="1286">
                  <c:v>3.2680000000000015E-2</c:v>
                </c:pt>
                <c:pt idx="1287">
                  <c:v>3.2549999999999996E-2</c:v>
                </c:pt>
                <c:pt idx="1288">
                  <c:v>3.2610000000000014E-2</c:v>
                </c:pt>
                <c:pt idx="1289">
                  <c:v>3.2719999999999999E-2</c:v>
                </c:pt>
                <c:pt idx="1290">
                  <c:v>3.2910000000000002E-2</c:v>
                </c:pt>
                <c:pt idx="1291">
                  <c:v>3.2940000000000011E-2</c:v>
                </c:pt>
                <c:pt idx="1292">
                  <c:v>3.2350000000000004E-2</c:v>
                </c:pt>
                <c:pt idx="1293">
                  <c:v>3.2400000000000012E-2</c:v>
                </c:pt>
                <c:pt idx="1294">
                  <c:v>3.2270000000000014E-2</c:v>
                </c:pt>
                <c:pt idx="1295">
                  <c:v>3.2780000000000011E-2</c:v>
                </c:pt>
                <c:pt idx="1296">
                  <c:v>3.2480000000000016E-2</c:v>
                </c:pt>
                <c:pt idx="1297">
                  <c:v>3.2840000000000015E-2</c:v>
                </c:pt>
                <c:pt idx="1298">
                  <c:v>3.2780000000000011E-2</c:v>
                </c:pt>
                <c:pt idx="1299">
                  <c:v>3.2740000000000005E-2</c:v>
                </c:pt>
                <c:pt idx="1300">
                  <c:v>3.2340000000000001E-2</c:v>
                </c:pt>
                <c:pt idx="1301">
                  <c:v>3.2080000000000011E-2</c:v>
                </c:pt>
                <c:pt idx="1302">
                  <c:v>3.1730000000000001E-2</c:v>
                </c:pt>
                <c:pt idx="1303">
                  <c:v>3.1880000000000012E-2</c:v>
                </c:pt>
                <c:pt idx="1304">
                  <c:v>3.1680000000000014E-2</c:v>
                </c:pt>
                <c:pt idx="1305">
                  <c:v>0</c:v>
                </c:pt>
              </c:numCache>
            </c:numRef>
          </c:val>
        </c:ser>
        <c:ser>
          <c:idx val="2"/>
          <c:order val="2"/>
          <c:tx>
            <c:strRef>
              <c:f>'10YRGILT YIELDS'!$J$1</c:f>
              <c:strCache>
                <c:ptCount val="1"/>
                <c:pt idx="0">
                  <c:v>Spain</c:v>
                </c:pt>
              </c:strCache>
            </c:strRef>
          </c:tx>
          <c:spPr>
            <a:ln w="12700"/>
          </c:spPr>
          <c:marker>
            <c:symbol val="none"/>
          </c:marker>
          <c:cat>
            <c:numRef>
              <c:f>'10YRGILT YIELDS'!$A$4:$A$1309</c:f>
              <c:numCache>
                <c:formatCode>dd/mm/yyyy</c:formatCode>
                <c:ptCount val="1306"/>
                <c:pt idx="0">
                  <c:v>39994</c:v>
                </c:pt>
                <c:pt idx="1">
                  <c:v>39995</c:v>
                </c:pt>
                <c:pt idx="2">
                  <c:v>39996</c:v>
                </c:pt>
                <c:pt idx="3">
                  <c:v>39997</c:v>
                </c:pt>
                <c:pt idx="4">
                  <c:v>40000</c:v>
                </c:pt>
                <c:pt idx="5">
                  <c:v>40001</c:v>
                </c:pt>
                <c:pt idx="6">
                  <c:v>40002</c:v>
                </c:pt>
                <c:pt idx="7">
                  <c:v>40003</c:v>
                </c:pt>
                <c:pt idx="8">
                  <c:v>40004</c:v>
                </c:pt>
                <c:pt idx="9">
                  <c:v>40007</c:v>
                </c:pt>
                <c:pt idx="10">
                  <c:v>40008</c:v>
                </c:pt>
                <c:pt idx="11">
                  <c:v>40009</c:v>
                </c:pt>
                <c:pt idx="12">
                  <c:v>40010</c:v>
                </c:pt>
                <c:pt idx="13">
                  <c:v>40011</c:v>
                </c:pt>
                <c:pt idx="14">
                  <c:v>40014</c:v>
                </c:pt>
                <c:pt idx="15">
                  <c:v>40015</c:v>
                </c:pt>
                <c:pt idx="16">
                  <c:v>40016</c:v>
                </c:pt>
                <c:pt idx="17">
                  <c:v>40017</c:v>
                </c:pt>
                <c:pt idx="18">
                  <c:v>40018</c:v>
                </c:pt>
                <c:pt idx="19">
                  <c:v>40021</c:v>
                </c:pt>
                <c:pt idx="20">
                  <c:v>40022</c:v>
                </c:pt>
                <c:pt idx="21">
                  <c:v>40023</c:v>
                </c:pt>
                <c:pt idx="22">
                  <c:v>40024</c:v>
                </c:pt>
                <c:pt idx="23">
                  <c:v>40025</c:v>
                </c:pt>
                <c:pt idx="24">
                  <c:v>40028</c:v>
                </c:pt>
                <c:pt idx="25">
                  <c:v>40029</c:v>
                </c:pt>
                <c:pt idx="26">
                  <c:v>40030</c:v>
                </c:pt>
                <c:pt idx="27">
                  <c:v>40031</c:v>
                </c:pt>
                <c:pt idx="28">
                  <c:v>40032</c:v>
                </c:pt>
                <c:pt idx="29">
                  <c:v>40035</c:v>
                </c:pt>
                <c:pt idx="30">
                  <c:v>40036</c:v>
                </c:pt>
                <c:pt idx="31">
                  <c:v>40037</c:v>
                </c:pt>
                <c:pt idx="32">
                  <c:v>40038</c:v>
                </c:pt>
                <c:pt idx="33">
                  <c:v>40039</c:v>
                </c:pt>
                <c:pt idx="34">
                  <c:v>40042</c:v>
                </c:pt>
                <c:pt idx="35">
                  <c:v>40043</c:v>
                </c:pt>
                <c:pt idx="36">
                  <c:v>40044</c:v>
                </c:pt>
                <c:pt idx="37">
                  <c:v>40045</c:v>
                </c:pt>
                <c:pt idx="38">
                  <c:v>40046</c:v>
                </c:pt>
                <c:pt idx="39">
                  <c:v>40049</c:v>
                </c:pt>
                <c:pt idx="40">
                  <c:v>40050</c:v>
                </c:pt>
                <c:pt idx="41">
                  <c:v>40051</c:v>
                </c:pt>
                <c:pt idx="42">
                  <c:v>40052</c:v>
                </c:pt>
                <c:pt idx="43">
                  <c:v>40053</c:v>
                </c:pt>
                <c:pt idx="44">
                  <c:v>40056</c:v>
                </c:pt>
                <c:pt idx="45">
                  <c:v>40057</c:v>
                </c:pt>
                <c:pt idx="46">
                  <c:v>40058</c:v>
                </c:pt>
                <c:pt idx="47">
                  <c:v>40059</c:v>
                </c:pt>
                <c:pt idx="48">
                  <c:v>40060</c:v>
                </c:pt>
                <c:pt idx="49">
                  <c:v>40063</c:v>
                </c:pt>
                <c:pt idx="50">
                  <c:v>40064</c:v>
                </c:pt>
                <c:pt idx="51">
                  <c:v>40065</c:v>
                </c:pt>
                <c:pt idx="52">
                  <c:v>40066</c:v>
                </c:pt>
                <c:pt idx="53">
                  <c:v>40067</c:v>
                </c:pt>
                <c:pt idx="54">
                  <c:v>40070</c:v>
                </c:pt>
                <c:pt idx="55">
                  <c:v>40071</c:v>
                </c:pt>
                <c:pt idx="56">
                  <c:v>40072</c:v>
                </c:pt>
                <c:pt idx="57">
                  <c:v>40073</c:v>
                </c:pt>
                <c:pt idx="58">
                  <c:v>40074</c:v>
                </c:pt>
                <c:pt idx="59">
                  <c:v>40077</c:v>
                </c:pt>
                <c:pt idx="60">
                  <c:v>40078</c:v>
                </c:pt>
                <c:pt idx="61">
                  <c:v>40079</c:v>
                </c:pt>
                <c:pt idx="62">
                  <c:v>40080</c:v>
                </c:pt>
                <c:pt idx="63">
                  <c:v>40081</c:v>
                </c:pt>
                <c:pt idx="64">
                  <c:v>40084</c:v>
                </c:pt>
                <c:pt idx="65">
                  <c:v>40085</c:v>
                </c:pt>
                <c:pt idx="66">
                  <c:v>40086</c:v>
                </c:pt>
                <c:pt idx="67">
                  <c:v>40087</c:v>
                </c:pt>
                <c:pt idx="68">
                  <c:v>40088</c:v>
                </c:pt>
                <c:pt idx="69">
                  <c:v>40091</c:v>
                </c:pt>
                <c:pt idx="70">
                  <c:v>40092</c:v>
                </c:pt>
                <c:pt idx="71">
                  <c:v>40093</c:v>
                </c:pt>
                <c:pt idx="72">
                  <c:v>40094</c:v>
                </c:pt>
                <c:pt idx="73">
                  <c:v>40095</c:v>
                </c:pt>
                <c:pt idx="74">
                  <c:v>40098</c:v>
                </c:pt>
                <c:pt idx="75">
                  <c:v>40099</c:v>
                </c:pt>
                <c:pt idx="76">
                  <c:v>40100</c:v>
                </c:pt>
                <c:pt idx="77">
                  <c:v>40101</c:v>
                </c:pt>
                <c:pt idx="78">
                  <c:v>40102</c:v>
                </c:pt>
                <c:pt idx="79">
                  <c:v>40105</c:v>
                </c:pt>
                <c:pt idx="80">
                  <c:v>40106</c:v>
                </c:pt>
                <c:pt idx="81">
                  <c:v>40107</c:v>
                </c:pt>
                <c:pt idx="82">
                  <c:v>40108</c:v>
                </c:pt>
                <c:pt idx="83">
                  <c:v>40109</c:v>
                </c:pt>
                <c:pt idx="84">
                  <c:v>40112</c:v>
                </c:pt>
                <c:pt idx="85">
                  <c:v>40113</c:v>
                </c:pt>
                <c:pt idx="86">
                  <c:v>40114</c:v>
                </c:pt>
                <c:pt idx="87">
                  <c:v>40115</c:v>
                </c:pt>
                <c:pt idx="88">
                  <c:v>40116</c:v>
                </c:pt>
                <c:pt idx="89">
                  <c:v>40119</c:v>
                </c:pt>
                <c:pt idx="90">
                  <c:v>40120</c:v>
                </c:pt>
                <c:pt idx="91">
                  <c:v>40121</c:v>
                </c:pt>
                <c:pt idx="92">
                  <c:v>40122</c:v>
                </c:pt>
                <c:pt idx="93">
                  <c:v>40123</c:v>
                </c:pt>
                <c:pt idx="94">
                  <c:v>40126</c:v>
                </c:pt>
                <c:pt idx="95">
                  <c:v>40127</c:v>
                </c:pt>
                <c:pt idx="96">
                  <c:v>40128</c:v>
                </c:pt>
                <c:pt idx="97">
                  <c:v>40129</c:v>
                </c:pt>
                <c:pt idx="98">
                  <c:v>40130</c:v>
                </c:pt>
                <c:pt idx="99">
                  <c:v>40133</c:v>
                </c:pt>
                <c:pt idx="100">
                  <c:v>40134</c:v>
                </c:pt>
                <c:pt idx="101">
                  <c:v>40135</c:v>
                </c:pt>
                <c:pt idx="102">
                  <c:v>40136</c:v>
                </c:pt>
                <c:pt idx="103">
                  <c:v>40137</c:v>
                </c:pt>
                <c:pt idx="104">
                  <c:v>40140</c:v>
                </c:pt>
                <c:pt idx="105">
                  <c:v>40141</c:v>
                </c:pt>
                <c:pt idx="106">
                  <c:v>40142</c:v>
                </c:pt>
                <c:pt idx="107">
                  <c:v>40143</c:v>
                </c:pt>
                <c:pt idx="108">
                  <c:v>40144</c:v>
                </c:pt>
                <c:pt idx="109">
                  <c:v>40147</c:v>
                </c:pt>
                <c:pt idx="110">
                  <c:v>40148</c:v>
                </c:pt>
                <c:pt idx="111">
                  <c:v>40149</c:v>
                </c:pt>
                <c:pt idx="112">
                  <c:v>40150</c:v>
                </c:pt>
                <c:pt idx="113">
                  <c:v>40151</c:v>
                </c:pt>
                <c:pt idx="114">
                  <c:v>40154</c:v>
                </c:pt>
                <c:pt idx="115">
                  <c:v>40155</c:v>
                </c:pt>
                <c:pt idx="116">
                  <c:v>40156</c:v>
                </c:pt>
                <c:pt idx="117">
                  <c:v>40157</c:v>
                </c:pt>
                <c:pt idx="118">
                  <c:v>40158</c:v>
                </c:pt>
                <c:pt idx="119">
                  <c:v>40161</c:v>
                </c:pt>
                <c:pt idx="120">
                  <c:v>40162</c:v>
                </c:pt>
                <c:pt idx="121">
                  <c:v>40163</c:v>
                </c:pt>
                <c:pt idx="122">
                  <c:v>40164</c:v>
                </c:pt>
                <c:pt idx="123">
                  <c:v>40165</c:v>
                </c:pt>
                <c:pt idx="124">
                  <c:v>40168</c:v>
                </c:pt>
                <c:pt idx="125">
                  <c:v>40169</c:v>
                </c:pt>
                <c:pt idx="126">
                  <c:v>40170</c:v>
                </c:pt>
                <c:pt idx="127">
                  <c:v>40171</c:v>
                </c:pt>
                <c:pt idx="128">
                  <c:v>40172</c:v>
                </c:pt>
                <c:pt idx="129">
                  <c:v>40175</c:v>
                </c:pt>
                <c:pt idx="130">
                  <c:v>40176</c:v>
                </c:pt>
                <c:pt idx="131">
                  <c:v>40177</c:v>
                </c:pt>
                <c:pt idx="132">
                  <c:v>40178</c:v>
                </c:pt>
                <c:pt idx="133">
                  <c:v>40179</c:v>
                </c:pt>
                <c:pt idx="134">
                  <c:v>40182</c:v>
                </c:pt>
                <c:pt idx="135">
                  <c:v>40183</c:v>
                </c:pt>
                <c:pt idx="136">
                  <c:v>40184</c:v>
                </c:pt>
                <c:pt idx="137">
                  <c:v>40185</c:v>
                </c:pt>
                <c:pt idx="138">
                  <c:v>40186</c:v>
                </c:pt>
                <c:pt idx="139">
                  <c:v>40189</c:v>
                </c:pt>
                <c:pt idx="140">
                  <c:v>40190</c:v>
                </c:pt>
                <c:pt idx="141">
                  <c:v>40191</c:v>
                </c:pt>
                <c:pt idx="142">
                  <c:v>40192</c:v>
                </c:pt>
                <c:pt idx="143">
                  <c:v>40193</c:v>
                </c:pt>
                <c:pt idx="144">
                  <c:v>40196</c:v>
                </c:pt>
                <c:pt idx="145">
                  <c:v>40197</c:v>
                </c:pt>
                <c:pt idx="146">
                  <c:v>40198</c:v>
                </c:pt>
                <c:pt idx="147">
                  <c:v>40199</c:v>
                </c:pt>
                <c:pt idx="148">
                  <c:v>40200</c:v>
                </c:pt>
                <c:pt idx="149">
                  <c:v>40203</c:v>
                </c:pt>
                <c:pt idx="150">
                  <c:v>40204</c:v>
                </c:pt>
                <c:pt idx="151">
                  <c:v>40205</c:v>
                </c:pt>
                <c:pt idx="152">
                  <c:v>40206</c:v>
                </c:pt>
                <c:pt idx="153">
                  <c:v>40207</c:v>
                </c:pt>
                <c:pt idx="154">
                  <c:v>40210</c:v>
                </c:pt>
                <c:pt idx="155">
                  <c:v>40211</c:v>
                </c:pt>
                <c:pt idx="156">
                  <c:v>40212</c:v>
                </c:pt>
                <c:pt idx="157">
                  <c:v>40213</c:v>
                </c:pt>
                <c:pt idx="158">
                  <c:v>40214</c:v>
                </c:pt>
                <c:pt idx="159">
                  <c:v>40217</c:v>
                </c:pt>
                <c:pt idx="160">
                  <c:v>40218</c:v>
                </c:pt>
                <c:pt idx="161">
                  <c:v>40219</c:v>
                </c:pt>
                <c:pt idx="162">
                  <c:v>40220</c:v>
                </c:pt>
                <c:pt idx="163">
                  <c:v>40221</c:v>
                </c:pt>
                <c:pt idx="164">
                  <c:v>40224</c:v>
                </c:pt>
                <c:pt idx="165">
                  <c:v>40225</c:v>
                </c:pt>
                <c:pt idx="166">
                  <c:v>40226</c:v>
                </c:pt>
                <c:pt idx="167">
                  <c:v>40227</c:v>
                </c:pt>
                <c:pt idx="168">
                  <c:v>40228</c:v>
                </c:pt>
                <c:pt idx="169">
                  <c:v>40231</c:v>
                </c:pt>
                <c:pt idx="170">
                  <c:v>40232</c:v>
                </c:pt>
                <c:pt idx="171">
                  <c:v>40233</c:v>
                </c:pt>
                <c:pt idx="172">
                  <c:v>40234</c:v>
                </c:pt>
                <c:pt idx="173">
                  <c:v>40235</c:v>
                </c:pt>
                <c:pt idx="174">
                  <c:v>40238</c:v>
                </c:pt>
                <c:pt idx="175">
                  <c:v>40239</c:v>
                </c:pt>
                <c:pt idx="176">
                  <c:v>40240</c:v>
                </c:pt>
                <c:pt idx="177">
                  <c:v>40241</c:v>
                </c:pt>
                <c:pt idx="178">
                  <c:v>40242</c:v>
                </c:pt>
                <c:pt idx="179">
                  <c:v>40245</c:v>
                </c:pt>
                <c:pt idx="180">
                  <c:v>40246</c:v>
                </c:pt>
                <c:pt idx="181">
                  <c:v>40247</c:v>
                </c:pt>
                <c:pt idx="182">
                  <c:v>40248</c:v>
                </c:pt>
                <c:pt idx="183">
                  <c:v>40249</c:v>
                </c:pt>
                <c:pt idx="184">
                  <c:v>40252</c:v>
                </c:pt>
                <c:pt idx="185">
                  <c:v>40253</c:v>
                </c:pt>
                <c:pt idx="186">
                  <c:v>40254</c:v>
                </c:pt>
                <c:pt idx="187">
                  <c:v>40255</c:v>
                </c:pt>
                <c:pt idx="188">
                  <c:v>40256</c:v>
                </c:pt>
                <c:pt idx="189">
                  <c:v>40259</c:v>
                </c:pt>
                <c:pt idx="190">
                  <c:v>40260</c:v>
                </c:pt>
                <c:pt idx="191">
                  <c:v>40261</c:v>
                </c:pt>
                <c:pt idx="192">
                  <c:v>40262</c:v>
                </c:pt>
                <c:pt idx="193">
                  <c:v>40263</c:v>
                </c:pt>
                <c:pt idx="194">
                  <c:v>40266</c:v>
                </c:pt>
                <c:pt idx="195">
                  <c:v>40267</c:v>
                </c:pt>
                <c:pt idx="196">
                  <c:v>40268</c:v>
                </c:pt>
                <c:pt idx="197">
                  <c:v>40269</c:v>
                </c:pt>
                <c:pt idx="198">
                  <c:v>40270</c:v>
                </c:pt>
                <c:pt idx="199">
                  <c:v>40273</c:v>
                </c:pt>
                <c:pt idx="200">
                  <c:v>40274</c:v>
                </c:pt>
                <c:pt idx="201">
                  <c:v>40275</c:v>
                </c:pt>
                <c:pt idx="202">
                  <c:v>40276</c:v>
                </c:pt>
                <c:pt idx="203">
                  <c:v>40277</c:v>
                </c:pt>
                <c:pt idx="204">
                  <c:v>40280</c:v>
                </c:pt>
                <c:pt idx="205">
                  <c:v>40281</c:v>
                </c:pt>
                <c:pt idx="206">
                  <c:v>40282</c:v>
                </c:pt>
                <c:pt idx="207">
                  <c:v>40283</c:v>
                </c:pt>
                <c:pt idx="208">
                  <c:v>40284</c:v>
                </c:pt>
                <c:pt idx="209">
                  <c:v>40287</c:v>
                </c:pt>
                <c:pt idx="210">
                  <c:v>40288</c:v>
                </c:pt>
                <c:pt idx="211">
                  <c:v>40289</c:v>
                </c:pt>
                <c:pt idx="212">
                  <c:v>40290</c:v>
                </c:pt>
                <c:pt idx="213">
                  <c:v>40291</c:v>
                </c:pt>
                <c:pt idx="214">
                  <c:v>40294</c:v>
                </c:pt>
                <c:pt idx="215">
                  <c:v>40295</c:v>
                </c:pt>
                <c:pt idx="216">
                  <c:v>40296</c:v>
                </c:pt>
                <c:pt idx="217">
                  <c:v>40297</c:v>
                </c:pt>
                <c:pt idx="218">
                  <c:v>40298</c:v>
                </c:pt>
                <c:pt idx="219">
                  <c:v>40301</c:v>
                </c:pt>
                <c:pt idx="220">
                  <c:v>40302</c:v>
                </c:pt>
                <c:pt idx="221">
                  <c:v>40303</c:v>
                </c:pt>
                <c:pt idx="222">
                  <c:v>40304</c:v>
                </c:pt>
                <c:pt idx="223">
                  <c:v>40305</c:v>
                </c:pt>
                <c:pt idx="224">
                  <c:v>40308</c:v>
                </c:pt>
                <c:pt idx="225">
                  <c:v>40309</c:v>
                </c:pt>
                <c:pt idx="226">
                  <c:v>40310</c:v>
                </c:pt>
                <c:pt idx="227">
                  <c:v>40311</c:v>
                </c:pt>
                <c:pt idx="228">
                  <c:v>40312</c:v>
                </c:pt>
                <c:pt idx="229">
                  <c:v>40315</c:v>
                </c:pt>
                <c:pt idx="230">
                  <c:v>40316</c:v>
                </c:pt>
                <c:pt idx="231">
                  <c:v>40317</c:v>
                </c:pt>
                <c:pt idx="232">
                  <c:v>40318</c:v>
                </c:pt>
                <c:pt idx="233">
                  <c:v>40319</c:v>
                </c:pt>
                <c:pt idx="234">
                  <c:v>40322</c:v>
                </c:pt>
                <c:pt idx="235">
                  <c:v>40323</c:v>
                </c:pt>
                <c:pt idx="236">
                  <c:v>40324</c:v>
                </c:pt>
                <c:pt idx="237">
                  <c:v>40325</c:v>
                </c:pt>
                <c:pt idx="238">
                  <c:v>40326</c:v>
                </c:pt>
                <c:pt idx="239">
                  <c:v>40329</c:v>
                </c:pt>
                <c:pt idx="240">
                  <c:v>40330</c:v>
                </c:pt>
                <c:pt idx="241">
                  <c:v>40331</c:v>
                </c:pt>
                <c:pt idx="242">
                  <c:v>40332</c:v>
                </c:pt>
                <c:pt idx="243">
                  <c:v>40333</c:v>
                </c:pt>
                <c:pt idx="244">
                  <c:v>40336</c:v>
                </c:pt>
                <c:pt idx="245">
                  <c:v>40337</c:v>
                </c:pt>
                <c:pt idx="246">
                  <c:v>40338</c:v>
                </c:pt>
                <c:pt idx="247">
                  <c:v>40339</c:v>
                </c:pt>
                <c:pt idx="248">
                  <c:v>40340</c:v>
                </c:pt>
                <c:pt idx="249">
                  <c:v>40343</c:v>
                </c:pt>
                <c:pt idx="250">
                  <c:v>40344</c:v>
                </c:pt>
                <c:pt idx="251">
                  <c:v>40345</c:v>
                </c:pt>
                <c:pt idx="252">
                  <c:v>40346</c:v>
                </c:pt>
                <c:pt idx="253">
                  <c:v>40347</c:v>
                </c:pt>
                <c:pt idx="254">
                  <c:v>40350</c:v>
                </c:pt>
                <c:pt idx="255">
                  <c:v>40351</c:v>
                </c:pt>
                <c:pt idx="256">
                  <c:v>40352</c:v>
                </c:pt>
                <c:pt idx="257">
                  <c:v>40353</c:v>
                </c:pt>
                <c:pt idx="258">
                  <c:v>40354</c:v>
                </c:pt>
                <c:pt idx="259">
                  <c:v>40357</c:v>
                </c:pt>
                <c:pt idx="260">
                  <c:v>40358</c:v>
                </c:pt>
                <c:pt idx="261">
                  <c:v>40359</c:v>
                </c:pt>
                <c:pt idx="262">
                  <c:v>40360</c:v>
                </c:pt>
                <c:pt idx="263">
                  <c:v>40361</c:v>
                </c:pt>
                <c:pt idx="264">
                  <c:v>40364</c:v>
                </c:pt>
                <c:pt idx="265">
                  <c:v>40365</c:v>
                </c:pt>
                <c:pt idx="266">
                  <c:v>40366</c:v>
                </c:pt>
                <c:pt idx="267">
                  <c:v>40367</c:v>
                </c:pt>
                <c:pt idx="268">
                  <c:v>40368</c:v>
                </c:pt>
                <c:pt idx="269">
                  <c:v>40371</c:v>
                </c:pt>
                <c:pt idx="270">
                  <c:v>40372</c:v>
                </c:pt>
                <c:pt idx="271">
                  <c:v>40373</c:v>
                </c:pt>
                <c:pt idx="272">
                  <c:v>40374</c:v>
                </c:pt>
                <c:pt idx="273">
                  <c:v>40375</c:v>
                </c:pt>
                <c:pt idx="274">
                  <c:v>40378</c:v>
                </c:pt>
                <c:pt idx="275">
                  <c:v>40379</c:v>
                </c:pt>
                <c:pt idx="276">
                  <c:v>40380</c:v>
                </c:pt>
                <c:pt idx="277">
                  <c:v>40381</c:v>
                </c:pt>
                <c:pt idx="278">
                  <c:v>40382</c:v>
                </c:pt>
                <c:pt idx="279">
                  <c:v>40385</c:v>
                </c:pt>
                <c:pt idx="280">
                  <c:v>40386</c:v>
                </c:pt>
                <c:pt idx="281">
                  <c:v>40387</c:v>
                </c:pt>
                <c:pt idx="282">
                  <c:v>40388</c:v>
                </c:pt>
                <c:pt idx="283">
                  <c:v>40389</c:v>
                </c:pt>
                <c:pt idx="284">
                  <c:v>40392</c:v>
                </c:pt>
                <c:pt idx="285">
                  <c:v>40393</c:v>
                </c:pt>
                <c:pt idx="286">
                  <c:v>40394</c:v>
                </c:pt>
                <c:pt idx="287">
                  <c:v>40395</c:v>
                </c:pt>
                <c:pt idx="288">
                  <c:v>40396</c:v>
                </c:pt>
                <c:pt idx="289">
                  <c:v>40399</c:v>
                </c:pt>
                <c:pt idx="290">
                  <c:v>40400</c:v>
                </c:pt>
                <c:pt idx="291">
                  <c:v>40401</c:v>
                </c:pt>
                <c:pt idx="292">
                  <c:v>40402</c:v>
                </c:pt>
                <c:pt idx="293">
                  <c:v>40403</c:v>
                </c:pt>
                <c:pt idx="294">
                  <c:v>40406</c:v>
                </c:pt>
                <c:pt idx="295">
                  <c:v>40407</c:v>
                </c:pt>
                <c:pt idx="296">
                  <c:v>40408</c:v>
                </c:pt>
                <c:pt idx="297">
                  <c:v>40409</c:v>
                </c:pt>
                <c:pt idx="298">
                  <c:v>40410</c:v>
                </c:pt>
                <c:pt idx="299">
                  <c:v>40413</c:v>
                </c:pt>
                <c:pt idx="300">
                  <c:v>40414</c:v>
                </c:pt>
                <c:pt idx="301">
                  <c:v>40415</c:v>
                </c:pt>
                <c:pt idx="302">
                  <c:v>40416</c:v>
                </c:pt>
                <c:pt idx="303">
                  <c:v>40417</c:v>
                </c:pt>
                <c:pt idx="304">
                  <c:v>40420</c:v>
                </c:pt>
                <c:pt idx="305">
                  <c:v>40421</c:v>
                </c:pt>
                <c:pt idx="306">
                  <c:v>40422</c:v>
                </c:pt>
                <c:pt idx="307">
                  <c:v>40423</c:v>
                </c:pt>
                <c:pt idx="308">
                  <c:v>40424</c:v>
                </c:pt>
                <c:pt idx="309">
                  <c:v>40427</c:v>
                </c:pt>
                <c:pt idx="310">
                  <c:v>40428</c:v>
                </c:pt>
                <c:pt idx="311">
                  <c:v>40429</c:v>
                </c:pt>
                <c:pt idx="312">
                  <c:v>40430</c:v>
                </c:pt>
                <c:pt idx="313">
                  <c:v>40431</c:v>
                </c:pt>
                <c:pt idx="314">
                  <c:v>40434</c:v>
                </c:pt>
                <c:pt idx="315">
                  <c:v>40435</c:v>
                </c:pt>
                <c:pt idx="316">
                  <c:v>40436</c:v>
                </c:pt>
                <c:pt idx="317">
                  <c:v>40437</c:v>
                </c:pt>
                <c:pt idx="318">
                  <c:v>40438</c:v>
                </c:pt>
                <c:pt idx="319">
                  <c:v>40441</c:v>
                </c:pt>
                <c:pt idx="320">
                  <c:v>40442</c:v>
                </c:pt>
                <c:pt idx="321">
                  <c:v>40443</c:v>
                </c:pt>
                <c:pt idx="322">
                  <c:v>40444</c:v>
                </c:pt>
                <c:pt idx="323">
                  <c:v>40445</c:v>
                </c:pt>
                <c:pt idx="324">
                  <c:v>40448</c:v>
                </c:pt>
                <c:pt idx="325">
                  <c:v>40449</c:v>
                </c:pt>
                <c:pt idx="326">
                  <c:v>40450</c:v>
                </c:pt>
                <c:pt idx="327">
                  <c:v>40451</c:v>
                </c:pt>
                <c:pt idx="328">
                  <c:v>40452</c:v>
                </c:pt>
                <c:pt idx="329">
                  <c:v>40455</c:v>
                </c:pt>
                <c:pt idx="330">
                  <c:v>40456</c:v>
                </c:pt>
                <c:pt idx="331">
                  <c:v>40457</c:v>
                </c:pt>
                <c:pt idx="332">
                  <c:v>40458</c:v>
                </c:pt>
                <c:pt idx="333">
                  <c:v>40459</c:v>
                </c:pt>
                <c:pt idx="334">
                  <c:v>40462</c:v>
                </c:pt>
                <c:pt idx="335">
                  <c:v>40463</c:v>
                </c:pt>
                <c:pt idx="336">
                  <c:v>40464</c:v>
                </c:pt>
                <c:pt idx="337">
                  <c:v>40465</c:v>
                </c:pt>
                <c:pt idx="338">
                  <c:v>40466</c:v>
                </c:pt>
                <c:pt idx="339">
                  <c:v>40469</c:v>
                </c:pt>
                <c:pt idx="340">
                  <c:v>40470</c:v>
                </c:pt>
                <c:pt idx="341">
                  <c:v>40471</c:v>
                </c:pt>
                <c:pt idx="342">
                  <c:v>40472</c:v>
                </c:pt>
                <c:pt idx="343">
                  <c:v>40473</c:v>
                </c:pt>
                <c:pt idx="344">
                  <c:v>40476</c:v>
                </c:pt>
                <c:pt idx="345">
                  <c:v>40477</c:v>
                </c:pt>
                <c:pt idx="346">
                  <c:v>40478</c:v>
                </c:pt>
                <c:pt idx="347">
                  <c:v>40479</c:v>
                </c:pt>
                <c:pt idx="348">
                  <c:v>40480</c:v>
                </c:pt>
                <c:pt idx="349">
                  <c:v>40483</c:v>
                </c:pt>
                <c:pt idx="350">
                  <c:v>40484</c:v>
                </c:pt>
                <c:pt idx="351">
                  <c:v>40485</c:v>
                </c:pt>
                <c:pt idx="352">
                  <c:v>40486</c:v>
                </c:pt>
                <c:pt idx="353">
                  <c:v>40487</c:v>
                </c:pt>
                <c:pt idx="354">
                  <c:v>40490</c:v>
                </c:pt>
                <c:pt idx="355">
                  <c:v>40491</c:v>
                </c:pt>
                <c:pt idx="356">
                  <c:v>40492</c:v>
                </c:pt>
                <c:pt idx="357">
                  <c:v>40493</c:v>
                </c:pt>
                <c:pt idx="358">
                  <c:v>40494</c:v>
                </c:pt>
                <c:pt idx="359">
                  <c:v>40497</c:v>
                </c:pt>
                <c:pt idx="360">
                  <c:v>40498</c:v>
                </c:pt>
                <c:pt idx="361">
                  <c:v>40499</c:v>
                </c:pt>
                <c:pt idx="362">
                  <c:v>40500</c:v>
                </c:pt>
                <c:pt idx="363">
                  <c:v>40501</c:v>
                </c:pt>
                <c:pt idx="364">
                  <c:v>40504</c:v>
                </c:pt>
                <c:pt idx="365">
                  <c:v>40505</c:v>
                </c:pt>
                <c:pt idx="366">
                  <c:v>40506</c:v>
                </c:pt>
                <c:pt idx="367">
                  <c:v>40507</c:v>
                </c:pt>
                <c:pt idx="368">
                  <c:v>40508</c:v>
                </c:pt>
                <c:pt idx="369">
                  <c:v>40511</c:v>
                </c:pt>
                <c:pt idx="370">
                  <c:v>40512</c:v>
                </c:pt>
                <c:pt idx="371">
                  <c:v>40513</c:v>
                </c:pt>
                <c:pt idx="372">
                  <c:v>40514</c:v>
                </c:pt>
                <c:pt idx="373">
                  <c:v>40515</c:v>
                </c:pt>
                <c:pt idx="374">
                  <c:v>40518</c:v>
                </c:pt>
                <c:pt idx="375">
                  <c:v>40519</c:v>
                </c:pt>
                <c:pt idx="376">
                  <c:v>40520</c:v>
                </c:pt>
                <c:pt idx="377">
                  <c:v>40521</c:v>
                </c:pt>
                <c:pt idx="378">
                  <c:v>40522</c:v>
                </c:pt>
                <c:pt idx="379">
                  <c:v>40525</c:v>
                </c:pt>
                <c:pt idx="380">
                  <c:v>40526</c:v>
                </c:pt>
                <c:pt idx="381">
                  <c:v>40527</c:v>
                </c:pt>
                <c:pt idx="382">
                  <c:v>40528</c:v>
                </c:pt>
                <c:pt idx="383">
                  <c:v>40529</c:v>
                </c:pt>
                <c:pt idx="384">
                  <c:v>40532</c:v>
                </c:pt>
                <c:pt idx="385">
                  <c:v>40533</c:v>
                </c:pt>
                <c:pt idx="386">
                  <c:v>40534</c:v>
                </c:pt>
                <c:pt idx="387">
                  <c:v>40535</c:v>
                </c:pt>
                <c:pt idx="388">
                  <c:v>40536</c:v>
                </c:pt>
                <c:pt idx="389">
                  <c:v>40539</c:v>
                </c:pt>
                <c:pt idx="390">
                  <c:v>40540</c:v>
                </c:pt>
                <c:pt idx="391">
                  <c:v>40541</c:v>
                </c:pt>
                <c:pt idx="392">
                  <c:v>40542</c:v>
                </c:pt>
                <c:pt idx="393">
                  <c:v>40543</c:v>
                </c:pt>
                <c:pt idx="394">
                  <c:v>40546</c:v>
                </c:pt>
                <c:pt idx="395">
                  <c:v>40547</c:v>
                </c:pt>
                <c:pt idx="396">
                  <c:v>40548</c:v>
                </c:pt>
                <c:pt idx="397">
                  <c:v>40549</c:v>
                </c:pt>
                <c:pt idx="398">
                  <c:v>40550</c:v>
                </c:pt>
                <c:pt idx="399">
                  <c:v>40553</c:v>
                </c:pt>
                <c:pt idx="400">
                  <c:v>40554</c:v>
                </c:pt>
                <c:pt idx="401">
                  <c:v>40555</c:v>
                </c:pt>
                <c:pt idx="402">
                  <c:v>40556</c:v>
                </c:pt>
                <c:pt idx="403">
                  <c:v>40557</c:v>
                </c:pt>
                <c:pt idx="404">
                  <c:v>40560</c:v>
                </c:pt>
                <c:pt idx="405">
                  <c:v>40561</c:v>
                </c:pt>
                <c:pt idx="406">
                  <c:v>40562</c:v>
                </c:pt>
                <c:pt idx="407">
                  <c:v>40563</c:v>
                </c:pt>
                <c:pt idx="408">
                  <c:v>40564</c:v>
                </c:pt>
                <c:pt idx="409">
                  <c:v>40567</c:v>
                </c:pt>
                <c:pt idx="410">
                  <c:v>40568</c:v>
                </c:pt>
                <c:pt idx="411">
                  <c:v>40569</c:v>
                </c:pt>
                <c:pt idx="412">
                  <c:v>40570</c:v>
                </c:pt>
                <c:pt idx="413">
                  <c:v>40571</c:v>
                </c:pt>
                <c:pt idx="414">
                  <c:v>40574</c:v>
                </c:pt>
                <c:pt idx="415">
                  <c:v>40575</c:v>
                </c:pt>
                <c:pt idx="416">
                  <c:v>40576</c:v>
                </c:pt>
                <c:pt idx="417">
                  <c:v>40577</c:v>
                </c:pt>
                <c:pt idx="418">
                  <c:v>40578</c:v>
                </c:pt>
                <c:pt idx="419">
                  <c:v>40581</c:v>
                </c:pt>
                <c:pt idx="420">
                  <c:v>40582</c:v>
                </c:pt>
                <c:pt idx="421">
                  <c:v>40583</c:v>
                </c:pt>
                <c:pt idx="422">
                  <c:v>40584</c:v>
                </c:pt>
                <c:pt idx="423">
                  <c:v>40585</c:v>
                </c:pt>
                <c:pt idx="424">
                  <c:v>40588</c:v>
                </c:pt>
                <c:pt idx="425">
                  <c:v>40589</c:v>
                </c:pt>
                <c:pt idx="426">
                  <c:v>40590</c:v>
                </c:pt>
                <c:pt idx="427">
                  <c:v>40591</c:v>
                </c:pt>
                <c:pt idx="428">
                  <c:v>40592</c:v>
                </c:pt>
                <c:pt idx="429">
                  <c:v>40595</c:v>
                </c:pt>
                <c:pt idx="430">
                  <c:v>40596</c:v>
                </c:pt>
                <c:pt idx="431">
                  <c:v>40597</c:v>
                </c:pt>
                <c:pt idx="432">
                  <c:v>40598</c:v>
                </c:pt>
                <c:pt idx="433">
                  <c:v>40599</c:v>
                </c:pt>
                <c:pt idx="434">
                  <c:v>40602</c:v>
                </c:pt>
                <c:pt idx="435">
                  <c:v>40603</c:v>
                </c:pt>
                <c:pt idx="436">
                  <c:v>40604</c:v>
                </c:pt>
                <c:pt idx="437">
                  <c:v>40605</c:v>
                </c:pt>
                <c:pt idx="438">
                  <c:v>40606</c:v>
                </c:pt>
                <c:pt idx="439">
                  <c:v>40609</c:v>
                </c:pt>
                <c:pt idx="440">
                  <c:v>40610</c:v>
                </c:pt>
                <c:pt idx="441">
                  <c:v>40611</c:v>
                </c:pt>
                <c:pt idx="442">
                  <c:v>40612</c:v>
                </c:pt>
                <c:pt idx="443">
                  <c:v>40613</c:v>
                </c:pt>
                <c:pt idx="444">
                  <c:v>40616</c:v>
                </c:pt>
                <c:pt idx="445">
                  <c:v>40617</c:v>
                </c:pt>
                <c:pt idx="446">
                  <c:v>40618</c:v>
                </c:pt>
                <c:pt idx="447">
                  <c:v>40619</c:v>
                </c:pt>
                <c:pt idx="448">
                  <c:v>40620</c:v>
                </c:pt>
                <c:pt idx="449">
                  <c:v>40623</c:v>
                </c:pt>
                <c:pt idx="450">
                  <c:v>40624</c:v>
                </c:pt>
                <c:pt idx="451">
                  <c:v>40625</c:v>
                </c:pt>
                <c:pt idx="452">
                  <c:v>40626</c:v>
                </c:pt>
                <c:pt idx="453">
                  <c:v>40627</c:v>
                </c:pt>
                <c:pt idx="454">
                  <c:v>40630</c:v>
                </c:pt>
                <c:pt idx="455">
                  <c:v>40631</c:v>
                </c:pt>
                <c:pt idx="456">
                  <c:v>40632</c:v>
                </c:pt>
                <c:pt idx="457">
                  <c:v>40633</c:v>
                </c:pt>
                <c:pt idx="458">
                  <c:v>40634</c:v>
                </c:pt>
                <c:pt idx="459">
                  <c:v>40637</c:v>
                </c:pt>
                <c:pt idx="460">
                  <c:v>40638</c:v>
                </c:pt>
                <c:pt idx="461">
                  <c:v>40639</c:v>
                </c:pt>
                <c:pt idx="462">
                  <c:v>40640</c:v>
                </c:pt>
                <c:pt idx="463">
                  <c:v>40641</c:v>
                </c:pt>
                <c:pt idx="464">
                  <c:v>40644</c:v>
                </c:pt>
                <c:pt idx="465">
                  <c:v>40645</c:v>
                </c:pt>
                <c:pt idx="466">
                  <c:v>40646</c:v>
                </c:pt>
                <c:pt idx="467">
                  <c:v>40647</c:v>
                </c:pt>
                <c:pt idx="468">
                  <c:v>40648</c:v>
                </c:pt>
                <c:pt idx="469">
                  <c:v>40651</c:v>
                </c:pt>
                <c:pt idx="470">
                  <c:v>40652</c:v>
                </c:pt>
                <c:pt idx="471">
                  <c:v>40653</c:v>
                </c:pt>
                <c:pt idx="472">
                  <c:v>40654</c:v>
                </c:pt>
                <c:pt idx="473">
                  <c:v>40655</c:v>
                </c:pt>
                <c:pt idx="474">
                  <c:v>40658</c:v>
                </c:pt>
                <c:pt idx="475">
                  <c:v>40659</c:v>
                </c:pt>
                <c:pt idx="476">
                  <c:v>40660</c:v>
                </c:pt>
                <c:pt idx="477">
                  <c:v>40661</c:v>
                </c:pt>
                <c:pt idx="478">
                  <c:v>40662</c:v>
                </c:pt>
                <c:pt idx="479">
                  <c:v>40665</c:v>
                </c:pt>
                <c:pt idx="480">
                  <c:v>40666</c:v>
                </c:pt>
                <c:pt idx="481">
                  <c:v>40667</c:v>
                </c:pt>
                <c:pt idx="482">
                  <c:v>40668</c:v>
                </c:pt>
                <c:pt idx="483">
                  <c:v>40669</c:v>
                </c:pt>
                <c:pt idx="484">
                  <c:v>40672</c:v>
                </c:pt>
                <c:pt idx="485">
                  <c:v>40673</c:v>
                </c:pt>
                <c:pt idx="486">
                  <c:v>40674</c:v>
                </c:pt>
                <c:pt idx="487">
                  <c:v>40675</c:v>
                </c:pt>
                <c:pt idx="488">
                  <c:v>40676</c:v>
                </c:pt>
                <c:pt idx="489">
                  <c:v>40679</c:v>
                </c:pt>
                <c:pt idx="490">
                  <c:v>40680</c:v>
                </c:pt>
                <c:pt idx="491">
                  <c:v>40681</c:v>
                </c:pt>
                <c:pt idx="492">
                  <c:v>40682</c:v>
                </c:pt>
                <c:pt idx="493">
                  <c:v>40683</c:v>
                </c:pt>
                <c:pt idx="494">
                  <c:v>40686</c:v>
                </c:pt>
                <c:pt idx="495">
                  <c:v>40687</c:v>
                </c:pt>
                <c:pt idx="496">
                  <c:v>40688</c:v>
                </c:pt>
                <c:pt idx="497">
                  <c:v>40689</c:v>
                </c:pt>
                <c:pt idx="498">
                  <c:v>40690</c:v>
                </c:pt>
                <c:pt idx="499">
                  <c:v>40693</c:v>
                </c:pt>
                <c:pt idx="500">
                  <c:v>40694</c:v>
                </c:pt>
                <c:pt idx="501">
                  <c:v>40695</c:v>
                </c:pt>
                <c:pt idx="502">
                  <c:v>40696</c:v>
                </c:pt>
                <c:pt idx="503">
                  <c:v>40697</c:v>
                </c:pt>
                <c:pt idx="504">
                  <c:v>40700</c:v>
                </c:pt>
                <c:pt idx="505">
                  <c:v>40701</c:v>
                </c:pt>
                <c:pt idx="506">
                  <c:v>40702</c:v>
                </c:pt>
                <c:pt idx="507">
                  <c:v>40703</c:v>
                </c:pt>
                <c:pt idx="508">
                  <c:v>40704</c:v>
                </c:pt>
                <c:pt idx="509">
                  <c:v>40707</c:v>
                </c:pt>
                <c:pt idx="510">
                  <c:v>40708</c:v>
                </c:pt>
                <c:pt idx="511">
                  <c:v>40709</c:v>
                </c:pt>
                <c:pt idx="512">
                  <c:v>40710</c:v>
                </c:pt>
                <c:pt idx="513">
                  <c:v>40711</c:v>
                </c:pt>
                <c:pt idx="514">
                  <c:v>40714</c:v>
                </c:pt>
                <c:pt idx="515">
                  <c:v>40715</c:v>
                </c:pt>
                <c:pt idx="516">
                  <c:v>40716</c:v>
                </c:pt>
                <c:pt idx="517">
                  <c:v>40717</c:v>
                </c:pt>
                <c:pt idx="518">
                  <c:v>40718</c:v>
                </c:pt>
                <c:pt idx="519">
                  <c:v>40721</c:v>
                </c:pt>
                <c:pt idx="520">
                  <c:v>40722</c:v>
                </c:pt>
                <c:pt idx="521">
                  <c:v>40723</c:v>
                </c:pt>
                <c:pt idx="522">
                  <c:v>40724</c:v>
                </c:pt>
                <c:pt idx="523">
                  <c:v>40725</c:v>
                </c:pt>
                <c:pt idx="524">
                  <c:v>40728</c:v>
                </c:pt>
                <c:pt idx="525">
                  <c:v>40729</c:v>
                </c:pt>
                <c:pt idx="526">
                  <c:v>40730</c:v>
                </c:pt>
                <c:pt idx="527">
                  <c:v>40731</c:v>
                </c:pt>
                <c:pt idx="528">
                  <c:v>40732</c:v>
                </c:pt>
                <c:pt idx="529">
                  <c:v>40735</c:v>
                </c:pt>
                <c:pt idx="530">
                  <c:v>40736</c:v>
                </c:pt>
                <c:pt idx="531">
                  <c:v>40737</c:v>
                </c:pt>
                <c:pt idx="532">
                  <c:v>40738</c:v>
                </c:pt>
                <c:pt idx="533">
                  <c:v>40739</c:v>
                </c:pt>
                <c:pt idx="534">
                  <c:v>40742</c:v>
                </c:pt>
                <c:pt idx="535">
                  <c:v>40743</c:v>
                </c:pt>
                <c:pt idx="536">
                  <c:v>40744</c:v>
                </c:pt>
                <c:pt idx="537">
                  <c:v>40745</c:v>
                </c:pt>
                <c:pt idx="538">
                  <c:v>40746</c:v>
                </c:pt>
                <c:pt idx="539">
                  <c:v>40749</c:v>
                </c:pt>
                <c:pt idx="540">
                  <c:v>40750</c:v>
                </c:pt>
                <c:pt idx="541">
                  <c:v>40751</c:v>
                </c:pt>
                <c:pt idx="542">
                  <c:v>40752</c:v>
                </c:pt>
                <c:pt idx="543">
                  <c:v>40753</c:v>
                </c:pt>
                <c:pt idx="544">
                  <c:v>40756</c:v>
                </c:pt>
                <c:pt idx="545">
                  <c:v>40757</c:v>
                </c:pt>
                <c:pt idx="546">
                  <c:v>40758</c:v>
                </c:pt>
                <c:pt idx="547">
                  <c:v>40759</c:v>
                </c:pt>
                <c:pt idx="548">
                  <c:v>40760</c:v>
                </c:pt>
                <c:pt idx="549">
                  <c:v>40763</c:v>
                </c:pt>
                <c:pt idx="550">
                  <c:v>40764</c:v>
                </c:pt>
                <c:pt idx="551">
                  <c:v>40765</c:v>
                </c:pt>
                <c:pt idx="552">
                  <c:v>40766</c:v>
                </c:pt>
                <c:pt idx="553">
                  <c:v>40767</c:v>
                </c:pt>
                <c:pt idx="554">
                  <c:v>40770</c:v>
                </c:pt>
                <c:pt idx="555">
                  <c:v>40771</c:v>
                </c:pt>
                <c:pt idx="556">
                  <c:v>40772</c:v>
                </c:pt>
                <c:pt idx="557">
                  <c:v>40773</c:v>
                </c:pt>
                <c:pt idx="558">
                  <c:v>40774</c:v>
                </c:pt>
                <c:pt idx="559">
                  <c:v>40777</c:v>
                </c:pt>
                <c:pt idx="560">
                  <c:v>40778</c:v>
                </c:pt>
                <c:pt idx="561">
                  <c:v>40779</c:v>
                </c:pt>
                <c:pt idx="562">
                  <c:v>40780</c:v>
                </c:pt>
                <c:pt idx="563">
                  <c:v>40781</c:v>
                </c:pt>
                <c:pt idx="564">
                  <c:v>40784</c:v>
                </c:pt>
                <c:pt idx="565">
                  <c:v>40785</c:v>
                </c:pt>
                <c:pt idx="566">
                  <c:v>40786</c:v>
                </c:pt>
                <c:pt idx="567">
                  <c:v>40787</c:v>
                </c:pt>
                <c:pt idx="568">
                  <c:v>40788</c:v>
                </c:pt>
                <c:pt idx="569">
                  <c:v>40791</c:v>
                </c:pt>
                <c:pt idx="570">
                  <c:v>40792</c:v>
                </c:pt>
                <c:pt idx="571">
                  <c:v>40793</c:v>
                </c:pt>
                <c:pt idx="572">
                  <c:v>40794</c:v>
                </c:pt>
                <c:pt idx="573">
                  <c:v>40795</c:v>
                </c:pt>
                <c:pt idx="574">
                  <c:v>40798</c:v>
                </c:pt>
                <c:pt idx="575">
                  <c:v>40799</c:v>
                </c:pt>
                <c:pt idx="576">
                  <c:v>40800</c:v>
                </c:pt>
                <c:pt idx="577">
                  <c:v>40801</c:v>
                </c:pt>
                <c:pt idx="578">
                  <c:v>40802</c:v>
                </c:pt>
                <c:pt idx="579">
                  <c:v>40805</c:v>
                </c:pt>
                <c:pt idx="580">
                  <c:v>40806</c:v>
                </c:pt>
                <c:pt idx="581">
                  <c:v>40807</c:v>
                </c:pt>
                <c:pt idx="582">
                  <c:v>40808</c:v>
                </c:pt>
                <c:pt idx="583">
                  <c:v>40809</c:v>
                </c:pt>
                <c:pt idx="584">
                  <c:v>40812</c:v>
                </c:pt>
                <c:pt idx="585">
                  <c:v>40813</c:v>
                </c:pt>
                <c:pt idx="586">
                  <c:v>40814</c:v>
                </c:pt>
                <c:pt idx="587">
                  <c:v>40815</c:v>
                </c:pt>
                <c:pt idx="588">
                  <c:v>40816</c:v>
                </c:pt>
                <c:pt idx="589">
                  <c:v>40819</c:v>
                </c:pt>
                <c:pt idx="590">
                  <c:v>40820</c:v>
                </c:pt>
                <c:pt idx="591">
                  <c:v>40821</c:v>
                </c:pt>
                <c:pt idx="592">
                  <c:v>40822</c:v>
                </c:pt>
                <c:pt idx="593">
                  <c:v>40823</c:v>
                </c:pt>
                <c:pt idx="594">
                  <c:v>40826</c:v>
                </c:pt>
                <c:pt idx="595">
                  <c:v>40827</c:v>
                </c:pt>
                <c:pt idx="596">
                  <c:v>40828</c:v>
                </c:pt>
                <c:pt idx="597">
                  <c:v>40829</c:v>
                </c:pt>
                <c:pt idx="598">
                  <c:v>40830</c:v>
                </c:pt>
                <c:pt idx="599">
                  <c:v>40833</c:v>
                </c:pt>
                <c:pt idx="600">
                  <c:v>40834</c:v>
                </c:pt>
                <c:pt idx="601">
                  <c:v>40835</c:v>
                </c:pt>
                <c:pt idx="602">
                  <c:v>40836</c:v>
                </c:pt>
                <c:pt idx="603">
                  <c:v>40837</c:v>
                </c:pt>
                <c:pt idx="604">
                  <c:v>40840</c:v>
                </c:pt>
                <c:pt idx="605">
                  <c:v>40841</c:v>
                </c:pt>
                <c:pt idx="606">
                  <c:v>40842</c:v>
                </c:pt>
                <c:pt idx="607">
                  <c:v>40843</c:v>
                </c:pt>
                <c:pt idx="608">
                  <c:v>40844</c:v>
                </c:pt>
                <c:pt idx="609">
                  <c:v>40847</c:v>
                </c:pt>
                <c:pt idx="610">
                  <c:v>40848</c:v>
                </c:pt>
                <c:pt idx="611">
                  <c:v>40849</c:v>
                </c:pt>
                <c:pt idx="612">
                  <c:v>40850</c:v>
                </c:pt>
                <c:pt idx="613">
                  <c:v>40851</c:v>
                </c:pt>
                <c:pt idx="614">
                  <c:v>40854</c:v>
                </c:pt>
                <c:pt idx="615">
                  <c:v>40855</c:v>
                </c:pt>
                <c:pt idx="616">
                  <c:v>40856</c:v>
                </c:pt>
                <c:pt idx="617">
                  <c:v>40857</c:v>
                </c:pt>
                <c:pt idx="618">
                  <c:v>40858</c:v>
                </c:pt>
                <c:pt idx="619">
                  <c:v>40861</c:v>
                </c:pt>
                <c:pt idx="620">
                  <c:v>40862</c:v>
                </c:pt>
                <c:pt idx="621">
                  <c:v>40863</c:v>
                </c:pt>
                <c:pt idx="622">
                  <c:v>40864</c:v>
                </c:pt>
                <c:pt idx="623">
                  <c:v>40865</c:v>
                </c:pt>
                <c:pt idx="624">
                  <c:v>40868</c:v>
                </c:pt>
                <c:pt idx="625">
                  <c:v>40869</c:v>
                </c:pt>
                <c:pt idx="626">
                  <c:v>40870</c:v>
                </c:pt>
                <c:pt idx="627">
                  <c:v>40871</c:v>
                </c:pt>
                <c:pt idx="628">
                  <c:v>40872</c:v>
                </c:pt>
                <c:pt idx="629">
                  <c:v>40875</c:v>
                </c:pt>
                <c:pt idx="630">
                  <c:v>40876</c:v>
                </c:pt>
                <c:pt idx="631">
                  <c:v>40877</c:v>
                </c:pt>
                <c:pt idx="632">
                  <c:v>40878</c:v>
                </c:pt>
                <c:pt idx="633">
                  <c:v>40879</c:v>
                </c:pt>
                <c:pt idx="634">
                  <c:v>40882</c:v>
                </c:pt>
                <c:pt idx="635">
                  <c:v>40883</c:v>
                </c:pt>
                <c:pt idx="636">
                  <c:v>40884</c:v>
                </c:pt>
                <c:pt idx="637">
                  <c:v>40885</c:v>
                </c:pt>
                <c:pt idx="638">
                  <c:v>40886</c:v>
                </c:pt>
                <c:pt idx="639">
                  <c:v>40889</c:v>
                </c:pt>
                <c:pt idx="640">
                  <c:v>40890</c:v>
                </c:pt>
                <c:pt idx="641">
                  <c:v>40891</c:v>
                </c:pt>
                <c:pt idx="642">
                  <c:v>40892</c:v>
                </c:pt>
                <c:pt idx="643">
                  <c:v>40893</c:v>
                </c:pt>
                <c:pt idx="644">
                  <c:v>40896</c:v>
                </c:pt>
                <c:pt idx="645">
                  <c:v>40897</c:v>
                </c:pt>
                <c:pt idx="646">
                  <c:v>40898</c:v>
                </c:pt>
                <c:pt idx="647">
                  <c:v>40899</c:v>
                </c:pt>
                <c:pt idx="648">
                  <c:v>40900</c:v>
                </c:pt>
                <c:pt idx="649">
                  <c:v>40903</c:v>
                </c:pt>
                <c:pt idx="650">
                  <c:v>40904</c:v>
                </c:pt>
                <c:pt idx="651">
                  <c:v>40905</c:v>
                </c:pt>
                <c:pt idx="652">
                  <c:v>40906</c:v>
                </c:pt>
                <c:pt idx="653">
                  <c:v>40907</c:v>
                </c:pt>
                <c:pt idx="654">
                  <c:v>40910</c:v>
                </c:pt>
                <c:pt idx="655">
                  <c:v>40911</c:v>
                </c:pt>
                <c:pt idx="656">
                  <c:v>40912</c:v>
                </c:pt>
                <c:pt idx="657">
                  <c:v>40913</c:v>
                </c:pt>
                <c:pt idx="658">
                  <c:v>40914</c:v>
                </c:pt>
                <c:pt idx="659">
                  <c:v>40917</c:v>
                </c:pt>
                <c:pt idx="660">
                  <c:v>40918</c:v>
                </c:pt>
                <c:pt idx="661">
                  <c:v>40919</c:v>
                </c:pt>
                <c:pt idx="662">
                  <c:v>40920</c:v>
                </c:pt>
                <c:pt idx="663">
                  <c:v>40921</c:v>
                </c:pt>
                <c:pt idx="664">
                  <c:v>40924</c:v>
                </c:pt>
                <c:pt idx="665">
                  <c:v>40925</c:v>
                </c:pt>
                <c:pt idx="666">
                  <c:v>40926</c:v>
                </c:pt>
                <c:pt idx="667">
                  <c:v>40927</c:v>
                </c:pt>
                <c:pt idx="668">
                  <c:v>40928</c:v>
                </c:pt>
                <c:pt idx="669">
                  <c:v>40931</c:v>
                </c:pt>
                <c:pt idx="670">
                  <c:v>40932</c:v>
                </c:pt>
                <c:pt idx="671">
                  <c:v>40933</c:v>
                </c:pt>
                <c:pt idx="672">
                  <c:v>40934</c:v>
                </c:pt>
                <c:pt idx="673">
                  <c:v>40935</c:v>
                </c:pt>
                <c:pt idx="674">
                  <c:v>40938</c:v>
                </c:pt>
                <c:pt idx="675">
                  <c:v>40939</c:v>
                </c:pt>
                <c:pt idx="676">
                  <c:v>40940</c:v>
                </c:pt>
                <c:pt idx="677">
                  <c:v>40941</c:v>
                </c:pt>
                <c:pt idx="678">
                  <c:v>40942</c:v>
                </c:pt>
                <c:pt idx="679">
                  <c:v>40945</c:v>
                </c:pt>
                <c:pt idx="680">
                  <c:v>40946</c:v>
                </c:pt>
                <c:pt idx="681">
                  <c:v>40947</c:v>
                </c:pt>
                <c:pt idx="682">
                  <c:v>40948</c:v>
                </c:pt>
                <c:pt idx="683">
                  <c:v>40949</c:v>
                </c:pt>
                <c:pt idx="684">
                  <c:v>40952</c:v>
                </c:pt>
                <c:pt idx="685">
                  <c:v>40953</c:v>
                </c:pt>
                <c:pt idx="686">
                  <c:v>40954</c:v>
                </c:pt>
                <c:pt idx="687">
                  <c:v>40955</c:v>
                </c:pt>
                <c:pt idx="688">
                  <c:v>40956</c:v>
                </c:pt>
                <c:pt idx="689">
                  <c:v>40959</c:v>
                </c:pt>
                <c:pt idx="690">
                  <c:v>40960</c:v>
                </c:pt>
                <c:pt idx="691">
                  <c:v>40961</c:v>
                </c:pt>
                <c:pt idx="692">
                  <c:v>40962</c:v>
                </c:pt>
                <c:pt idx="693">
                  <c:v>40963</c:v>
                </c:pt>
                <c:pt idx="694">
                  <c:v>40966</c:v>
                </c:pt>
                <c:pt idx="695">
                  <c:v>40967</c:v>
                </c:pt>
                <c:pt idx="696">
                  <c:v>40968</c:v>
                </c:pt>
                <c:pt idx="697">
                  <c:v>40969</c:v>
                </c:pt>
                <c:pt idx="698">
                  <c:v>40970</c:v>
                </c:pt>
                <c:pt idx="699">
                  <c:v>40973</c:v>
                </c:pt>
                <c:pt idx="700">
                  <c:v>40974</c:v>
                </c:pt>
                <c:pt idx="701">
                  <c:v>40975</c:v>
                </c:pt>
                <c:pt idx="702">
                  <c:v>40976</c:v>
                </c:pt>
                <c:pt idx="703">
                  <c:v>40977</c:v>
                </c:pt>
                <c:pt idx="704">
                  <c:v>40980</c:v>
                </c:pt>
                <c:pt idx="705">
                  <c:v>40981</c:v>
                </c:pt>
                <c:pt idx="706">
                  <c:v>40982</c:v>
                </c:pt>
                <c:pt idx="707">
                  <c:v>40983</c:v>
                </c:pt>
                <c:pt idx="708">
                  <c:v>40984</c:v>
                </c:pt>
                <c:pt idx="709">
                  <c:v>40987</c:v>
                </c:pt>
                <c:pt idx="710">
                  <c:v>40988</c:v>
                </c:pt>
                <c:pt idx="711">
                  <c:v>40989</c:v>
                </c:pt>
                <c:pt idx="712">
                  <c:v>40990</c:v>
                </c:pt>
                <c:pt idx="713">
                  <c:v>40991</c:v>
                </c:pt>
                <c:pt idx="714">
                  <c:v>40994</c:v>
                </c:pt>
                <c:pt idx="715">
                  <c:v>40995</c:v>
                </c:pt>
                <c:pt idx="716">
                  <c:v>40996</c:v>
                </c:pt>
                <c:pt idx="717">
                  <c:v>40997</c:v>
                </c:pt>
                <c:pt idx="718">
                  <c:v>40998</c:v>
                </c:pt>
                <c:pt idx="719">
                  <c:v>41001</c:v>
                </c:pt>
                <c:pt idx="720">
                  <c:v>41002</c:v>
                </c:pt>
                <c:pt idx="721">
                  <c:v>41003</c:v>
                </c:pt>
                <c:pt idx="722">
                  <c:v>41004</c:v>
                </c:pt>
                <c:pt idx="723">
                  <c:v>41005</c:v>
                </c:pt>
                <c:pt idx="724">
                  <c:v>41008</c:v>
                </c:pt>
                <c:pt idx="725">
                  <c:v>41009</c:v>
                </c:pt>
                <c:pt idx="726">
                  <c:v>41010</c:v>
                </c:pt>
                <c:pt idx="727">
                  <c:v>41011</c:v>
                </c:pt>
                <c:pt idx="728">
                  <c:v>41012</c:v>
                </c:pt>
                <c:pt idx="729">
                  <c:v>41015</c:v>
                </c:pt>
                <c:pt idx="730">
                  <c:v>41016</c:v>
                </c:pt>
                <c:pt idx="731">
                  <c:v>41017</c:v>
                </c:pt>
                <c:pt idx="732">
                  <c:v>41018</c:v>
                </c:pt>
                <c:pt idx="733">
                  <c:v>41019</c:v>
                </c:pt>
                <c:pt idx="734">
                  <c:v>41022</c:v>
                </c:pt>
                <c:pt idx="735">
                  <c:v>41023</c:v>
                </c:pt>
                <c:pt idx="736">
                  <c:v>41024</c:v>
                </c:pt>
                <c:pt idx="737">
                  <c:v>41025</c:v>
                </c:pt>
                <c:pt idx="738">
                  <c:v>41026</c:v>
                </c:pt>
                <c:pt idx="739">
                  <c:v>41029</c:v>
                </c:pt>
                <c:pt idx="740">
                  <c:v>41030</c:v>
                </c:pt>
                <c:pt idx="741">
                  <c:v>41031</c:v>
                </c:pt>
                <c:pt idx="742">
                  <c:v>41032</c:v>
                </c:pt>
                <c:pt idx="743">
                  <c:v>41033</c:v>
                </c:pt>
                <c:pt idx="744">
                  <c:v>41036</c:v>
                </c:pt>
                <c:pt idx="745">
                  <c:v>41037</c:v>
                </c:pt>
                <c:pt idx="746">
                  <c:v>41038</c:v>
                </c:pt>
                <c:pt idx="747">
                  <c:v>41039</c:v>
                </c:pt>
                <c:pt idx="748">
                  <c:v>41040</c:v>
                </c:pt>
                <c:pt idx="749">
                  <c:v>41043</c:v>
                </c:pt>
                <c:pt idx="750">
                  <c:v>41044</c:v>
                </c:pt>
                <c:pt idx="751">
                  <c:v>41045</c:v>
                </c:pt>
                <c:pt idx="752">
                  <c:v>41046</c:v>
                </c:pt>
                <c:pt idx="753">
                  <c:v>41047</c:v>
                </c:pt>
                <c:pt idx="754">
                  <c:v>41050</c:v>
                </c:pt>
                <c:pt idx="755">
                  <c:v>41051</c:v>
                </c:pt>
                <c:pt idx="756">
                  <c:v>41052</c:v>
                </c:pt>
                <c:pt idx="757">
                  <c:v>41053</c:v>
                </c:pt>
                <c:pt idx="758">
                  <c:v>41054</c:v>
                </c:pt>
                <c:pt idx="759">
                  <c:v>41057</c:v>
                </c:pt>
                <c:pt idx="760">
                  <c:v>41058</c:v>
                </c:pt>
                <c:pt idx="761">
                  <c:v>41059</c:v>
                </c:pt>
                <c:pt idx="762">
                  <c:v>41060</c:v>
                </c:pt>
                <c:pt idx="763">
                  <c:v>41061</c:v>
                </c:pt>
                <c:pt idx="764">
                  <c:v>41064</c:v>
                </c:pt>
                <c:pt idx="765">
                  <c:v>41065</c:v>
                </c:pt>
                <c:pt idx="766">
                  <c:v>41066</c:v>
                </c:pt>
                <c:pt idx="767">
                  <c:v>41067</c:v>
                </c:pt>
                <c:pt idx="768">
                  <c:v>41068</c:v>
                </c:pt>
                <c:pt idx="769">
                  <c:v>41071</c:v>
                </c:pt>
                <c:pt idx="770">
                  <c:v>41072</c:v>
                </c:pt>
                <c:pt idx="771">
                  <c:v>41073</c:v>
                </c:pt>
                <c:pt idx="772">
                  <c:v>41074</c:v>
                </c:pt>
                <c:pt idx="773">
                  <c:v>41075</c:v>
                </c:pt>
                <c:pt idx="774">
                  <c:v>41078</c:v>
                </c:pt>
                <c:pt idx="775">
                  <c:v>41079</c:v>
                </c:pt>
                <c:pt idx="776">
                  <c:v>41080</c:v>
                </c:pt>
                <c:pt idx="777">
                  <c:v>41081</c:v>
                </c:pt>
                <c:pt idx="778">
                  <c:v>41082</c:v>
                </c:pt>
                <c:pt idx="779">
                  <c:v>41085</c:v>
                </c:pt>
                <c:pt idx="780">
                  <c:v>41086</c:v>
                </c:pt>
                <c:pt idx="781">
                  <c:v>41087</c:v>
                </c:pt>
                <c:pt idx="782">
                  <c:v>41088</c:v>
                </c:pt>
                <c:pt idx="783">
                  <c:v>41089</c:v>
                </c:pt>
                <c:pt idx="784">
                  <c:v>41092</c:v>
                </c:pt>
                <c:pt idx="785">
                  <c:v>41093</c:v>
                </c:pt>
                <c:pt idx="786">
                  <c:v>41094</c:v>
                </c:pt>
                <c:pt idx="787">
                  <c:v>41095</c:v>
                </c:pt>
                <c:pt idx="788">
                  <c:v>41096</c:v>
                </c:pt>
                <c:pt idx="789">
                  <c:v>41099</c:v>
                </c:pt>
                <c:pt idx="790">
                  <c:v>41100</c:v>
                </c:pt>
                <c:pt idx="791">
                  <c:v>41101</c:v>
                </c:pt>
                <c:pt idx="792">
                  <c:v>41102</c:v>
                </c:pt>
                <c:pt idx="793">
                  <c:v>41103</c:v>
                </c:pt>
                <c:pt idx="794">
                  <c:v>41106</c:v>
                </c:pt>
                <c:pt idx="795">
                  <c:v>41107</c:v>
                </c:pt>
                <c:pt idx="796">
                  <c:v>41108</c:v>
                </c:pt>
                <c:pt idx="797">
                  <c:v>41109</c:v>
                </c:pt>
                <c:pt idx="798">
                  <c:v>41110</c:v>
                </c:pt>
                <c:pt idx="799">
                  <c:v>41113</c:v>
                </c:pt>
                <c:pt idx="800">
                  <c:v>41114</c:v>
                </c:pt>
                <c:pt idx="801">
                  <c:v>41115</c:v>
                </c:pt>
                <c:pt idx="802">
                  <c:v>41116</c:v>
                </c:pt>
                <c:pt idx="803">
                  <c:v>41117</c:v>
                </c:pt>
                <c:pt idx="804">
                  <c:v>41120</c:v>
                </c:pt>
                <c:pt idx="805">
                  <c:v>41121</c:v>
                </c:pt>
                <c:pt idx="806">
                  <c:v>41122</c:v>
                </c:pt>
                <c:pt idx="807">
                  <c:v>41123</c:v>
                </c:pt>
                <c:pt idx="808">
                  <c:v>41124</c:v>
                </c:pt>
                <c:pt idx="809">
                  <c:v>41127</c:v>
                </c:pt>
                <c:pt idx="810">
                  <c:v>41128</c:v>
                </c:pt>
                <c:pt idx="811">
                  <c:v>41129</c:v>
                </c:pt>
                <c:pt idx="812">
                  <c:v>41130</c:v>
                </c:pt>
                <c:pt idx="813">
                  <c:v>41131</c:v>
                </c:pt>
                <c:pt idx="814">
                  <c:v>41134</c:v>
                </c:pt>
                <c:pt idx="815">
                  <c:v>41135</c:v>
                </c:pt>
                <c:pt idx="816">
                  <c:v>41136</c:v>
                </c:pt>
                <c:pt idx="817">
                  <c:v>41137</c:v>
                </c:pt>
                <c:pt idx="818">
                  <c:v>41138</c:v>
                </c:pt>
                <c:pt idx="819">
                  <c:v>41141</c:v>
                </c:pt>
                <c:pt idx="820">
                  <c:v>41142</c:v>
                </c:pt>
                <c:pt idx="821">
                  <c:v>41143</c:v>
                </c:pt>
                <c:pt idx="822">
                  <c:v>41144</c:v>
                </c:pt>
                <c:pt idx="823">
                  <c:v>41145</c:v>
                </c:pt>
                <c:pt idx="824">
                  <c:v>41148</c:v>
                </c:pt>
                <c:pt idx="825">
                  <c:v>41149</c:v>
                </c:pt>
                <c:pt idx="826">
                  <c:v>41150</c:v>
                </c:pt>
                <c:pt idx="827">
                  <c:v>41151</c:v>
                </c:pt>
                <c:pt idx="828">
                  <c:v>41152</c:v>
                </c:pt>
                <c:pt idx="829">
                  <c:v>41155</c:v>
                </c:pt>
                <c:pt idx="830">
                  <c:v>41156</c:v>
                </c:pt>
                <c:pt idx="831">
                  <c:v>41157</c:v>
                </c:pt>
                <c:pt idx="832">
                  <c:v>41158</c:v>
                </c:pt>
                <c:pt idx="833">
                  <c:v>41159</c:v>
                </c:pt>
                <c:pt idx="834">
                  <c:v>41162</c:v>
                </c:pt>
                <c:pt idx="835">
                  <c:v>41163</c:v>
                </c:pt>
                <c:pt idx="836">
                  <c:v>41164</c:v>
                </c:pt>
                <c:pt idx="837">
                  <c:v>41165</c:v>
                </c:pt>
                <c:pt idx="838">
                  <c:v>41166</c:v>
                </c:pt>
                <c:pt idx="839">
                  <c:v>41169</c:v>
                </c:pt>
                <c:pt idx="840">
                  <c:v>41170</c:v>
                </c:pt>
                <c:pt idx="841">
                  <c:v>41171</c:v>
                </c:pt>
                <c:pt idx="842">
                  <c:v>41172</c:v>
                </c:pt>
                <c:pt idx="843">
                  <c:v>41173</c:v>
                </c:pt>
                <c:pt idx="844">
                  <c:v>41176</c:v>
                </c:pt>
                <c:pt idx="845">
                  <c:v>41177</c:v>
                </c:pt>
                <c:pt idx="846">
                  <c:v>41178</c:v>
                </c:pt>
                <c:pt idx="847">
                  <c:v>41179</c:v>
                </c:pt>
                <c:pt idx="848">
                  <c:v>41180</c:v>
                </c:pt>
                <c:pt idx="849">
                  <c:v>41183</c:v>
                </c:pt>
                <c:pt idx="850">
                  <c:v>41184</c:v>
                </c:pt>
                <c:pt idx="851">
                  <c:v>41185</c:v>
                </c:pt>
                <c:pt idx="852">
                  <c:v>41186</c:v>
                </c:pt>
                <c:pt idx="853">
                  <c:v>41187</c:v>
                </c:pt>
                <c:pt idx="854">
                  <c:v>41190</c:v>
                </c:pt>
                <c:pt idx="855">
                  <c:v>41191</c:v>
                </c:pt>
                <c:pt idx="856">
                  <c:v>41192</c:v>
                </c:pt>
                <c:pt idx="857">
                  <c:v>41193</c:v>
                </c:pt>
                <c:pt idx="858">
                  <c:v>41194</c:v>
                </c:pt>
                <c:pt idx="859">
                  <c:v>41197</c:v>
                </c:pt>
                <c:pt idx="860">
                  <c:v>41198</c:v>
                </c:pt>
                <c:pt idx="861">
                  <c:v>41199</c:v>
                </c:pt>
                <c:pt idx="862">
                  <c:v>41200</c:v>
                </c:pt>
                <c:pt idx="863">
                  <c:v>41201</c:v>
                </c:pt>
                <c:pt idx="864">
                  <c:v>41204</c:v>
                </c:pt>
                <c:pt idx="865">
                  <c:v>41205</c:v>
                </c:pt>
                <c:pt idx="866">
                  <c:v>41206</c:v>
                </c:pt>
                <c:pt idx="867">
                  <c:v>41207</c:v>
                </c:pt>
                <c:pt idx="868">
                  <c:v>41208</c:v>
                </c:pt>
                <c:pt idx="869">
                  <c:v>41211</c:v>
                </c:pt>
                <c:pt idx="870">
                  <c:v>41212</c:v>
                </c:pt>
                <c:pt idx="871">
                  <c:v>41213</c:v>
                </c:pt>
                <c:pt idx="872">
                  <c:v>41214</c:v>
                </c:pt>
                <c:pt idx="873">
                  <c:v>41215</c:v>
                </c:pt>
                <c:pt idx="874">
                  <c:v>41218</c:v>
                </c:pt>
                <c:pt idx="875">
                  <c:v>41219</c:v>
                </c:pt>
                <c:pt idx="876">
                  <c:v>41220</c:v>
                </c:pt>
                <c:pt idx="877">
                  <c:v>41221</c:v>
                </c:pt>
                <c:pt idx="878">
                  <c:v>41222</c:v>
                </c:pt>
                <c:pt idx="879">
                  <c:v>41225</c:v>
                </c:pt>
                <c:pt idx="880">
                  <c:v>41226</c:v>
                </c:pt>
                <c:pt idx="881">
                  <c:v>41227</c:v>
                </c:pt>
                <c:pt idx="882">
                  <c:v>41228</c:v>
                </c:pt>
                <c:pt idx="883">
                  <c:v>41229</c:v>
                </c:pt>
                <c:pt idx="884">
                  <c:v>41232</c:v>
                </c:pt>
                <c:pt idx="885">
                  <c:v>41233</c:v>
                </c:pt>
                <c:pt idx="886">
                  <c:v>41234</c:v>
                </c:pt>
                <c:pt idx="887">
                  <c:v>41235</c:v>
                </c:pt>
                <c:pt idx="888">
                  <c:v>41236</c:v>
                </c:pt>
                <c:pt idx="889">
                  <c:v>41239</c:v>
                </c:pt>
                <c:pt idx="890">
                  <c:v>41240</c:v>
                </c:pt>
                <c:pt idx="891">
                  <c:v>41241</c:v>
                </c:pt>
                <c:pt idx="892">
                  <c:v>41242</c:v>
                </c:pt>
                <c:pt idx="893">
                  <c:v>41243</c:v>
                </c:pt>
                <c:pt idx="894">
                  <c:v>41246</c:v>
                </c:pt>
                <c:pt idx="895">
                  <c:v>41247</c:v>
                </c:pt>
                <c:pt idx="896">
                  <c:v>41248</c:v>
                </c:pt>
                <c:pt idx="897">
                  <c:v>41249</c:v>
                </c:pt>
                <c:pt idx="898">
                  <c:v>41250</c:v>
                </c:pt>
                <c:pt idx="899">
                  <c:v>41253</c:v>
                </c:pt>
                <c:pt idx="900">
                  <c:v>41254</c:v>
                </c:pt>
                <c:pt idx="901">
                  <c:v>41255</c:v>
                </c:pt>
                <c:pt idx="902">
                  <c:v>41256</c:v>
                </c:pt>
                <c:pt idx="903">
                  <c:v>41257</c:v>
                </c:pt>
                <c:pt idx="904">
                  <c:v>41260</c:v>
                </c:pt>
                <c:pt idx="905">
                  <c:v>41261</c:v>
                </c:pt>
                <c:pt idx="906">
                  <c:v>41262</c:v>
                </c:pt>
                <c:pt idx="907">
                  <c:v>41263</c:v>
                </c:pt>
                <c:pt idx="908">
                  <c:v>41264</c:v>
                </c:pt>
                <c:pt idx="909">
                  <c:v>41267</c:v>
                </c:pt>
                <c:pt idx="910">
                  <c:v>41268</c:v>
                </c:pt>
                <c:pt idx="911">
                  <c:v>41269</c:v>
                </c:pt>
                <c:pt idx="912">
                  <c:v>41270</c:v>
                </c:pt>
                <c:pt idx="913">
                  <c:v>41271</c:v>
                </c:pt>
                <c:pt idx="914">
                  <c:v>41274</c:v>
                </c:pt>
                <c:pt idx="915">
                  <c:v>41275</c:v>
                </c:pt>
                <c:pt idx="916">
                  <c:v>41276</c:v>
                </c:pt>
                <c:pt idx="917">
                  <c:v>41277</c:v>
                </c:pt>
                <c:pt idx="918">
                  <c:v>41278</c:v>
                </c:pt>
                <c:pt idx="919">
                  <c:v>41281</c:v>
                </c:pt>
                <c:pt idx="920">
                  <c:v>41282</c:v>
                </c:pt>
                <c:pt idx="921">
                  <c:v>41283</c:v>
                </c:pt>
                <c:pt idx="922">
                  <c:v>41284</c:v>
                </c:pt>
                <c:pt idx="923">
                  <c:v>41285</c:v>
                </c:pt>
                <c:pt idx="924">
                  <c:v>41288</c:v>
                </c:pt>
                <c:pt idx="925">
                  <c:v>41289</c:v>
                </c:pt>
                <c:pt idx="926">
                  <c:v>41290</c:v>
                </c:pt>
                <c:pt idx="927">
                  <c:v>41291</c:v>
                </c:pt>
                <c:pt idx="928">
                  <c:v>41292</c:v>
                </c:pt>
                <c:pt idx="929">
                  <c:v>41295</c:v>
                </c:pt>
                <c:pt idx="930">
                  <c:v>41296</c:v>
                </c:pt>
                <c:pt idx="931">
                  <c:v>41297</c:v>
                </c:pt>
                <c:pt idx="932">
                  <c:v>41298</c:v>
                </c:pt>
                <c:pt idx="933">
                  <c:v>41299</c:v>
                </c:pt>
                <c:pt idx="934">
                  <c:v>41302</c:v>
                </c:pt>
                <c:pt idx="935">
                  <c:v>41303</c:v>
                </c:pt>
                <c:pt idx="936">
                  <c:v>41304</c:v>
                </c:pt>
                <c:pt idx="937">
                  <c:v>41305</c:v>
                </c:pt>
                <c:pt idx="938">
                  <c:v>41306</c:v>
                </c:pt>
                <c:pt idx="939">
                  <c:v>41309</c:v>
                </c:pt>
                <c:pt idx="940">
                  <c:v>41310</c:v>
                </c:pt>
                <c:pt idx="941">
                  <c:v>41311</c:v>
                </c:pt>
                <c:pt idx="942">
                  <c:v>41312</c:v>
                </c:pt>
                <c:pt idx="943">
                  <c:v>41313</c:v>
                </c:pt>
                <c:pt idx="944">
                  <c:v>41316</c:v>
                </c:pt>
                <c:pt idx="945">
                  <c:v>41317</c:v>
                </c:pt>
                <c:pt idx="946">
                  <c:v>41318</c:v>
                </c:pt>
                <c:pt idx="947">
                  <c:v>41319</c:v>
                </c:pt>
                <c:pt idx="948">
                  <c:v>41320</c:v>
                </c:pt>
                <c:pt idx="949">
                  <c:v>41323</c:v>
                </c:pt>
                <c:pt idx="950">
                  <c:v>41324</c:v>
                </c:pt>
                <c:pt idx="951">
                  <c:v>41325</c:v>
                </c:pt>
                <c:pt idx="952">
                  <c:v>41326</c:v>
                </c:pt>
                <c:pt idx="953">
                  <c:v>41327</c:v>
                </c:pt>
                <c:pt idx="954">
                  <c:v>41330</c:v>
                </c:pt>
                <c:pt idx="955">
                  <c:v>41331</c:v>
                </c:pt>
                <c:pt idx="956">
                  <c:v>41332</c:v>
                </c:pt>
                <c:pt idx="957">
                  <c:v>41333</c:v>
                </c:pt>
                <c:pt idx="958">
                  <c:v>41334</c:v>
                </c:pt>
                <c:pt idx="959">
                  <c:v>41337</c:v>
                </c:pt>
                <c:pt idx="960">
                  <c:v>41338</c:v>
                </c:pt>
                <c:pt idx="961">
                  <c:v>41339</c:v>
                </c:pt>
                <c:pt idx="962">
                  <c:v>41340</c:v>
                </c:pt>
                <c:pt idx="963">
                  <c:v>41341</c:v>
                </c:pt>
                <c:pt idx="964">
                  <c:v>41344</c:v>
                </c:pt>
                <c:pt idx="965">
                  <c:v>41345</c:v>
                </c:pt>
                <c:pt idx="966">
                  <c:v>41346</c:v>
                </c:pt>
                <c:pt idx="967">
                  <c:v>41347</c:v>
                </c:pt>
                <c:pt idx="968">
                  <c:v>41348</c:v>
                </c:pt>
                <c:pt idx="969">
                  <c:v>41351</c:v>
                </c:pt>
                <c:pt idx="970">
                  <c:v>41352</c:v>
                </c:pt>
                <c:pt idx="971">
                  <c:v>41353</c:v>
                </c:pt>
                <c:pt idx="972">
                  <c:v>41354</c:v>
                </c:pt>
                <c:pt idx="973">
                  <c:v>41355</c:v>
                </c:pt>
                <c:pt idx="974">
                  <c:v>41358</c:v>
                </c:pt>
                <c:pt idx="975">
                  <c:v>41359</c:v>
                </c:pt>
                <c:pt idx="976">
                  <c:v>41360</c:v>
                </c:pt>
                <c:pt idx="977">
                  <c:v>41361</c:v>
                </c:pt>
                <c:pt idx="978">
                  <c:v>41362</c:v>
                </c:pt>
                <c:pt idx="979">
                  <c:v>41365</c:v>
                </c:pt>
                <c:pt idx="980">
                  <c:v>41366</c:v>
                </c:pt>
                <c:pt idx="981">
                  <c:v>41367</c:v>
                </c:pt>
                <c:pt idx="982">
                  <c:v>41368</c:v>
                </c:pt>
                <c:pt idx="983">
                  <c:v>41369</c:v>
                </c:pt>
                <c:pt idx="984">
                  <c:v>41372</c:v>
                </c:pt>
                <c:pt idx="985">
                  <c:v>41373</c:v>
                </c:pt>
                <c:pt idx="986">
                  <c:v>41374</c:v>
                </c:pt>
                <c:pt idx="987">
                  <c:v>41375</c:v>
                </c:pt>
                <c:pt idx="988">
                  <c:v>41376</c:v>
                </c:pt>
                <c:pt idx="989">
                  <c:v>41379</c:v>
                </c:pt>
                <c:pt idx="990">
                  <c:v>41380</c:v>
                </c:pt>
                <c:pt idx="991">
                  <c:v>41381</c:v>
                </c:pt>
                <c:pt idx="992">
                  <c:v>41382</c:v>
                </c:pt>
                <c:pt idx="993">
                  <c:v>41383</c:v>
                </c:pt>
                <c:pt idx="994">
                  <c:v>41386</c:v>
                </c:pt>
                <c:pt idx="995">
                  <c:v>41387</c:v>
                </c:pt>
                <c:pt idx="996">
                  <c:v>41388</c:v>
                </c:pt>
                <c:pt idx="997">
                  <c:v>41389</c:v>
                </c:pt>
                <c:pt idx="998">
                  <c:v>41390</c:v>
                </c:pt>
                <c:pt idx="999">
                  <c:v>41393</c:v>
                </c:pt>
                <c:pt idx="1000">
                  <c:v>41394</c:v>
                </c:pt>
                <c:pt idx="1001">
                  <c:v>41395</c:v>
                </c:pt>
                <c:pt idx="1002">
                  <c:v>41396</c:v>
                </c:pt>
                <c:pt idx="1003">
                  <c:v>41397</c:v>
                </c:pt>
                <c:pt idx="1004">
                  <c:v>41400</c:v>
                </c:pt>
                <c:pt idx="1005">
                  <c:v>41401</c:v>
                </c:pt>
                <c:pt idx="1006">
                  <c:v>41402</c:v>
                </c:pt>
                <c:pt idx="1007">
                  <c:v>41403</c:v>
                </c:pt>
                <c:pt idx="1008">
                  <c:v>41404</c:v>
                </c:pt>
                <c:pt idx="1009">
                  <c:v>41407</c:v>
                </c:pt>
                <c:pt idx="1010">
                  <c:v>41408</c:v>
                </c:pt>
                <c:pt idx="1011">
                  <c:v>41409</c:v>
                </c:pt>
                <c:pt idx="1012">
                  <c:v>41410</c:v>
                </c:pt>
                <c:pt idx="1013">
                  <c:v>41411</c:v>
                </c:pt>
                <c:pt idx="1014">
                  <c:v>41414</c:v>
                </c:pt>
                <c:pt idx="1015">
                  <c:v>41415</c:v>
                </c:pt>
                <c:pt idx="1016">
                  <c:v>41416</c:v>
                </c:pt>
                <c:pt idx="1017">
                  <c:v>41417</c:v>
                </c:pt>
                <c:pt idx="1018">
                  <c:v>41418</c:v>
                </c:pt>
                <c:pt idx="1019">
                  <c:v>41421</c:v>
                </c:pt>
                <c:pt idx="1020">
                  <c:v>41422</c:v>
                </c:pt>
                <c:pt idx="1021">
                  <c:v>41423</c:v>
                </c:pt>
                <c:pt idx="1022">
                  <c:v>41424</c:v>
                </c:pt>
                <c:pt idx="1023">
                  <c:v>41425</c:v>
                </c:pt>
                <c:pt idx="1024">
                  <c:v>41428</c:v>
                </c:pt>
                <c:pt idx="1025">
                  <c:v>41429</c:v>
                </c:pt>
                <c:pt idx="1026">
                  <c:v>41430</c:v>
                </c:pt>
                <c:pt idx="1027">
                  <c:v>41431</c:v>
                </c:pt>
                <c:pt idx="1028">
                  <c:v>41432</c:v>
                </c:pt>
                <c:pt idx="1029">
                  <c:v>41435</c:v>
                </c:pt>
                <c:pt idx="1030">
                  <c:v>41436</c:v>
                </c:pt>
                <c:pt idx="1031">
                  <c:v>41437</c:v>
                </c:pt>
                <c:pt idx="1032">
                  <c:v>41438</c:v>
                </c:pt>
                <c:pt idx="1033">
                  <c:v>41439</c:v>
                </c:pt>
                <c:pt idx="1034">
                  <c:v>41442</c:v>
                </c:pt>
                <c:pt idx="1035">
                  <c:v>41443</c:v>
                </c:pt>
                <c:pt idx="1036">
                  <c:v>41444</c:v>
                </c:pt>
                <c:pt idx="1037">
                  <c:v>41445</c:v>
                </c:pt>
                <c:pt idx="1038">
                  <c:v>41446</c:v>
                </c:pt>
                <c:pt idx="1039">
                  <c:v>41449</c:v>
                </c:pt>
                <c:pt idx="1040">
                  <c:v>41450</c:v>
                </c:pt>
                <c:pt idx="1041">
                  <c:v>41451</c:v>
                </c:pt>
                <c:pt idx="1042">
                  <c:v>41452</c:v>
                </c:pt>
                <c:pt idx="1043">
                  <c:v>41453</c:v>
                </c:pt>
                <c:pt idx="1044">
                  <c:v>41456</c:v>
                </c:pt>
                <c:pt idx="1045">
                  <c:v>41457</c:v>
                </c:pt>
                <c:pt idx="1046">
                  <c:v>41458</c:v>
                </c:pt>
                <c:pt idx="1047">
                  <c:v>41459</c:v>
                </c:pt>
                <c:pt idx="1048">
                  <c:v>41460</c:v>
                </c:pt>
                <c:pt idx="1049">
                  <c:v>41463</c:v>
                </c:pt>
                <c:pt idx="1050">
                  <c:v>41464</c:v>
                </c:pt>
                <c:pt idx="1051">
                  <c:v>41465</c:v>
                </c:pt>
                <c:pt idx="1052">
                  <c:v>41466</c:v>
                </c:pt>
                <c:pt idx="1053">
                  <c:v>41467</c:v>
                </c:pt>
                <c:pt idx="1054">
                  <c:v>41470</c:v>
                </c:pt>
                <c:pt idx="1055">
                  <c:v>41471</c:v>
                </c:pt>
                <c:pt idx="1056">
                  <c:v>41472</c:v>
                </c:pt>
                <c:pt idx="1057">
                  <c:v>41473</c:v>
                </c:pt>
                <c:pt idx="1058">
                  <c:v>41474</c:v>
                </c:pt>
                <c:pt idx="1059">
                  <c:v>41477</c:v>
                </c:pt>
                <c:pt idx="1060">
                  <c:v>41478</c:v>
                </c:pt>
                <c:pt idx="1061">
                  <c:v>41479</c:v>
                </c:pt>
                <c:pt idx="1062">
                  <c:v>41480</c:v>
                </c:pt>
                <c:pt idx="1063">
                  <c:v>41481</c:v>
                </c:pt>
                <c:pt idx="1064">
                  <c:v>41484</c:v>
                </c:pt>
                <c:pt idx="1065">
                  <c:v>41485</c:v>
                </c:pt>
                <c:pt idx="1066">
                  <c:v>41486</c:v>
                </c:pt>
                <c:pt idx="1067">
                  <c:v>41487</c:v>
                </c:pt>
                <c:pt idx="1068">
                  <c:v>41488</c:v>
                </c:pt>
                <c:pt idx="1069">
                  <c:v>41491</c:v>
                </c:pt>
                <c:pt idx="1070">
                  <c:v>41492</c:v>
                </c:pt>
                <c:pt idx="1071">
                  <c:v>41493</c:v>
                </c:pt>
                <c:pt idx="1072">
                  <c:v>41494</c:v>
                </c:pt>
                <c:pt idx="1073">
                  <c:v>41495</c:v>
                </c:pt>
                <c:pt idx="1074">
                  <c:v>41498</c:v>
                </c:pt>
                <c:pt idx="1075">
                  <c:v>41499</c:v>
                </c:pt>
                <c:pt idx="1076">
                  <c:v>41500</c:v>
                </c:pt>
                <c:pt idx="1077">
                  <c:v>41501</c:v>
                </c:pt>
                <c:pt idx="1078">
                  <c:v>41502</c:v>
                </c:pt>
                <c:pt idx="1079">
                  <c:v>41505</c:v>
                </c:pt>
                <c:pt idx="1080">
                  <c:v>41506</c:v>
                </c:pt>
                <c:pt idx="1081">
                  <c:v>41507</c:v>
                </c:pt>
                <c:pt idx="1082">
                  <c:v>41508</c:v>
                </c:pt>
                <c:pt idx="1083">
                  <c:v>41509</c:v>
                </c:pt>
                <c:pt idx="1084">
                  <c:v>41512</c:v>
                </c:pt>
                <c:pt idx="1085">
                  <c:v>41513</c:v>
                </c:pt>
                <c:pt idx="1086">
                  <c:v>41514</c:v>
                </c:pt>
                <c:pt idx="1087">
                  <c:v>41515</c:v>
                </c:pt>
                <c:pt idx="1088">
                  <c:v>41516</c:v>
                </c:pt>
                <c:pt idx="1089">
                  <c:v>41519</c:v>
                </c:pt>
                <c:pt idx="1090">
                  <c:v>41520</c:v>
                </c:pt>
                <c:pt idx="1091">
                  <c:v>41521</c:v>
                </c:pt>
                <c:pt idx="1092">
                  <c:v>41522</c:v>
                </c:pt>
                <c:pt idx="1093">
                  <c:v>41523</c:v>
                </c:pt>
                <c:pt idx="1094">
                  <c:v>41526</c:v>
                </c:pt>
                <c:pt idx="1095">
                  <c:v>41527</c:v>
                </c:pt>
                <c:pt idx="1096">
                  <c:v>41528</c:v>
                </c:pt>
                <c:pt idx="1097">
                  <c:v>41529</c:v>
                </c:pt>
                <c:pt idx="1098">
                  <c:v>41530</c:v>
                </c:pt>
                <c:pt idx="1099">
                  <c:v>41533</c:v>
                </c:pt>
                <c:pt idx="1100">
                  <c:v>41534</c:v>
                </c:pt>
                <c:pt idx="1101">
                  <c:v>41535</c:v>
                </c:pt>
                <c:pt idx="1102">
                  <c:v>41536</c:v>
                </c:pt>
                <c:pt idx="1103">
                  <c:v>41537</c:v>
                </c:pt>
                <c:pt idx="1104">
                  <c:v>41540</c:v>
                </c:pt>
                <c:pt idx="1105">
                  <c:v>41541</c:v>
                </c:pt>
                <c:pt idx="1106">
                  <c:v>41542</c:v>
                </c:pt>
                <c:pt idx="1107">
                  <c:v>41543</c:v>
                </c:pt>
                <c:pt idx="1108">
                  <c:v>41544</c:v>
                </c:pt>
                <c:pt idx="1109">
                  <c:v>41547</c:v>
                </c:pt>
                <c:pt idx="1110">
                  <c:v>41548</c:v>
                </c:pt>
                <c:pt idx="1111">
                  <c:v>41549</c:v>
                </c:pt>
                <c:pt idx="1112">
                  <c:v>41550</c:v>
                </c:pt>
                <c:pt idx="1113">
                  <c:v>41551</c:v>
                </c:pt>
                <c:pt idx="1114">
                  <c:v>41554</c:v>
                </c:pt>
                <c:pt idx="1115">
                  <c:v>41555</c:v>
                </c:pt>
                <c:pt idx="1116">
                  <c:v>41556</c:v>
                </c:pt>
                <c:pt idx="1117">
                  <c:v>41557</c:v>
                </c:pt>
                <c:pt idx="1118">
                  <c:v>41558</c:v>
                </c:pt>
                <c:pt idx="1119">
                  <c:v>41561</c:v>
                </c:pt>
                <c:pt idx="1120">
                  <c:v>41562</c:v>
                </c:pt>
                <c:pt idx="1121">
                  <c:v>41563</c:v>
                </c:pt>
                <c:pt idx="1122">
                  <c:v>41564</c:v>
                </c:pt>
                <c:pt idx="1123">
                  <c:v>41565</c:v>
                </c:pt>
                <c:pt idx="1124">
                  <c:v>41568</c:v>
                </c:pt>
                <c:pt idx="1125">
                  <c:v>41569</c:v>
                </c:pt>
                <c:pt idx="1126">
                  <c:v>41570</c:v>
                </c:pt>
                <c:pt idx="1127">
                  <c:v>41571</c:v>
                </c:pt>
                <c:pt idx="1128">
                  <c:v>41572</c:v>
                </c:pt>
                <c:pt idx="1129">
                  <c:v>41575</c:v>
                </c:pt>
                <c:pt idx="1130">
                  <c:v>41576</c:v>
                </c:pt>
                <c:pt idx="1131">
                  <c:v>41577</c:v>
                </c:pt>
                <c:pt idx="1132">
                  <c:v>41578</c:v>
                </c:pt>
                <c:pt idx="1133">
                  <c:v>41579</c:v>
                </c:pt>
                <c:pt idx="1134">
                  <c:v>41582</c:v>
                </c:pt>
                <c:pt idx="1135">
                  <c:v>41583</c:v>
                </c:pt>
                <c:pt idx="1136">
                  <c:v>41584</c:v>
                </c:pt>
                <c:pt idx="1137">
                  <c:v>41585</c:v>
                </c:pt>
                <c:pt idx="1138">
                  <c:v>41586</c:v>
                </c:pt>
                <c:pt idx="1139">
                  <c:v>41589</c:v>
                </c:pt>
                <c:pt idx="1140">
                  <c:v>41590</c:v>
                </c:pt>
                <c:pt idx="1141">
                  <c:v>41591</c:v>
                </c:pt>
                <c:pt idx="1142">
                  <c:v>41592</c:v>
                </c:pt>
                <c:pt idx="1143">
                  <c:v>41593</c:v>
                </c:pt>
                <c:pt idx="1144">
                  <c:v>41596</c:v>
                </c:pt>
                <c:pt idx="1145">
                  <c:v>41597</c:v>
                </c:pt>
                <c:pt idx="1146">
                  <c:v>41598</c:v>
                </c:pt>
                <c:pt idx="1147">
                  <c:v>41599</c:v>
                </c:pt>
                <c:pt idx="1148">
                  <c:v>41600</c:v>
                </c:pt>
                <c:pt idx="1149">
                  <c:v>41603</c:v>
                </c:pt>
                <c:pt idx="1150">
                  <c:v>41604</c:v>
                </c:pt>
                <c:pt idx="1151">
                  <c:v>41605</c:v>
                </c:pt>
                <c:pt idx="1152">
                  <c:v>41606</c:v>
                </c:pt>
                <c:pt idx="1153">
                  <c:v>41607</c:v>
                </c:pt>
                <c:pt idx="1154">
                  <c:v>41610</c:v>
                </c:pt>
                <c:pt idx="1155">
                  <c:v>41611</c:v>
                </c:pt>
                <c:pt idx="1156">
                  <c:v>41612</c:v>
                </c:pt>
                <c:pt idx="1157">
                  <c:v>41613</c:v>
                </c:pt>
                <c:pt idx="1158">
                  <c:v>41614</c:v>
                </c:pt>
                <c:pt idx="1159">
                  <c:v>41617</c:v>
                </c:pt>
                <c:pt idx="1160">
                  <c:v>41618</c:v>
                </c:pt>
                <c:pt idx="1161">
                  <c:v>41619</c:v>
                </c:pt>
                <c:pt idx="1162">
                  <c:v>41620</c:v>
                </c:pt>
                <c:pt idx="1163">
                  <c:v>41621</c:v>
                </c:pt>
                <c:pt idx="1164">
                  <c:v>41624</c:v>
                </c:pt>
                <c:pt idx="1165">
                  <c:v>41625</c:v>
                </c:pt>
                <c:pt idx="1166">
                  <c:v>41626</c:v>
                </c:pt>
                <c:pt idx="1167">
                  <c:v>41627</c:v>
                </c:pt>
                <c:pt idx="1168">
                  <c:v>41628</c:v>
                </c:pt>
                <c:pt idx="1169">
                  <c:v>41631</c:v>
                </c:pt>
                <c:pt idx="1170">
                  <c:v>41632</c:v>
                </c:pt>
                <c:pt idx="1171">
                  <c:v>41633</c:v>
                </c:pt>
                <c:pt idx="1172">
                  <c:v>41634</c:v>
                </c:pt>
                <c:pt idx="1173">
                  <c:v>41635</c:v>
                </c:pt>
                <c:pt idx="1174">
                  <c:v>41638</c:v>
                </c:pt>
                <c:pt idx="1175">
                  <c:v>41639</c:v>
                </c:pt>
                <c:pt idx="1176">
                  <c:v>41640</c:v>
                </c:pt>
                <c:pt idx="1177">
                  <c:v>41641</c:v>
                </c:pt>
                <c:pt idx="1178">
                  <c:v>41642</c:v>
                </c:pt>
                <c:pt idx="1179">
                  <c:v>41645</c:v>
                </c:pt>
                <c:pt idx="1180">
                  <c:v>41646</c:v>
                </c:pt>
                <c:pt idx="1181">
                  <c:v>41647</c:v>
                </c:pt>
                <c:pt idx="1182">
                  <c:v>41648</c:v>
                </c:pt>
                <c:pt idx="1183">
                  <c:v>41649</c:v>
                </c:pt>
                <c:pt idx="1184">
                  <c:v>41652</c:v>
                </c:pt>
                <c:pt idx="1185">
                  <c:v>41653</c:v>
                </c:pt>
                <c:pt idx="1186">
                  <c:v>41654</c:v>
                </c:pt>
                <c:pt idx="1187">
                  <c:v>41655</c:v>
                </c:pt>
                <c:pt idx="1188">
                  <c:v>41656</c:v>
                </c:pt>
                <c:pt idx="1189">
                  <c:v>41659</c:v>
                </c:pt>
                <c:pt idx="1190">
                  <c:v>41660</c:v>
                </c:pt>
                <c:pt idx="1191">
                  <c:v>41661</c:v>
                </c:pt>
                <c:pt idx="1192">
                  <c:v>41662</c:v>
                </c:pt>
                <c:pt idx="1193">
                  <c:v>41663</c:v>
                </c:pt>
                <c:pt idx="1194">
                  <c:v>41666</c:v>
                </c:pt>
                <c:pt idx="1195">
                  <c:v>41667</c:v>
                </c:pt>
                <c:pt idx="1196">
                  <c:v>41668</c:v>
                </c:pt>
                <c:pt idx="1197">
                  <c:v>41669</c:v>
                </c:pt>
                <c:pt idx="1198">
                  <c:v>41670</c:v>
                </c:pt>
                <c:pt idx="1199">
                  <c:v>41673</c:v>
                </c:pt>
                <c:pt idx="1200">
                  <c:v>41674</c:v>
                </c:pt>
                <c:pt idx="1201">
                  <c:v>41675</c:v>
                </c:pt>
                <c:pt idx="1202">
                  <c:v>41676</c:v>
                </c:pt>
                <c:pt idx="1203">
                  <c:v>41677</c:v>
                </c:pt>
                <c:pt idx="1204">
                  <c:v>41680</c:v>
                </c:pt>
                <c:pt idx="1205">
                  <c:v>41681</c:v>
                </c:pt>
                <c:pt idx="1206">
                  <c:v>41682</c:v>
                </c:pt>
                <c:pt idx="1207">
                  <c:v>41683</c:v>
                </c:pt>
                <c:pt idx="1208">
                  <c:v>41684</c:v>
                </c:pt>
                <c:pt idx="1209">
                  <c:v>41687</c:v>
                </c:pt>
                <c:pt idx="1210">
                  <c:v>41688</c:v>
                </c:pt>
                <c:pt idx="1211">
                  <c:v>41689</c:v>
                </c:pt>
                <c:pt idx="1212">
                  <c:v>41690</c:v>
                </c:pt>
                <c:pt idx="1213">
                  <c:v>41691</c:v>
                </c:pt>
                <c:pt idx="1214">
                  <c:v>41694</c:v>
                </c:pt>
                <c:pt idx="1215">
                  <c:v>41695</c:v>
                </c:pt>
                <c:pt idx="1216">
                  <c:v>41696</c:v>
                </c:pt>
                <c:pt idx="1217">
                  <c:v>41697</c:v>
                </c:pt>
                <c:pt idx="1218">
                  <c:v>41698</c:v>
                </c:pt>
                <c:pt idx="1219">
                  <c:v>41701</c:v>
                </c:pt>
                <c:pt idx="1220">
                  <c:v>41702</c:v>
                </c:pt>
                <c:pt idx="1221">
                  <c:v>41703</c:v>
                </c:pt>
                <c:pt idx="1222">
                  <c:v>41704</c:v>
                </c:pt>
                <c:pt idx="1223">
                  <c:v>41705</c:v>
                </c:pt>
                <c:pt idx="1224">
                  <c:v>41708</c:v>
                </c:pt>
                <c:pt idx="1225">
                  <c:v>41709</c:v>
                </c:pt>
                <c:pt idx="1226">
                  <c:v>41710</c:v>
                </c:pt>
                <c:pt idx="1227">
                  <c:v>41711</c:v>
                </c:pt>
                <c:pt idx="1228">
                  <c:v>41712</c:v>
                </c:pt>
                <c:pt idx="1229">
                  <c:v>41715</c:v>
                </c:pt>
                <c:pt idx="1230">
                  <c:v>41716</c:v>
                </c:pt>
                <c:pt idx="1231">
                  <c:v>41717</c:v>
                </c:pt>
                <c:pt idx="1232">
                  <c:v>41718</c:v>
                </c:pt>
                <c:pt idx="1233">
                  <c:v>41719</c:v>
                </c:pt>
                <c:pt idx="1234">
                  <c:v>41722</c:v>
                </c:pt>
                <c:pt idx="1235">
                  <c:v>41723</c:v>
                </c:pt>
                <c:pt idx="1236">
                  <c:v>41724</c:v>
                </c:pt>
                <c:pt idx="1237">
                  <c:v>41725</c:v>
                </c:pt>
                <c:pt idx="1238">
                  <c:v>41726</c:v>
                </c:pt>
                <c:pt idx="1239">
                  <c:v>41729</c:v>
                </c:pt>
                <c:pt idx="1240">
                  <c:v>41730</c:v>
                </c:pt>
                <c:pt idx="1241">
                  <c:v>41731</c:v>
                </c:pt>
                <c:pt idx="1242">
                  <c:v>41732</c:v>
                </c:pt>
                <c:pt idx="1243">
                  <c:v>41733</c:v>
                </c:pt>
                <c:pt idx="1244">
                  <c:v>41736</c:v>
                </c:pt>
                <c:pt idx="1245">
                  <c:v>41737</c:v>
                </c:pt>
                <c:pt idx="1246">
                  <c:v>41738</c:v>
                </c:pt>
                <c:pt idx="1247">
                  <c:v>41739</c:v>
                </c:pt>
                <c:pt idx="1248">
                  <c:v>41740</c:v>
                </c:pt>
                <c:pt idx="1249">
                  <c:v>41743</c:v>
                </c:pt>
                <c:pt idx="1250">
                  <c:v>41744</c:v>
                </c:pt>
                <c:pt idx="1251">
                  <c:v>41745</c:v>
                </c:pt>
                <c:pt idx="1252">
                  <c:v>41746</c:v>
                </c:pt>
                <c:pt idx="1253">
                  <c:v>41747</c:v>
                </c:pt>
                <c:pt idx="1254">
                  <c:v>41750</c:v>
                </c:pt>
                <c:pt idx="1255">
                  <c:v>41751</c:v>
                </c:pt>
                <c:pt idx="1256">
                  <c:v>41752</c:v>
                </c:pt>
                <c:pt idx="1257">
                  <c:v>41753</c:v>
                </c:pt>
                <c:pt idx="1258">
                  <c:v>41754</c:v>
                </c:pt>
                <c:pt idx="1259">
                  <c:v>41757</c:v>
                </c:pt>
                <c:pt idx="1260">
                  <c:v>41758</c:v>
                </c:pt>
                <c:pt idx="1261">
                  <c:v>41759</c:v>
                </c:pt>
                <c:pt idx="1262">
                  <c:v>41760</c:v>
                </c:pt>
                <c:pt idx="1263">
                  <c:v>41761</c:v>
                </c:pt>
                <c:pt idx="1264">
                  <c:v>41764</c:v>
                </c:pt>
                <c:pt idx="1265">
                  <c:v>41765</c:v>
                </c:pt>
                <c:pt idx="1266">
                  <c:v>41766</c:v>
                </c:pt>
                <c:pt idx="1267">
                  <c:v>41767</c:v>
                </c:pt>
                <c:pt idx="1268">
                  <c:v>41768</c:v>
                </c:pt>
                <c:pt idx="1269">
                  <c:v>41771</c:v>
                </c:pt>
                <c:pt idx="1270">
                  <c:v>41772</c:v>
                </c:pt>
                <c:pt idx="1271">
                  <c:v>41773</c:v>
                </c:pt>
                <c:pt idx="1272">
                  <c:v>41774</c:v>
                </c:pt>
                <c:pt idx="1273">
                  <c:v>41775</c:v>
                </c:pt>
                <c:pt idx="1274">
                  <c:v>41778</c:v>
                </c:pt>
                <c:pt idx="1275">
                  <c:v>41779</c:v>
                </c:pt>
                <c:pt idx="1276">
                  <c:v>41780</c:v>
                </c:pt>
                <c:pt idx="1277">
                  <c:v>41781</c:v>
                </c:pt>
                <c:pt idx="1278">
                  <c:v>41782</c:v>
                </c:pt>
                <c:pt idx="1279">
                  <c:v>41785</c:v>
                </c:pt>
                <c:pt idx="1280">
                  <c:v>41786</c:v>
                </c:pt>
                <c:pt idx="1281">
                  <c:v>41787</c:v>
                </c:pt>
                <c:pt idx="1282">
                  <c:v>41788</c:v>
                </c:pt>
                <c:pt idx="1283">
                  <c:v>41789</c:v>
                </c:pt>
                <c:pt idx="1284">
                  <c:v>41792</c:v>
                </c:pt>
                <c:pt idx="1285">
                  <c:v>41793</c:v>
                </c:pt>
                <c:pt idx="1286">
                  <c:v>41794</c:v>
                </c:pt>
                <c:pt idx="1287">
                  <c:v>41795</c:v>
                </c:pt>
                <c:pt idx="1288">
                  <c:v>41796</c:v>
                </c:pt>
                <c:pt idx="1289">
                  <c:v>41799</c:v>
                </c:pt>
                <c:pt idx="1290">
                  <c:v>41800</c:v>
                </c:pt>
                <c:pt idx="1291">
                  <c:v>41801</c:v>
                </c:pt>
                <c:pt idx="1292">
                  <c:v>41802</c:v>
                </c:pt>
                <c:pt idx="1293">
                  <c:v>41803</c:v>
                </c:pt>
                <c:pt idx="1294">
                  <c:v>41806</c:v>
                </c:pt>
                <c:pt idx="1295">
                  <c:v>41807</c:v>
                </c:pt>
                <c:pt idx="1296">
                  <c:v>41808</c:v>
                </c:pt>
                <c:pt idx="1297">
                  <c:v>41809</c:v>
                </c:pt>
                <c:pt idx="1298">
                  <c:v>41810</c:v>
                </c:pt>
                <c:pt idx="1299">
                  <c:v>41813</c:v>
                </c:pt>
                <c:pt idx="1300">
                  <c:v>41814</c:v>
                </c:pt>
                <c:pt idx="1301">
                  <c:v>41815</c:v>
                </c:pt>
                <c:pt idx="1302">
                  <c:v>41816</c:v>
                </c:pt>
                <c:pt idx="1303">
                  <c:v>41817</c:v>
                </c:pt>
                <c:pt idx="1304">
                  <c:v>41820</c:v>
                </c:pt>
              </c:numCache>
            </c:numRef>
          </c:cat>
          <c:val>
            <c:numRef>
              <c:f>'10YRGILT YIELDS'!$J$4:$J$1309</c:f>
              <c:numCache>
                <c:formatCode>0.00%</c:formatCode>
                <c:ptCount val="1306"/>
                <c:pt idx="0">
                  <c:v>4.6180000000000006E-2</c:v>
                </c:pt>
                <c:pt idx="1">
                  <c:v>4.6340000000000006E-2</c:v>
                </c:pt>
                <c:pt idx="2">
                  <c:v>4.5659999999999985E-2</c:v>
                </c:pt>
                <c:pt idx="3">
                  <c:v>4.5560000000000003E-2</c:v>
                </c:pt>
                <c:pt idx="4">
                  <c:v>4.5149999999999996E-2</c:v>
                </c:pt>
                <c:pt idx="5">
                  <c:v>4.5560000000000003E-2</c:v>
                </c:pt>
                <c:pt idx="6">
                  <c:v>4.5410000000000027E-2</c:v>
                </c:pt>
                <c:pt idx="7">
                  <c:v>4.5480000000000013E-2</c:v>
                </c:pt>
                <c:pt idx="8">
                  <c:v>4.5120000000000007E-2</c:v>
                </c:pt>
                <c:pt idx="9">
                  <c:v>4.5120000000000007E-2</c:v>
                </c:pt>
                <c:pt idx="10">
                  <c:v>4.5380000000000018E-2</c:v>
                </c:pt>
                <c:pt idx="11">
                  <c:v>4.5690000000000001E-2</c:v>
                </c:pt>
                <c:pt idx="12">
                  <c:v>4.5410000000000027E-2</c:v>
                </c:pt>
                <c:pt idx="13">
                  <c:v>4.5920000000000002E-2</c:v>
                </c:pt>
                <c:pt idx="14">
                  <c:v>4.5990000000000017E-2</c:v>
                </c:pt>
                <c:pt idx="15">
                  <c:v>4.5539999999999997E-2</c:v>
                </c:pt>
                <c:pt idx="16">
                  <c:v>4.5510000000000016E-2</c:v>
                </c:pt>
                <c:pt idx="17">
                  <c:v>4.5969999999999997E-2</c:v>
                </c:pt>
                <c:pt idx="18">
                  <c:v>4.564E-2</c:v>
                </c:pt>
                <c:pt idx="19">
                  <c:v>4.5629999999999983E-2</c:v>
                </c:pt>
                <c:pt idx="20">
                  <c:v>4.4990000000000009E-2</c:v>
                </c:pt>
                <c:pt idx="21">
                  <c:v>4.4060000000000009E-2</c:v>
                </c:pt>
                <c:pt idx="22">
                  <c:v>4.3700000000000003E-2</c:v>
                </c:pt>
                <c:pt idx="23">
                  <c:v>4.3800000000000013E-2</c:v>
                </c:pt>
                <c:pt idx="24">
                  <c:v>4.4229999999999998E-2</c:v>
                </c:pt>
                <c:pt idx="25">
                  <c:v>4.4160000000000026E-2</c:v>
                </c:pt>
                <c:pt idx="26">
                  <c:v>4.3800000000000013E-2</c:v>
                </c:pt>
                <c:pt idx="27">
                  <c:v>4.3959999999999985E-2</c:v>
                </c:pt>
                <c:pt idx="28">
                  <c:v>4.4900000000000016E-2</c:v>
                </c:pt>
                <c:pt idx="29">
                  <c:v>4.4470000000000003E-2</c:v>
                </c:pt>
                <c:pt idx="30">
                  <c:v>4.438000000000001E-2</c:v>
                </c:pt>
                <c:pt idx="31">
                  <c:v>4.4390000000000027E-2</c:v>
                </c:pt>
                <c:pt idx="32">
                  <c:v>4.4330000000000029E-2</c:v>
                </c:pt>
                <c:pt idx="33">
                  <c:v>4.3510000000000014E-2</c:v>
                </c:pt>
                <c:pt idx="34">
                  <c:v>4.324999999999999E-2</c:v>
                </c:pt>
                <c:pt idx="35">
                  <c:v>4.3320000000000004E-2</c:v>
                </c:pt>
                <c:pt idx="36">
                  <c:v>4.2890000000000018E-2</c:v>
                </c:pt>
                <c:pt idx="37">
                  <c:v>4.3020000000000003E-2</c:v>
                </c:pt>
                <c:pt idx="38">
                  <c:v>4.3280000000000006E-2</c:v>
                </c:pt>
                <c:pt idx="39">
                  <c:v>4.3410000000000004E-2</c:v>
                </c:pt>
                <c:pt idx="40">
                  <c:v>4.3139999999999998E-2</c:v>
                </c:pt>
                <c:pt idx="41">
                  <c:v>4.2990000000000014E-2</c:v>
                </c:pt>
                <c:pt idx="42">
                  <c:v>4.3189999999999985E-2</c:v>
                </c:pt>
                <c:pt idx="43">
                  <c:v>4.3369999999999999E-2</c:v>
                </c:pt>
                <c:pt idx="44">
                  <c:v>4.3289999999999995E-2</c:v>
                </c:pt>
                <c:pt idx="45">
                  <c:v>4.3609999999999996E-2</c:v>
                </c:pt>
                <c:pt idx="46">
                  <c:v>4.4000000000000018E-2</c:v>
                </c:pt>
                <c:pt idx="47">
                  <c:v>4.4610000000000018E-2</c:v>
                </c:pt>
                <c:pt idx="48">
                  <c:v>4.4450000000000017E-2</c:v>
                </c:pt>
                <c:pt idx="49">
                  <c:v>4.5080000000000002E-2</c:v>
                </c:pt>
                <c:pt idx="50">
                  <c:v>4.531000000000001E-2</c:v>
                </c:pt>
                <c:pt idx="51">
                  <c:v>4.5680000000000012E-2</c:v>
                </c:pt>
                <c:pt idx="52">
                  <c:v>4.4880000000000017E-2</c:v>
                </c:pt>
                <c:pt idx="53">
                  <c:v>4.4020000000000004E-2</c:v>
                </c:pt>
                <c:pt idx="54">
                  <c:v>4.4330000000000029E-2</c:v>
                </c:pt>
                <c:pt idx="55">
                  <c:v>4.4290000000000017E-2</c:v>
                </c:pt>
                <c:pt idx="56">
                  <c:v>4.4330000000000029E-2</c:v>
                </c:pt>
                <c:pt idx="57">
                  <c:v>4.4600000000000015E-2</c:v>
                </c:pt>
                <c:pt idx="58">
                  <c:v>4.4880000000000017E-2</c:v>
                </c:pt>
                <c:pt idx="59">
                  <c:v>4.5229999999999985E-2</c:v>
                </c:pt>
                <c:pt idx="60">
                  <c:v>4.5149999999999996E-2</c:v>
                </c:pt>
                <c:pt idx="61">
                  <c:v>4.4670000000000008E-2</c:v>
                </c:pt>
                <c:pt idx="62">
                  <c:v>4.4170000000000001E-2</c:v>
                </c:pt>
                <c:pt idx="63">
                  <c:v>4.3459999999999999E-2</c:v>
                </c:pt>
                <c:pt idx="64">
                  <c:v>4.3479999999999998E-2</c:v>
                </c:pt>
                <c:pt idx="65">
                  <c:v>4.3269999999999996E-2</c:v>
                </c:pt>
                <c:pt idx="66">
                  <c:v>4.3570000000000005E-2</c:v>
                </c:pt>
                <c:pt idx="67">
                  <c:v>4.3739999999999994E-2</c:v>
                </c:pt>
                <c:pt idx="68">
                  <c:v>4.3510000000000014E-2</c:v>
                </c:pt>
                <c:pt idx="69">
                  <c:v>4.324999999999999E-2</c:v>
                </c:pt>
                <c:pt idx="70">
                  <c:v>4.3500000000000004E-2</c:v>
                </c:pt>
                <c:pt idx="71">
                  <c:v>4.3219999999999995E-2</c:v>
                </c:pt>
                <c:pt idx="72">
                  <c:v>4.3110000000000002E-2</c:v>
                </c:pt>
                <c:pt idx="73">
                  <c:v>4.367999999999999E-2</c:v>
                </c:pt>
                <c:pt idx="74">
                  <c:v>4.3630000000000002E-2</c:v>
                </c:pt>
                <c:pt idx="75">
                  <c:v>4.3920000000000001E-2</c:v>
                </c:pt>
                <c:pt idx="76">
                  <c:v>4.4430000000000018E-2</c:v>
                </c:pt>
                <c:pt idx="77">
                  <c:v>4.4840000000000012E-2</c:v>
                </c:pt>
                <c:pt idx="78">
                  <c:v>4.4649999999999995E-2</c:v>
                </c:pt>
                <c:pt idx="79">
                  <c:v>4.4630000000000003E-2</c:v>
                </c:pt>
                <c:pt idx="80">
                  <c:v>4.4139999999999999E-2</c:v>
                </c:pt>
                <c:pt idx="81">
                  <c:v>4.481000000000001E-2</c:v>
                </c:pt>
                <c:pt idx="82">
                  <c:v>4.4500000000000026E-2</c:v>
                </c:pt>
                <c:pt idx="83">
                  <c:v>4.4870000000000014E-2</c:v>
                </c:pt>
                <c:pt idx="84">
                  <c:v>4.4900000000000016E-2</c:v>
                </c:pt>
                <c:pt idx="85">
                  <c:v>4.4220000000000002E-2</c:v>
                </c:pt>
                <c:pt idx="86">
                  <c:v>4.3979999999999984E-2</c:v>
                </c:pt>
                <c:pt idx="87">
                  <c:v>4.4500000000000026E-2</c:v>
                </c:pt>
                <c:pt idx="88">
                  <c:v>4.3820000000000012E-2</c:v>
                </c:pt>
                <c:pt idx="89">
                  <c:v>4.385E-2</c:v>
                </c:pt>
                <c:pt idx="90">
                  <c:v>4.4220000000000002E-2</c:v>
                </c:pt>
                <c:pt idx="91">
                  <c:v>4.4800000000000027E-2</c:v>
                </c:pt>
                <c:pt idx="92">
                  <c:v>4.4990000000000009E-2</c:v>
                </c:pt>
                <c:pt idx="93">
                  <c:v>4.5100000000000001E-2</c:v>
                </c:pt>
                <c:pt idx="94">
                  <c:v>4.4679999999999997E-2</c:v>
                </c:pt>
                <c:pt idx="95">
                  <c:v>4.4249999999999998E-2</c:v>
                </c:pt>
                <c:pt idx="96">
                  <c:v>4.4110000000000017E-2</c:v>
                </c:pt>
                <c:pt idx="97">
                  <c:v>4.4229999999999998E-2</c:v>
                </c:pt>
                <c:pt idx="98">
                  <c:v>4.462E-2</c:v>
                </c:pt>
                <c:pt idx="99">
                  <c:v>4.438000000000001E-2</c:v>
                </c:pt>
                <c:pt idx="100">
                  <c:v>4.3760000000000014E-2</c:v>
                </c:pt>
                <c:pt idx="101">
                  <c:v>4.3810000000000016E-2</c:v>
                </c:pt>
                <c:pt idx="102">
                  <c:v>4.3839999999999997E-2</c:v>
                </c:pt>
                <c:pt idx="103">
                  <c:v>4.394E-2</c:v>
                </c:pt>
                <c:pt idx="104">
                  <c:v>4.4170000000000001E-2</c:v>
                </c:pt>
                <c:pt idx="105">
                  <c:v>4.4160000000000026E-2</c:v>
                </c:pt>
                <c:pt idx="106">
                  <c:v>4.4330000000000029E-2</c:v>
                </c:pt>
                <c:pt idx="107">
                  <c:v>4.394E-2</c:v>
                </c:pt>
                <c:pt idx="108">
                  <c:v>4.4010000000000021E-2</c:v>
                </c:pt>
                <c:pt idx="109">
                  <c:v>4.4290000000000017E-2</c:v>
                </c:pt>
                <c:pt idx="110">
                  <c:v>4.4270000000000004E-2</c:v>
                </c:pt>
                <c:pt idx="111">
                  <c:v>4.4299999999999999E-2</c:v>
                </c:pt>
                <c:pt idx="112">
                  <c:v>4.4390000000000027E-2</c:v>
                </c:pt>
                <c:pt idx="113">
                  <c:v>4.4649999999999995E-2</c:v>
                </c:pt>
                <c:pt idx="114">
                  <c:v>4.4100000000000014E-2</c:v>
                </c:pt>
                <c:pt idx="115">
                  <c:v>4.3969999999999995E-2</c:v>
                </c:pt>
                <c:pt idx="116">
                  <c:v>4.4740000000000016E-2</c:v>
                </c:pt>
                <c:pt idx="117">
                  <c:v>4.5350000000000015E-2</c:v>
                </c:pt>
                <c:pt idx="118">
                  <c:v>4.5259999999999995E-2</c:v>
                </c:pt>
                <c:pt idx="119">
                  <c:v>4.4840000000000012E-2</c:v>
                </c:pt>
                <c:pt idx="120">
                  <c:v>4.5250000000000005E-2</c:v>
                </c:pt>
                <c:pt idx="121">
                  <c:v>4.473000000000002E-2</c:v>
                </c:pt>
                <c:pt idx="122">
                  <c:v>4.446000000000002E-2</c:v>
                </c:pt>
                <c:pt idx="123">
                  <c:v>4.4909999999999999E-2</c:v>
                </c:pt>
                <c:pt idx="124">
                  <c:v>4.5880000000000004E-2</c:v>
                </c:pt>
                <c:pt idx="125">
                  <c:v>4.6100000000000002E-2</c:v>
                </c:pt>
                <c:pt idx="126">
                  <c:v>4.6390000000000015E-2</c:v>
                </c:pt>
                <c:pt idx="127">
                  <c:v>4.6370000000000001E-2</c:v>
                </c:pt>
                <c:pt idx="128">
                  <c:v>4.6370000000000001E-2</c:v>
                </c:pt>
                <c:pt idx="129">
                  <c:v>4.6410000000000014E-2</c:v>
                </c:pt>
                <c:pt idx="130">
                  <c:v>4.6340000000000006E-2</c:v>
                </c:pt>
                <c:pt idx="131">
                  <c:v>4.6519999999999999E-2</c:v>
                </c:pt>
                <c:pt idx="132">
                  <c:v>4.6519999999999999E-2</c:v>
                </c:pt>
                <c:pt idx="133">
                  <c:v>4.6519999999999999E-2</c:v>
                </c:pt>
                <c:pt idx="134">
                  <c:v>4.616E-2</c:v>
                </c:pt>
                <c:pt idx="135">
                  <c:v>4.6410000000000014E-2</c:v>
                </c:pt>
                <c:pt idx="136">
                  <c:v>4.6969999999999998E-2</c:v>
                </c:pt>
                <c:pt idx="137">
                  <c:v>4.691E-2</c:v>
                </c:pt>
                <c:pt idx="138">
                  <c:v>4.6760000000000017E-2</c:v>
                </c:pt>
                <c:pt idx="139">
                  <c:v>4.6790000000000026E-2</c:v>
                </c:pt>
                <c:pt idx="140">
                  <c:v>4.6809999999999997E-2</c:v>
                </c:pt>
                <c:pt idx="141">
                  <c:v>4.7210000000000016E-2</c:v>
                </c:pt>
                <c:pt idx="142">
                  <c:v>4.7430000000000021E-2</c:v>
                </c:pt>
                <c:pt idx="143">
                  <c:v>4.7170000000000004E-2</c:v>
                </c:pt>
                <c:pt idx="144">
                  <c:v>4.7460000000000016E-2</c:v>
                </c:pt>
                <c:pt idx="145">
                  <c:v>4.7880000000000027E-2</c:v>
                </c:pt>
                <c:pt idx="146">
                  <c:v>4.8219999999999999E-2</c:v>
                </c:pt>
                <c:pt idx="147">
                  <c:v>4.7990000000000026E-2</c:v>
                </c:pt>
                <c:pt idx="148">
                  <c:v>4.7920000000000004E-2</c:v>
                </c:pt>
                <c:pt idx="149">
                  <c:v>4.7060000000000025E-2</c:v>
                </c:pt>
                <c:pt idx="150">
                  <c:v>4.6580000000000003E-2</c:v>
                </c:pt>
                <c:pt idx="151">
                  <c:v>4.7200000000000013E-2</c:v>
                </c:pt>
                <c:pt idx="152">
                  <c:v>4.7930000000000014E-2</c:v>
                </c:pt>
                <c:pt idx="153">
                  <c:v>4.7160000000000014E-2</c:v>
                </c:pt>
                <c:pt idx="154">
                  <c:v>4.6269999999999985E-2</c:v>
                </c:pt>
                <c:pt idx="155">
                  <c:v>4.6450000000000012E-2</c:v>
                </c:pt>
                <c:pt idx="156">
                  <c:v>4.6699999999999998E-2</c:v>
                </c:pt>
                <c:pt idx="157">
                  <c:v>4.7050000000000015E-2</c:v>
                </c:pt>
                <c:pt idx="158">
                  <c:v>4.6950000000000006E-2</c:v>
                </c:pt>
                <c:pt idx="159">
                  <c:v>4.7100000000000003E-2</c:v>
                </c:pt>
                <c:pt idx="160">
                  <c:v>4.6780000000000002E-2</c:v>
                </c:pt>
                <c:pt idx="161">
                  <c:v>4.6180000000000006E-2</c:v>
                </c:pt>
                <c:pt idx="162">
                  <c:v>4.607E-2</c:v>
                </c:pt>
                <c:pt idx="163">
                  <c:v>4.6410000000000014E-2</c:v>
                </c:pt>
                <c:pt idx="164">
                  <c:v>4.6980000000000001E-2</c:v>
                </c:pt>
                <c:pt idx="165">
                  <c:v>4.7090000000000028E-2</c:v>
                </c:pt>
                <c:pt idx="166">
                  <c:v>4.6870000000000002E-2</c:v>
                </c:pt>
                <c:pt idx="167">
                  <c:v>4.6809999999999997E-2</c:v>
                </c:pt>
                <c:pt idx="168">
                  <c:v>4.6919999999999996E-2</c:v>
                </c:pt>
                <c:pt idx="169">
                  <c:v>4.6569999999999986E-2</c:v>
                </c:pt>
                <c:pt idx="170">
                  <c:v>4.5500000000000013E-2</c:v>
                </c:pt>
                <c:pt idx="171">
                  <c:v>4.5289999999999997E-2</c:v>
                </c:pt>
                <c:pt idx="172">
                  <c:v>4.5530000000000001E-2</c:v>
                </c:pt>
                <c:pt idx="173">
                  <c:v>4.5270000000000005E-2</c:v>
                </c:pt>
                <c:pt idx="174">
                  <c:v>4.5159999999999999E-2</c:v>
                </c:pt>
                <c:pt idx="175">
                  <c:v>4.5190000000000015E-2</c:v>
                </c:pt>
                <c:pt idx="176">
                  <c:v>4.5330000000000016E-2</c:v>
                </c:pt>
                <c:pt idx="177">
                  <c:v>4.5350000000000015E-2</c:v>
                </c:pt>
                <c:pt idx="178">
                  <c:v>4.5470000000000003E-2</c:v>
                </c:pt>
                <c:pt idx="179">
                  <c:v>4.5480000000000013E-2</c:v>
                </c:pt>
                <c:pt idx="180">
                  <c:v>4.5480000000000013E-2</c:v>
                </c:pt>
                <c:pt idx="181">
                  <c:v>4.5470000000000003E-2</c:v>
                </c:pt>
                <c:pt idx="182">
                  <c:v>4.555E-2</c:v>
                </c:pt>
                <c:pt idx="183">
                  <c:v>4.531000000000001E-2</c:v>
                </c:pt>
                <c:pt idx="184">
                  <c:v>4.5460000000000014E-2</c:v>
                </c:pt>
                <c:pt idx="185">
                  <c:v>4.5390000000000021E-2</c:v>
                </c:pt>
                <c:pt idx="186">
                  <c:v>4.531000000000001E-2</c:v>
                </c:pt>
                <c:pt idx="187">
                  <c:v>4.5470000000000003E-2</c:v>
                </c:pt>
                <c:pt idx="188">
                  <c:v>4.5589999999999999E-2</c:v>
                </c:pt>
                <c:pt idx="189">
                  <c:v>4.5179999999999984E-2</c:v>
                </c:pt>
                <c:pt idx="190">
                  <c:v>4.4909999999999999E-2</c:v>
                </c:pt>
                <c:pt idx="191">
                  <c:v>4.4930000000000025E-2</c:v>
                </c:pt>
                <c:pt idx="192">
                  <c:v>4.5239999999999995E-2</c:v>
                </c:pt>
                <c:pt idx="193">
                  <c:v>4.4820000000000013E-2</c:v>
                </c:pt>
                <c:pt idx="194">
                  <c:v>4.4540000000000003E-2</c:v>
                </c:pt>
                <c:pt idx="195">
                  <c:v>4.4480000000000026E-2</c:v>
                </c:pt>
                <c:pt idx="196">
                  <c:v>4.4270000000000004E-2</c:v>
                </c:pt>
                <c:pt idx="197">
                  <c:v>4.3920000000000001E-2</c:v>
                </c:pt>
                <c:pt idx="198">
                  <c:v>4.3920000000000001E-2</c:v>
                </c:pt>
                <c:pt idx="199">
                  <c:v>4.3920000000000001E-2</c:v>
                </c:pt>
                <c:pt idx="200">
                  <c:v>4.4410000000000019E-2</c:v>
                </c:pt>
                <c:pt idx="201">
                  <c:v>4.4520000000000004E-2</c:v>
                </c:pt>
                <c:pt idx="202">
                  <c:v>4.4500000000000026E-2</c:v>
                </c:pt>
                <c:pt idx="203">
                  <c:v>4.4880000000000017E-2</c:v>
                </c:pt>
                <c:pt idx="204">
                  <c:v>4.4710000000000021E-2</c:v>
                </c:pt>
                <c:pt idx="205">
                  <c:v>4.4670000000000008E-2</c:v>
                </c:pt>
                <c:pt idx="206">
                  <c:v>4.4870000000000014E-2</c:v>
                </c:pt>
                <c:pt idx="207">
                  <c:v>4.4870000000000014E-2</c:v>
                </c:pt>
                <c:pt idx="208">
                  <c:v>4.4909999999999999E-2</c:v>
                </c:pt>
                <c:pt idx="209">
                  <c:v>4.4840000000000012E-2</c:v>
                </c:pt>
                <c:pt idx="210">
                  <c:v>4.5060000000000017E-2</c:v>
                </c:pt>
                <c:pt idx="211">
                  <c:v>4.5330000000000016E-2</c:v>
                </c:pt>
                <c:pt idx="212">
                  <c:v>4.6100000000000002E-2</c:v>
                </c:pt>
                <c:pt idx="213">
                  <c:v>4.6519999999999999E-2</c:v>
                </c:pt>
                <c:pt idx="214">
                  <c:v>4.7170000000000004E-2</c:v>
                </c:pt>
                <c:pt idx="215">
                  <c:v>4.6630000000000005E-2</c:v>
                </c:pt>
                <c:pt idx="216">
                  <c:v>4.7220000000000012E-2</c:v>
                </c:pt>
                <c:pt idx="217">
                  <c:v>4.6649999999999976E-2</c:v>
                </c:pt>
                <c:pt idx="218">
                  <c:v>4.6580000000000003E-2</c:v>
                </c:pt>
                <c:pt idx="219">
                  <c:v>4.6870000000000002E-2</c:v>
                </c:pt>
                <c:pt idx="220">
                  <c:v>4.7500000000000014E-2</c:v>
                </c:pt>
                <c:pt idx="221">
                  <c:v>4.7930000000000014E-2</c:v>
                </c:pt>
                <c:pt idx="222">
                  <c:v>4.8760000000000026E-2</c:v>
                </c:pt>
                <c:pt idx="223">
                  <c:v>5.0060000000000014E-2</c:v>
                </c:pt>
                <c:pt idx="224">
                  <c:v>4.7210000000000016E-2</c:v>
                </c:pt>
                <c:pt idx="225">
                  <c:v>4.7660000000000015E-2</c:v>
                </c:pt>
                <c:pt idx="226">
                  <c:v>4.7279999999999996E-2</c:v>
                </c:pt>
                <c:pt idx="227">
                  <c:v>4.7070000000000001E-2</c:v>
                </c:pt>
                <c:pt idx="228">
                  <c:v>4.7170000000000004E-2</c:v>
                </c:pt>
                <c:pt idx="229">
                  <c:v>4.7620000000000003E-2</c:v>
                </c:pt>
                <c:pt idx="230">
                  <c:v>4.7170000000000004E-2</c:v>
                </c:pt>
                <c:pt idx="231">
                  <c:v>4.7620000000000003E-2</c:v>
                </c:pt>
                <c:pt idx="232">
                  <c:v>4.7910000000000015E-2</c:v>
                </c:pt>
                <c:pt idx="233">
                  <c:v>4.768E-2</c:v>
                </c:pt>
                <c:pt idx="234">
                  <c:v>4.771000000000003E-2</c:v>
                </c:pt>
                <c:pt idx="235">
                  <c:v>4.8390000000000016E-2</c:v>
                </c:pt>
                <c:pt idx="236">
                  <c:v>4.9050000000000017E-2</c:v>
                </c:pt>
                <c:pt idx="237">
                  <c:v>4.9380000000000021E-2</c:v>
                </c:pt>
                <c:pt idx="238">
                  <c:v>4.9170000000000012E-2</c:v>
                </c:pt>
                <c:pt idx="239">
                  <c:v>4.9620000000000004E-2</c:v>
                </c:pt>
                <c:pt idx="240">
                  <c:v>5.0689999999999999E-2</c:v>
                </c:pt>
                <c:pt idx="241">
                  <c:v>5.1619999999999999E-2</c:v>
                </c:pt>
                <c:pt idx="242">
                  <c:v>5.2639999999999999E-2</c:v>
                </c:pt>
                <c:pt idx="243">
                  <c:v>5.3879999999999997E-2</c:v>
                </c:pt>
                <c:pt idx="244">
                  <c:v>5.4430000000000027E-2</c:v>
                </c:pt>
                <c:pt idx="245">
                  <c:v>5.5010000000000017E-2</c:v>
                </c:pt>
                <c:pt idx="246">
                  <c:v>5.4230000000000014E-2</c:v>
                </c:pt>
                <c:pt idx="247">
                  <c:v>5.3089999999999998E-2</c:v>
                </c:pt>
                <c:pt idx="248">
                  <c:v>5.2720000000000017E-2</c:v>
                </c:pt>
                <c:pt idx="249">
                  <c:v>5.4440000000000002E-2</c:v>
                </c:pt>
                <c:pt idx="250">
                  <c:v>5.527E-2</c:v>
                </c:pt>
                <c:pt idx="251">
                  <c:v>5.6569999999999995E-2</c:v>
                </c:pt>
                <c:pt idx="252">
                  <c:v>5.5669999999999997E-2</c:v>
                </c:pt>
                <c:pt idx="253">
                  <c:v>5.3470000000000004E-2</c:v>
                </c:pt>
                <c:pt idx="254">
                  <c:v>5.2320000000000026E-2</c:v>
                </c:pt>
                <c:pt idx="255">
                  <c:v>5.239000000000002E-2</c:v>
                </c:pt>
                <c:pt idx="256">
                  <c:v>5.2360000000000011E-2</c:v>
                </c:pt>
                <c:pt idx="257">
                  <c:v>5.1950000000000003E-2</c:v>
                </c:pt>
                <c:pt idx="258">
                  <c:v>5.2410000000000026E-2</c:v>
                </c:pt>
                <c:pt idx="259">
                  <c:v>5.281000000000001E-2</c:v>
                </c:pt>
                <c:pt idx="260">
                  <c:v>5.3420000000000002E-2</c:v>
                </c:pt>
                <c:pt idx="261">
                  <c:v>5.2590000000000026E-2</c:v>
                </c:pt>
                <c:pt idx="262">
                  <c:v>5.2300000000000027E-2</c:v>
                </c:pt>
                <c:pt idx="263">
                  <c:v>5.2140000000000013E-2</c:v>
                </c:pt>
                <c:pt idx="264">
                  <c:v>5.2450000000000004E-2</c:v>
                </c:pt>
                <c:pt idx="265">
                  <c:v>5.3170000000000002E-2</c:v>
                </c:pt>
                <c:pt idx="266">
                  <c:v>5.3340000000000012E-2</c:v>
                </c:pt>
                <c:pt idx="267">
                  <c:v>5.2790000000000011E-2</c:v>
                </c:pt>
                <c:pt idx="268">
                  <c:v>5.2410000000000026E-2</c:v>
                </c:pt>
                <c:pt idx="269">
                  <c:v>5.2639999999999999E-2</c:v>
                </c:pt>
                <c:pt idx="270">
                  <c:v>5.2450000000000004E-2</c:v>
                </c:pt>
                <c:pt idx="271">
                  <c:v>5.3420000000000002E-2</c:v>
                </c:pt>
                <c:pt idx="272">
                  <c:v>5.2430000000000018E-2</c:v>
                </c:pt>
                <c:pt idx="273">
                  <c:v>5.1219999999999995E-2</c:v>
                </c:pt>
                <c:pt idx="274">
                  <c:v>5.0650000000000001E-2</c:v>
                </c:pt>
                <c:pt idx="275">
                  <c:v>5.0049999999999997E-2</c:v>
                </c:pt>
                <c:pt idx="276">
                  <c:v>4.9680000000000002E-2</c:v>
                </c:pt>
                <c:pt idx="277">
                  <c:v>4.9940000000000012E-2</c:v>
                </c:pt>
                <c:pt idx="278">
                  <c:v>4.9690000000000026E-2</c:v>
                </c:pt>
                <c:pt idx="279">
                  <c:v>4.8979999999999996E-2</c:v>
                </c:pt>
                <c:pt idx="280">
                  <c:v>4.8029999999999996E-2</c:v>
                </c:pt>
                <c:pt idx="281">
                  <c:v>4.8740000000000012E-2</c:v>
                </c:pt>
                <c:pt idx="282">
                  <c:v>4.7579999999999997E-2</c:v>
                </c:pt>
                <c:pt idx="283">
                  <c:v>4.7550000000000002E-2</c:v>
                </c:pt>
                <c:pt idx="284">
                  <c:v>4.7830000000000018E-2</c:v>
                </c:pt>
                <c:pt idx="285">
                  <c:v>4.7320000000000015E-2</c:v>
                </c:pt>
                <c:pt idx="286">
                  <c:v>4.7220000000000012E-2</c:v>
                </c:pt>
                <c:pt idx="287">
                  <c:v>4.6890000000000015E-2</c:v>
                </c:pt>
                <c:pt idx="288">
                  <c:v>4.612999999999999E-2</c:v>
                </c:pt>
                <c:pt idx="289">
                  <c:v>4.6269999999999985E-2</c:v>
                </c:pt>
                <c:pt idx="290">
                  <c:v>4.7020000000000013E-2</c:v>
                </c:pt>
                <c:pt idx="291">
                  <c:v>4.6580000000000003E-2</c:v>
                </c:pt>
                <c:pt idx="292">
                  <c:v>4.7200000000000013E-2</c:v>
                </c:pt>
                <c:pt idx="293">
                  <c:v>4.8020000000000007E-2</c:v>
                </c:pt>
                <c:pt idx="294">
                  <c:v>4.7480000000000015E-2</c:v>
                </c:pt>
                <c:pt idx="295">
                  <c:v>4.6639999999999987E-2</c:v>
                </c:pt>
                <c:pt idx="296">
                  <c:v>4.6029999999999995E-2</c:v>
                </c:pt>
                <c:pt idx="297">
                  <c:v>4.6410000000000014E-2</c:v>
                </c:pt>
                <c:pt idx="298">
                  <c:v>4.6649999999999976E-2</c:v>
                </c:pt>
                <c:pt idx="299">
                  <c:v>4.6530000000000002E-2</c:v>
                </c:pt>
                <c:pt idx="300">
                  <c:v>4.6000000000000013E-2</c:v>
                </c:pt>
                <c:pt idx="301">
                  <c:v>4.5680000000000012E-2</c:v>
                </c:pt>
                <c:pt idx="302">
                  <c:v>4.5650000000000003E-2</c:v>
                </c:pt>
                <c:pt idx="303">
                  <c:v>4.6210000000000001E-2</c:v>
                </c:pt>
                <c:pt idx="304">
                  <c:v>4.623E-2</c:v>
                </c:pt>
                <c:pt idx="305">
                  <c:v>4.6109999999999984E-2</c:v>
                </c:pt>
                <c:pt idx="306">
                  <c:v>4.6180000000000006E-2</c:v>
                </c:pt>
                <c:pt idx="307">
                  <c:v>4.6219999999999997E-2</c:v>
                </c:pt>
                <c:pt idx="308">
                  <c:v>4.6589999999999986E-2</c:v>
                </c:pt>
                <c:pt idx="309">
                  <c:v>4.7140000000000001E-2</c:v>
                </c:pt>
                <c:pt idx="310">
                  <c:v>4.7070000000000001E-2</c:v>
                </c:pt>
                <c:pt idx="311">
                  <c:v>4.6930000000000013E-2</c:v>
                </c:pt>
                <c:pt idx="312">
                  <c:v>4.7010000000000017E-2</c:v>
                </c:pt>
                <c:pt idx="313">
                  <c:v>4.7700000000000027E-2</c:v>
                </c:pt>
                <c:pt idx="314">
                  <c:v>4.7990000000000026E-2</c:v>
                </c:pt>
                <c:pt idx="315">
                  <c:v>4.8010000000000004E-2</c:v>
                </c:pt>
                <c:pt idx="316">
                  <c:v>4.827999999999999E-2</c:v>
                </c:pt>
                <c:pt idx="317">
                  <c:v>4.8520000000000001E-2</c:v>
                </c:pt>
                <c:pt idx="318">
                  <c:v>4.8430000000000015E-2</c:v>
                </c:pt>
                <c:pt idx="319">
                  <c:v>4.8590000000000015E-2</c:v>
                </c:pt>
                <c:pt idx="320">
                  <c:v>4.8219999999999999E-2</c:v>
                </c:pt>
                <c:pt idx="321">
                  <c:v>4.7560000000000026E-2</c:v>
                </c:pt>
                <c:pt idx="322">
                  <c:v>4.7400000000000025E-2</c:v>
                </c:pt>
                <c:pt idx="323">
                  <c:v>4.7880000000000027E-2</c:v>
                </c:pt>
                <c:pt idx="324">
                  <c:v>4.7649999999999984E-2</c:v>
                </c:pt>
                <c:pt idx="325">
                  <c:v>4.7940000000000003E-2</c:v>
                </c:pt>
                <c:pt idx="326">
                  <c:v>4.8010000000000004E-2</c:v>
                </c:pt>
                <c:pt idx="327">
                  <c:v>4.7259999999999996E-2</c:v>
                </c:pt>
                <c:pt idx="328">
                  <c:v>4.6939999999999996E-2</c:v>
                </c:pt>
                <c:pt idx="329">
                  <c:v>4.6559999999999983E-2</c:v>
                </c:pt>
                <c:pt idx="330">
                  <c:v>4.6639999999999987E-2</c:v>
                </c:pt>
                <c:pt idx="331">
                  <c:v>4.6089999999999999E-2</c:v>
                </c:pt>
                <c:pt idx="332">
                  <c:v>4.6410000000000014E-2</c:v>
                </c:pt>
                <c:pt idx="333">
                  <c:v>4.6050000000000008E-2</c:v>
                </c:pt>
                <c:pt idx="334">
                  <c:v>4.5900000000000003E-2</c:v>
                </c:pt>
                <c:pt idx="335">
                  <c:v>4.5850000000000002E-2</c:v>
                </c:pt>
                <c:pt idx="336">
                  <c:v>4.6199999999999998E-2</c:v>
                </c:pt>
                <c:pt idx="337">
                  <c:v>4.6029999999999995E-2</c:v>
                </c:pt>
                <c:pt idx="338">
                  <c:v>4.6020000000000005E-2</c:v>
                </c:pt>
                <c:pt idx="339">
                  <c:v>4.6100000000000002E-2</c:v>
                </c:pt>
                <c:pt idx="340">
                  <c:v>4.6479999999999987E-2</c:v>
                </c:pt>
                <c:pt idx="341">
                  <c:v>4.6420000000000003E-2</c:v>
                </c:pt>
                <c:pt idx="342">
                  <c:v>4.7250000000000007E-2</c:v>
                </c:pt>
                <c:pt idx="343">
                  <c:v>4.7040000000000012E-2</c:v>
                </c:pt>
                <c:pt idx="344">
                  <c:v>4.6580000000000003E-2</c:v>
                </c:pt>
                <c:pt idx="345">
                  <c:v>4.6669999999999996E-2</c:v>
                </c:pt>
                <c:pt idx="346">
                  <c:v>4.7740000000000012E-2</c:v>
                </c:pt>
                <c:pt idx="347">
                  <c:v>4.7860000000000028E-2</c:v>
                </c:pt>
                <c:pt idx="348">
                  <c:v>4.8160000000000001E-2</c:v>
                </c:pt>
                <c:pt idx="349">
                  <c:v>4.8400000000000012E-2</c:v>
                </c:pt>
                <c:pt idx="350">
                  <c:v>4.8989999999999999E-2</c:v>
                </c:pt>
                <c:pt idx="351">
                  <c:v>4.9190000000000025E-2</c:v>
                </c:pt>
                <c:pt idx="352">
                  <c:v>4.9970000000000014E-2</c:v>
                </c:pt>
                <c:pt idx="353">
                  <c:v>5.0120000000000012E-2</c:v>
                </c:pt>
                <c:pt idx="354">
                  <c:v>5.0529999999999999E-2</c:v>
                </c:pt>
                <c:pt idx="355">
                  <c:v>5.0540000000000002E-2</c:v>
                </c:pt>
                <c:pt idx="356">
                  <c:v>5.1060000000000001E-2</c:v>
                </c:pt>
                <c:pt idx="357">
                  <c:v>5.2590000000000026E-2</c:v>
                </c:pt>
                <c:pt idx="358">
                  <c:v>5.1729999999999998E-2</c:v>
                </c:pt>
                <c:pt idx="359">
                  <c:v>5.1619999999999999E-2</c:v>
                </c:pt>
                <c:pt idx="360">
                  <c:v>5.2580000000000016E-2</c:v>
                </c:pt>
                <c:pt idx="361">
                  <c:v>5.2610000000000004E-2</c:v>
                </c:pt>
                <c:pt idx="362">
                  <c:v>5.3429999999999998E-2</c:v>
                </c:pt>
                <c:pt idx="363">
                  <c:v>5.3589999999999999E-2</c:v>
                </c:pt>
                <c:pt idx="364">
                  <c:v>5.3740000000000003E-2</c:v>
                </c:pt>
                <c:pt idx="365">
                  <c:v>5.5069999999999994E-2</c:v>
                </c:pt>
                <c:pt idx="366">
                  <c:v>5.6320000000000002E-2</c:v>
                </c:pt>
                <c:pt idx="367">
                  <c:v>5.7000000000000016E-2</c:v>
                </c:pt>
                <c:pt idx="368">
                  <c:v>5.7149999999999999E-2</c:v>
                </c:pt>
                <c:pt idx="369">
                  <c:v>5.9290000000000016E-2</c:v>
                </c:pt>
                <c:pt idx="370">
                  <c:v>6.0139999999999999E-2</c:v>
                </c:pt>
                <c:pt idx="371">
                  <c:v>5.8850000000000013E-2</c:v>
                </c:pt>
                <c:pt idx="372">
                  <c:v>5.7239999999999999E-2</c:v>
                </c:pt>
                <c:pt idx="373">
                  <c:v>5.7210000000000004E-2</c:v>
                </c:pt>
                <c:pt idx="374">
                  <c:v>5.8100000000000013E-2</c:v>
                </c:pt>
                <c:pt idx="375">
                  <c:v>5.8459999999999998E-2</c:v>
                </c:pt>
                <c:pt idx="376">
                  <c:v>5.8800000000000012E-2</c:v>
                </c:pt>
                <c:pt idx="377">
                  <c:v>5.9130000000000016E-2</c:v>
                </c:pt>
                <c:pt idx="378">
                  <c:v>5.9620000000000013E-2</c:v>
                </c:pt>
                <c:pt idx="379">
                  <c:v>6.0060000000000016E-2</c:v>
                </c:pt>
                <c:pt idx="380">
                  <c:v>6.0960000000000014E-2</c:v>
                </c:pt>
                <c:pt idx="381">
                  <c:v>6.0570000000000013E-2</c:v>
                </c:pt>
                <c:pt idx="382">
                  <c:v>6.0960000000000014E-2</c:v>
                </c:pt>
                <c:pt idx="383">
                  <c:v>6.1219999999999997E-2</c:v>
                </c:pt>
                <c:pt idx="384">
                  <c:v>6.0860000000000018E-2</c:v>
                </c:pt>
                <c:pt idx="385">
                  <c:v>6.0929999999999998E-2</c:v>
                </c:pt>
                <c:pt idx="386">
                  <c:v>6.0609999999999997E-2</c:v>
                </c:pt>
                <c:pt idx="387">
                  <c:v>5.9990000000000029E-2</c:v>
                </c:pt>
                <c:pt idx="388">
                  <c:v>6.0170000000000001E-2</c:v>
                </c:pt>
                <c:pt idx="389">
                  <c:v>6.0229999999999985E-2</c:v>
                </c:pt>
                <c:pt idx="390">
                  <c:v>5.9590000000000018E-2</c:v>
                </c:pt>
                <c:pt idx="391">
                  <c:v>5.9210000000000026E-2</c:v>
                </c:pt>
                <c:pt idx="392">
                  <c:v>5.9090000000000011E-2</c:v>
                </c:pt>
                <c:pt idx="393">
                  <c:v>5.9090000000000011E-2</c:v>
                </c:pt>
                <c:pt idx="394">
                  <c:v>5.8529999999999985E-2</c:v>
                </c:pt>
                <c:pt idx="395">
                  <c:v>5.773000000000001E-2</c:v>
                </c:pt>
                <c:pt idx="396">
                  <c:v>5.7849999999999999E-2</c:v>
                </c:pt>
                <c:pt idx="397">
                  <c:v>5.9059999999999994E-2</c:v>
                </c:pt>
                <c:pt idx="398">
                  <c:v>5.9620000000000013E-2</c:v>
                </c:pt>
                <c:pt idx="399">
                  <c:v>5.9840000000000004E-2</c:v>
                </c:pt>
                <c:pt idx="400">
                  <c:v>5.9570000000000012E-2</c:v>
                </c:pt>
                <c:pt idx="401">
                  <c:v>5.9360000000000017E-2</c:v>
                </c:pt>
                <c:pt idx="402">
                  <c:v>5.8349999999999999E-2</c:v>
                </c:pt>
                <c:pt idx="403">
                  <c:v>5.7900000000000014E-2</c:v>
                </c:pt>
                <c:pt idx="404">
                  <c:v>5.8929999999999996E-2</c:v>
                </c:pt>
                <c:pt idx="405">
                  <c:v>5.9750000000000018E-2</c:v>
                </c:pt>
                <c:pt idx="406">
                  <c:v>5.8710000000000026E-2</c:v>
                </c:pt>
                <c:pt idx="407">
                  <c:v>5.8380000000000015E-2</c:v>
                </c:pt>
                <c:pt idx="408">
                  <c:v>5.7079999999999999E-2</c:v>
                </c:pt>
                <c:pt idx="409">
                  <c:v>5.663E-2</c:v>
                </c:pt>
                <c:pt idx="410">
                  <c:v>5.7600000000000012E-2</c:v>
                </c:pt>
                <c:pt idx="411">
                  <c:v>5.9040000000000016E-2</c:v>
                </c:pt>
                <c:pt idx="412">
                  <c:v>5.9679999999999997E-2</c:v>
                </c:pt>
                <c:pt idx="413">
                  <c:v>5.9130000000000016E-2</c:v>
                </c:pt>
                <c:pt idx="414">
                  <c:v>5.6950000000000001E-2</c:v>
                </c:pt>
                <c:pt idx="415">
                  <c:v>5.6930000000000008E-2</c:v>
                </c:pt>
                <c:pt idx="416">
                  <c:v>5.5800000000000016E-2</c:v>
                </c:pt>
                <c:pt idx="417">
                  <c:v>5.6669999999999998E-2</c:v>
                </c:pt>
                <c:pt idx="418">
                  <c:v>5.6509999999999998E-2</c:v>
                </c:pt>
                <c:pt idx="419">
                  <c:v>5.7630000000000015E-2</c:v>
                </c:pt>
                <c:pt idx="420">
                  <c:v>5.8349999999999999E-2</c:v>
                </c:pt>
                <c:pt idx="421">
                  <c:v>5.8380000000000015E-2</c:v>
                </c:pt>
                <c:pt idx="422">
                  <c:v>5.8410000000000017E-2</c:v>
                </c:pt>
                <c:pt idx="423">
                  <c:v>5.8749999999999997E-2</c:v>
                </c:pt>
                <c:pt idx="424">
                  <c:v>5.946000000000002E-2</c:v>
                </c:pt>
                <c:pt idx="425">
                  <c:v>5.9080000000000021E-2</c:v>
                </c:pt>
                <c:pt idx="426">
                  <c:v>5.8370000000000012E-2</c:v>
                </c:pt>
                <c:pt idx="427">
                  <c:v>5.8520000000000003E-2</c:v>
                </c:pt>
                <c:pt idx="428">
                  <c:v>5.8630000000000002E-2</c:v>
                </c:pt>
                <c:pt idx="429">
                  <c:v>5.8490000000000014E-2</c:v>
                </c:pt>
                <c:pt idx="430">
                  <c:v>5.8280000000000012E-2</c:v>
                </c:pt>
                <c:pt idx="431">
                  <c:v>5.8390000000000018E-2</c:v>
                </c:pt>
                <c:pt idx="432">
                  <c:v>5.8720000000000015E-2</c:v>
                </c:pt>
                <c:pt idx="433">
                  <c:v>5.8820000000000004E-2</c:v>
                </c:pt>
                <c:pt idx="434">
                  <c:v>5.867E-2</c:v>
                </c:pt>
                <c:pt idx="435">
                  <c:v>5.8330000000000014E-2</c:v>
                </c:pt>
                <c:pt idx="436">
                  <c:v>5.8289999999999995E-2</c:v>
                </c:pt>
                <c:pt idx="437">
                  <c:v>5.8700000000000016E-2</c:v>
                </c:pt>
                <c:pt idx="438">
                  <c:v>5.8320000000000004E-2</c:v>
                </c:pt>
                <c:pt idx="439">
                  <c:v>5.8660000000000004E-2</c:v>
                </c:pt>
                <c:pt idx="440">
                  <c:v>5.9730000000000026E-2</c:v>
                </c:pt>
                <c:pt idx="441">
                  <c:v>5.9930000000000018E-2</c:v>
                </c:pt>
                <c:pt idx="442">
                  <c:v>5.9720000000000023E-2</c:v>
                </c:pt>
                <c:pt idx="443">
                  <c:v>5.8929999999999996E-2</c:v>
                </c:pt>
                <c:pt idx="444">
                  <c:v>5.7890000000000011E-2</c:v>
                </c:pt>
                <c:pt idx="445">
                  <c:v>5.776000000000002E-2</c:v>
                </c:pt>
                <c:pt idx="446">
                  <c:v>5.6980000000000003E-2</c:v>
                </c:pt>
                <c:pt idx="447">
                  <c:v>5.740000000000002E-2</c:v>
                </c:pt>
                <c:pt idx="448">
                  <c:v>5.7160000000000016E-2</c:v>
                </c:pt>
                <c:pt idx="449">
                  <c:v>5.7180000000000016E-2</c:v>
                </c:pt>
                <c:pt idx="450">
                  <c:v>5.7540000000000008E-2</c:v>
                </c:pt>
                <c:pt idx="451">
                  <c:v>5.7630000000000015E-2</c:v>
                </c:pt>
                <c:pt idx="452">
                  <c:v>5.7340000000000016E-2</c:v>
                </c:pt>
                <c:pt idx="453">
                  <c:v>5.7279999999999998E-2</c:v>
                </c:pt>
                <c:pt idx="454">
                  <c:v>5.7470000000000014E-2</c:v>
                </c:pt>
                <c:pt idx="455">
                  <c:v>5.7540000000000008E-2</c:v>
                </c:pt>
                <c:pt idx="456">
                  <c:v>5.7430000000000016E-2</c:v>
                </c:pt>
                <c:pt idx="457">
                  <c:v>5.8169999999999999E-2</c:v>
                </c:pt>
                <c:pt idx="458">
                  <c:v>5.8049999999999997E-2</c:v>
                </c:pt>
                <c:pt idx="459">
                  <c:v>5.7700000000000022E-2</c:v>
                </c:pt>
                <c:pt idx="460">
                  <c:v>5.7880000000000015E-2</c:v>
                </c:pt>
                <c:pt idx="461">
                  <c:v>5.7300000000000018E-2</c:v>
                </c:pt>
                <c:pt idx="462">
                  <c:v>5.7370000000000004E-2</c:v>
                </c:pt>
                <c:pt idx="463">
                  <c:v>5.7560000000000021E-2</c:v>
                </c:pt>
                <c:pt idx="464">
                  <c:v>5.7220000000000014E-2</c:v>
                </c:pt>
                <c:pt idx="465">
                  <c:v>5.6320000000000002E-2</c:v>
                </c:pt>
                <c:pt idx="466">
                  <c:v>5.6809999999999999E-2</c:v>
                </c:pt>
                <c:pt idx="467">
                  <c:v>5.7700000000000022E-2</c:v>
                </c:pt>
                <c:pt idx="468">
                  <c:v>5.8550000000000012E-2</c:v>
                </c:pt>
                <c:pt idx="469">
                  <c:v>5.9570000000000012E-2</c:v>
                </c:pt>
                <c:pt idx="470">
                  <c:v>5.9100000000000014E-2</c:v>
                </c:pt>
                <c:pt idx="471">
                  <c:v>5.8850000000000013E-2</c:v>
                </c:pt>
                <c:pt idx="472">
                  <c:v>5.892E-2</c:v>
                </c:pt>
                <c:pt idx="473">
                  <c:v>5.892E-2</c:v>
                </c:pt>
                <c:pt idx="474">
                  <c:v>5.892E-2</c:v>
                </c:pt>
                <c:pt idx="475">
                  <c:v>5.9000000000000018E-2</c:v>
                </c:pt>
                <c:pt idx="476">
                  <c:v>5.9320000000000025E-2</c:v>
                </c:pt>
                <c:pt idx="477">
                  <c:v>5.8340000000000003E-2</c:v>
                </c:pt>
                <c:pt idx="478">
                  <c:v>5.7600000000000012E-2</c:v>
                </c:pt>
                <c:pt idx="479">
                  <c:v>5.7170000000000012E-2</c:v>
                </c:pt>
                <c:pt idx="480">
                  <c:v>5.6829999999999999E-2</c:v>
                </c:pt>
                <c:pt idx="481">
                  <c:v>5.6730000000000017E-2</c:v>
                </c:pt>
                <c:pt idx="482">
                  <c:v>5.6599999999999998E-2</c:v>
                </c:pt>
                <c:pt idx="483">
                  <c:v>5.6740000000000013E-2</c:v>
                </c:pt>
                <c:pt idx="484">
                  <c:v>5.7279999999999998E-2</c:v>
                </c:pt>
                <c:pt idx="485">
                  <c:v>5.6919999999999998E-2</c:v>
                </c:pt>
                <c:pt idx="486">
                  <c:v>5.6700000000000014E-2</c:v>
                </c:pt>
                <c:pt idx="487">
                  <c:v>5.6410000000000016E-2</c:v>
                </c:pt>
                <c:pt idx="488">
                  <c:v>5.6779999999999997E-2</c:v>
                </c:pt>
                <c:pt idx="489">
                  <c:v>5.6760000000000026E-2</c:v>
                </c:pt>
                <c:pt idx="490">
                  <c:v>5.6930000000000008E-2</c:v>
                </c:pt>
                <c:pt idx="491">
                  <c:v>5.7560000000000021E-2</c:v>
                </c:pt>
                <c:pt idx="492">
                  <c:v>5.7860000000000023E-2</c:v>
                </c:pt>
                <c:pt idx="493">
                  <c:v>5.8540000000000002E-2</c:v>
                </c:pt>
                <c:pt idx="494">
                  <c:v>5.8660000000000004E-2</c:v>
                </c:pt>
                <c:pt idx="495">
                  <c:v>5.8520000000000003E-2</c:v>
                </c:pt>
                <c:pt idx="496">
                  <c:v>5.7910000000000017E-2</c:v>
                </c:pt>
                <c:pt idx="497">
                  <c:v>5.6680000000000001E-2</c:v>
                </c:pt>
                <c:pt idx="498">
                  <c:v>5.6959999999999997E-2</c:v>
                </c:pt>
                <c:pt idx="499">
                  <c:v>5.7549999999999997E-2</c:v>
                </c:pt>
                <c:pt idx="500">
                  <c:v>5.7750000000000017E-2</c:v>
                </c:pt>
                <c:pt idx="501">
                  <c:v>5.7460000000000018E-2</c:v>
                </c:pt>
                <c:pt idx="502">
                  <c:v>5.7130000000000014E-2</c:v>
                </c:pt>
                <c:pt idx="503">
                  <c:v>5.6639999999999996E-2</c:v>
                </c:pt>
                <c:pt idx="504">
                  <c:v>5.7010000000000026E-2</c:v>
                </c:pt>
                <c:pt idx="505">
                  <c:v>5.7770000000000016E-2</c:v>
                </c:pt>
                <c:pt idx="506">
                  <c:v>5.8090000000000017E-2</c:v>
                </c:pt>
                <c:pt idx="507">
                  <c:v>5.8380000000000015E-2</c:v>
                </c:pt>
                <c:pt idx="508">
                  <c:v>5.8899999999999994E-2</c:v>
                </c:pt>
                <c:pt idx="509">
                  <c:v>5.9100000000000014E-2</c:v>
                </c:pt>
                <c:pt idx="510">
                  <c:v>5.8810000000000015E-2</c:v>
                </c:pt>
                <c:pt idx="511">
                  <c:v>5.9710000000000027E-2</c:v>
                </c:pt>
                <c:pt idx="512">
                  <c:v>6.0289999999999996E-2</c:v>
                </c:pt>
                <c:pt idx="513">
                  <c:v>5.9830000000000029E-2</c:v>
                </c:pt>
                <c:pt idx="514">
                  <c:v>5.9990000000000029E-2</c:v>
                </c:pt>
                <c:pt idx="515">
                  <c:v>5.9249999999999997E-2</c:v>
                </c:pt>
                <c:pt idx="516">
                  <c:v>5.9260000000000014E-2</c:v>
                </c:pt>
                <c:pt idx="517">
                  <c:v>6.0289999999999996E-2</c:v>
                </c:pt>
                <c:pt idx="518">
                  <c:v>6.0690000000000015E-2</c:v>
                </c:pt>
                <c:pt idx="519">
                  <c:v>6.0770000000000018E-2</c:v>
                </c:pt>
                <c:pt idx="520">
                  <c:v>6.0100000000000015E-2</c:v>
                </c:pt>
                <c:pt idx="521">
                  <c:v>5.953000000000002E-2</c:v>
                </c:pt>
                <c:pt idx="522">
                  <c:v>5.8459999999999998E-2</c:v>
                </c:pt>
                <c:pt idx="523">
                  <c:v>5.7820000000000003E-2</c:v>
                </c:pt>
                <c:pt idx="524">
                  <c:v>5.8029999999999998E-2</c:v>
                </c:pt>
                <c:pt idx="525">
                  <c:v>5.8590000000000003E-2</c:v>
                </c:pt>
                <c:pt idx="526">
                  <c:v>5.9549999999999999E-2</c:v>
                </c:pt>
                <c:pt idx="527">
                  <c:v>5.9720000000000023E-2</c:v>
                </c:pt>
                <c:pt idx="528">
                  <c:v>6.0049999999999999E-2</c:v>
                </c:pt>
                <c:pt idx="529">
                  <c:v>6.2230000000000014E-2</c:v>
                </c:pt>
                <c:pt idx="530">
                  <c:v>6.1260000000000002E-2</c:v>
                </c:pt>
                <c:pt idx="531">
                  <c:v>6.1210000000000014E-2</c:v>
                </c:pt>
                <c:pt idx="532">
                  <c:v>6.1500000000000013E-2</c:v>
                </c:pt>
                <c:pt idx="533">
                  <c:v>6.2920000000000004E-2</c:v>
                </c:pt>
                <c:pt idx="534">
                  <c:v>6.5250000000000002E-2</c:v>
                </c:pt>
                <c:pt idx="535">
                  <c:v>6.3280000000000003E-2</c:v>
                </c:pt>
                <c:pt idx="536">
                  <c:v>6.2470000000000012E-2</c:v>
                </c:pt>
                <c:pt idx="537">
                  <c:v>6.0760000000000029E-2</c:v>
                </c:pt>
                <c:pt idx="538">
                  <c:v>6.0550000000000014E-2</c:v>
                </c:pt>
                <c:pt idx="539">
                  <c:v>6.2750000000000014E-2</c:v>
                </c:pt>
                <c:pt idx="540">
                  <c:v>6.2300000000000022E-2</c:v>
                </c:pt>
                <c:pt idx="541">
                  <c:v>6.2390000000000036E-2</c:v>
                </c:pt>
                <c:pt idx="542">
                  <c:v>6.2549999999999994E-2</c:v>
                </c:pt>
                <c:pt idx="543">
                  <c:v>6.1539999999999997E-2</c:v>
                </c:pt>
                <c:pt idx="544">
                  <c:v>6.3990000000000019E-2</c:v>
                </c:pt>
                <c:pt idx="545">
                  <c:v>6.451000000000004E-2</c:v>
                </c:pt>
                <c:pt idx="546">
                  <c:v>6.4340000000000022E-2</c:v>
                </c:pt>
                <c:pt idx="547">
                  <c:v>6.4240000000000005E-2</c:v>
                </c:pt>
                <c:pt idx="548">
                  <c:v>6.2510000000000024E-2</c:v>
                </c:pt>
                <c:pt idx="549">
                  <c:v>5.6210000000000003E-2</c:v>
                </c:pt>
                <c:pt idx="550">
                  <c:v>5.5259999999999997E-2</c:v>
                </c:pt>
                <c:pt idx="551">
                  <c:v>5.602E-2</c:v>
                </c:pt>
                <c:pt idx="552">
                  <c:v>5.6880000000000014E-2</c:v>
                </c:pt>
                <c:pt idx="553">
                  <c:v>5.6320000000000002E-2</c:v>
                </c:pt>
                <c:pt idx="554">
                  <c:v>5.6029999999999996E-2</c:v>
                </c:pt>
                <c:pt idx="555">
                  <c:v>5.5900000000000012E-2</c:v>
                </c:pt>
                <c:pt idx="556">
                  <c:v>5.5190000000000017E-2</c:v>
                </c:pt>
                <c:pt idx="557">
                  <c:v>5.5510000000000018E-2</c:v>
                </c:pt>
                <c:pt idx="558">
                  <c:v>5.5239999999999997E-2</c:v>
                </c:pt>
                <c:pt idx="559">
                  <c:v>5.5430000000000014E-2</c:v>
                </c:pt>
                <c:pt idx="560">
                  <c:v>5.570000000000002E-2</c:v>
                </c:pt>
                <c:pt idx="561">
                  <c:v>5.6169999999999998E-2</c:v>
                </c:pt>
                <c:pt idx="562">
                  <c:v>5.6160000000000009E-2</c:v>
                </c:pt>
                <c:pt idx="563">
                  <c:v>5.6240000000000005E-2</c:v>
                </c:pt>
                <c:pt idx="564">
                  <c:v>5.6660000000000002E-2</c:v>
                </c:pt>
                <c:pt idx="565">
                  <c:v>5.7100000000000012E-2</c:v>
                </c:pt>
                <c:pt idx="566">
                  <c:v>5.7700000000000022E-2</c:v>
                </c:pt>
                <c:pt idx="567">
                  <c:v>5.8139999999999997E-2</c:v>
                </c:pt>
                <c:pt idx="568">
                  <c:v>5.8479999999999997E-2</c:v>
                </c:pt>
                <c:pt idx="569">
                  <c:v>5.9900000000000016E-2</c:v>
                </c:pt>
                <c:pt idx="570">
                  <c:v>5.9220000000000002E-2</c:v>
                </c:pt>
                <c:pt idx="571">
                  <c:v>5.7310000000000021E-2</c:v>
                </c:pt>
                <c:pt idx="572">
                  <c:v>5.7710000000000011E-2</c:v>
                </c:pt>
                <c:pt idx="573">
                  <c:v>5.9180000000000017E-2</c:v>
                </c:pt>
                <c:pt idx="574">
                  <c:v>6.0870000000000014E-2</c:v>
                </c:pt>
                <c:pt idx="575">
                  <c:v>6.0850000000000015E-2</c:v>
                </c:pt>
                <c:pt idx="576">
                  <c:v>6.0690000000000015E-2</c:v>
                </c:pt>
                <c:pt idx="577">
                  <c:v>6.0920000000000002E-2</c:v>
                </c:pt>
                <c:pt idx="578">
                  <c:v>5.9610000000000017E-2</c:v>
                </c:pt>
                <c:pt idx="579">
                  <c:v>6.0470000000000003E-2</c:v>
                </c:pt>
                <c:pt idx="580">
                  <c:v>6.0440000000000021E-2</c:v>
                </c:pt>
                <c:pt idx="581">
                  <c:v>6.0740000000000002E-2</c:v>
                </c:pt>
                <c:pt idx="582">
                  <c:v>5.9640000000000012E-2</c:v>
                </c:pt>
                <c:pt idx="583">
                  <c:v>5.9050000000000026E-2</c:v>
                </c:pt>
                <c:pt idx="584">
                  <c:v>5.8330000000000014E-2</c:v>
                </c:pt>
                <c:pt idx="585">
                  <c:v>5.7440000000000012E-2</c:v>
                </c:pt>
                <c:pt idx="586">
                  <c:v>5.7740000000000014E-2</c:v>
                </c:pt>
                <c:pt idx="587">
                  <c:v>5.7950000000000015E-2</c:v>
                </c:pt>
                <c:pt idx="588">
                  <c:v>5.8169999999999999E-2</c:v>
                </c:pt>
                <c:pt idx="589">
                  <c:v>5.8060000000000014E-2</c:v>
                </c:pt>
                <c:pt idx="590">
                  <c:v>5.8049999999999997E-2</c:v>
                </c:pt>
                <c:pt idx="591">
                  <c:v>5.8150000000000007E-2</c:v>
                </c:pt>
                <c:pt idx="592">
                  <c:v>5.7470000000000014E-2</c:v>
                </c:pt>
                <c:pt idx="593">
                  <c:v>5.7679999999999995E-2</c:v>
                </c:pt>
                <c:pt idx="594">
                  <c:v>5.7910000000000017E-2</c:v>
                </c:pt>
                <c:pt idx="595">
                  <c:v>5.8180000000000003E-2</c:v>
                </c:pt>
                <c:pt idx="596">
                  <c:v>5.8990000000000015E-2</c:v>
                </c:pt>
                <c:pt idx="597">
                  <c:v>5.9940000000000014E-2</c:v>
                </c:pt>
                <c:pt idx="598">
                  <c:v>6.0320000000000012E-2</c:v>
                </c:pt>
                <c:pt idx="599">
                  <c:v>6.0269999999999997E-2</c:v>
                </c:pt>
                <c:pt idx="600">
                  <c:v>6.0659999999999999E-2</c:v>
                </c:pt>
                <c:pt idx="601">
                  <c:v>6.0760000000000029E-2</c:v>
                </c:pt>
                <c:pt idx="602">
                  <c:v>6.1519999999999998E-2</c:v>
                </c:pt>
                <c:pt idx="603">
                  <c:v>6.0840000000000012E-2</c:v>
                </c:pt>
                <c:pt idx="604">
                  <c:v>6.1500000000000013E-2</c:v>
                </c:pt>
                <c:pt idx="605">
                  <c:v>6.1770000000000012E-2</c:v>
                </c:pt>
                <c:pt idx="606">
                  <c:v>6.1059999999999996E-2</c:v>
                </c:pt>
                <c:pt idx="607">
                  <c:v>5.9470000000000016E-2</c:v>
                </c:pt>
                <c:pt idx="608">
                  <c:v>6.1160000000000013E-2</c:v>
                </c:pt>
                <c:pt idx="609">
                  <c:v>6.1610000000000012E-2</c:v>
                </c:pt>
                <c:pt idx="610">
                  <c:v>6.1910000000000014E-2</c:v>
                </c:pt>
                <c:pt idx="611">
                  <c:v>6.1330000000000016E-2</c:v>
                </c:pt>
                <c:pt idx="612">
                  <c:v>6.1260000000000002E-2</c:v>
                </c:pt>
                <c:pt idx="613">
                  <c:v>6.1720000000000004E-2</c:v>
                </c:pt>
                <c:pt idx="614">
                  <c:v>6.2449999999999999E-2</c:v>
                </c:pt>
                <c:pt idx="615">
                  <c:v>6.2340000000000013E-2</c:v>
                </c:pt>
                <c:pt idx="616">
                  <c:v>6.3750000000000001E-2</c:v>
                </c:pt>
                <c:pt idx="617">
                  <c:v>6.4519999999999994E-2</c:v>
                </c:pt>
                <c:pt idx="618">
                  <c:v>6.4130000000000034E-2</c:v>
                </c:pt>
                <c:pt idx="619">
                  <c:v>6.6689999999999999E-2</c:v>
                </c:pt>
                <c:pt idx="620">
                  <c:v>6.8460000000000021E-2</c:v>
                </c:pt>
                <c:pt idx="621">
                  <c:v>6.9050000000000014E-2</c:v>
                </c:pt>
                <c:pt idx="622">
                  <c:v>7.1330000000000032E-2</c:v>
                </c:pt>
                <c:pt idx="623">
                  <c:v>7.0269999999999999E-2</c:v>
                </c:pt>
                <c:pt idx="624">
                  <c:v>7.1870000000000003E-2</c:v>
                </c:pt>
                <c:pt idx="625">
                  <c:v>7.2209999999999996E-2</c:v>
                </c:pt>
                <c:pt idx="626">
                  <c:v>7.2529999999999997E-2</c:v>
                </c:pt>
                <c:pt idx="627">
                  <c:v>7.2540000000000007E-2</c:v>
                </c:pt>
                <c:pt idx="628">
                  <c:v>7.2279999999999997E-2</c:v>
                </c:pt>
                <c:pt idx="629">
                  <c:v>6.992000000000001E-2</c:v>
                </c:pt>
                <c:pt idx="630">
                  <c:v>6.855E-2</c:v>
                </c:pt>
                <c:pt idx="631">
                  <c:v>6.6500000000000004E-2</c:v>
                </c:pt>
                <c:pt idx="632">
                  <c:v>6.2420000000000017E-2</c:v>
                </c:pt>
                <c:pt idx="633">
                  <c:v>6.1969999999999997E-2</c:v>
                </c:pt>
                <c:pt idx="634">
                  <c:v>5.6790000000000021E-2</c:v>
                </c:pt>
                <c:pt idx="635">
                  <c:v>5.7980000000000004E-2</c:v>
                </c:pt>
                <c:pt idx="636">
                  <c:v>6.0609999999999997E-2</c:v>
                </c:pt>
                <c:pt idx="637">
                  <c:v>6.4870000000000011E-2</c:v>
                </c:pt>
                <c:pt idx="638">
                  <c:v>6.4560000000000034E-2</c:v>
                </c:pt>
                <c:pt idx="639">
                  <c:v>6.4760000000000026E-2</c:v>
                </c:pt>
                <c:pt idx="640">
                  <c:v>6.370000000000002E-2</c:v>
                </c:pt>
                <c:pt idx="641">
                  <c:v>6.339000000000003E-2</c:v>
                </c:pt>
                <c:pt idx="642">
                  <c:v>6.2110000000000026E-2</c:v>
                </c:pt>
                <c:pt idx="643">
                  <c:v>6.0570000000000013E-2</c:v>
                </c:pt>
                <c:pt idx="644">
                  <c:v>5.9470000000000016E-2</c:v>
                </c:pt>
                <c:pt idx="645">
                  <c:v>5.8490000000000014E-2</c:v>
                </c:pt>
                <c:pt idx="646">
                  <c:v>6.0220000000000003E-2</c:v>
                </c:pt>
                <c:pt idx="647">
                  <c:v>6.0880000000000017E-2</c:v>
                </c:pt>
                <c:pt idx="648">
                  <c:v>6.0830000000000016E-2</c:v>
                </c:pt>
                <c:pt idx="649">
                  <c:v>6.0830000000000016E-2</c:v>
                </c:pt>
                <c:pt idx="650">
                  <c:v>6.0510000000000015E-2</c:v>
                </c:pt>
                <c:pt idx="651">
                  <c:v>5.8850000000000013E-2</c:v>
                </c:pt>
                <c:pt idx="652">
                  <c:v>5.8689999999999985E-2</c:v>
                </c:pt>
                <c:pt idx="653">
                  <c:v>5.8009999999999999E-2</c:v>
                </c:pt>
                <c:pt idx="654">
                  <c:v>5.8009999999999999E-2</c:v>
                </c:pt>
                <c:pt idx="655">
                  <c:v>5.9650000000000016E-2</c:v>
                </c:pt>
                <c:pt idx="656">
                  <c:v>6.0860000000000018E-2</c:v>
                </c:pt>
                <c:pt idx="657">
                  <c:v>6.278000000000003E-2</c:v>
                </c:pt>
                <c:pt idx="658">
                  <c:v>6.3170000000000004E-2</c:v>
                </c:pt>
                <c:pt idx="659">
                  <c:v>6.2570000000000001E-2</c:v>
                </c:pt>
                <c:pt idx="660">
                  <c:v>6.2100000000000016E-2</c:v>
                </c:pt>
                <c:pt idx="661">
                  <c:v>6.0870000000000014E-2</c:v>
                </c:pt>
                <c:pt idx="662">
                  <c:v>5.9800000000000027E-2</c:v>
                </c:pt>
                <c:pt idx="663">
                  <c:v>6.0690000000000015E-2</c:v>
                </c:pt>
                <c:pt idx="664">
                  <c:v>6.0790000000000011E-2</c:v>
                </c:pt>
                <c:pt idx="665">
                  <c:v>6.0100000000000015E-2</c:v>
                </c:pt>
                <c:pt idx="666">
                  <c:v>6.0350000000000015E-2</c:v>
                </c:pt>
                <c:pt idx="667">
                  <c:v>6.1020000000000012E-2</c:v>
                </c:pt>
                <c:pt idx="668">
                  <c:v>6.0790000000000011E-2</c:v>
                </c:pt>
                <c:pt idx="669">
                  <c:v>6.0770000000000018E-2</c:v>
                </c:pt>
                <c:pt idx="670">
                  <c:v>6.0710000000000021E-2</c:v>
                </c:pt>
                <c:pt idx="671">
                  <c:v>6.0659999999999999E-2</c:v>
                </c:pt>
                <c:pt idx="672">
                  <c:v>5.9240000000000001E-2</c:v>
                </c:pt>
                <c:pt idx="673">
                  <c:v>5.6730000000000017E-2</c:v>
                </c:pt>
                <c:pt idx="674">
                  <c:v>5.5490000000000025E-2</c:v>
                </c:pt>
                <c:pt idx="675">
                  <c:v>5.5000000000000014E-2</c:v>
                </c:pt>
                <c:pt idx="676">
                  <c:v>5.5149999999999984E-2</c:v>
                </c:pt>
                <c:pt idx="677">
                  <c:v>5.5900000000000012E-2</c:v>
                </c:pt>
                <c:pt idx="678">
                  <c:v>5.6139999999999995E-2</c:v>
                </c:pt>
                <c:pt idx="679">
                  <c:v>5.6720000000000013E-2</c:v>
                </c:pt>
                <c:pt idx="680">
                  <c:v>5.7359999999999994E-2</c:v>
                </c:pt>
                <c:pt idx="681">
                  <c:v>5.8330000000000014E-2</c:v>
                </c:pt>
                <c:pt idx="682">
                  <c:v>5.7849999999999999E-2</c:v>
                </c:pt>
                <c:pt idx="683">
                  <c:v>5.8510000000000013E-2</c:v>
                </c:pt>
                <c:pt idx="684">
                  <c:v>5.8320000000000004E-2</c:v>
                </c:pt>
                <c:pt idx="685">
                  <c:v>5.8510000000000013E-2</c:v>
                </c:pt>
                <c:pt idx="686">
                  <c:v>5.953000000000002E-2</c:v>
                </c:pt>
                <c:pt idx="687">
                  <c:v>5.892E-2</c:v>
                </c:pt>
                <c:pt idx="688">
                  <c:v>5.7700000000000022E-2</c:v>
                </c:pt>
                <c:pt idx="689">
                  <c:v>5.6860000000000015E-2</c:v>
                </c:pt>
                <c:pt idx="690">
                  <c:v>5.6410000000000016E-2</c:v>
                </c:pt>
                <c:pt idx="691">
                  <c:v>5.6610000000000014E-2</c:v>
                </c:pt>
                <c:pt idx="692">
                  <c:v>5.6489999999999999E-2</c:v>
                </c:pt>
                <c:pt idx="693">
                  <c:v>5.6269999999999987E-2</c:v>
                </c:pt>
                <c:pt idx="694">
                  <c:v>5.6210000000000003E-2</c:v>
                </c:pt>
                <c:pt idx="695">
                  <c:v>5.6340000000000001E-2</c:v>
                </c:pt>
                <c:pt idx="696">
                  <c:v>5.5750000000000015E-2</c:v>
                </c:pt>
                <c:pt idx="697">
                  <c:v>5.4920000000000004E-2</c:v>
                </c:pt>
                <c:pt idx="698">
                  <c:v>5.5129999999999998E-2</c:v>
                </c:pt>
                <c:pt idx="699">
                  <c:v>5.5990000000000026E-2</c:v>
                </c:pt>
                <c:pt idx="700">
                  <c:v>5.7500000000000016E-2</c:v>
                </c:pt>
                <c:pt idx="701">
                  <c:v>5.7350000000000026E-2</c:v>
                </c:pt>
                <c:pt idx="702">
                  <c:v>5.6939999999999998E-2</c:v>
                </c:pt>
                <c:pt idx="703">
                  <c:v>5.6430000000000001E-2</c:v>
                </c:pt>
                <c:pt idx="704">
                  <c:v>5.6909999999999995E-2</c:v>
                </c:pt>
                <c:pt idx="705">
                  <c:v>5.776000000000002E-2</c:v>
                </c:pt>
                <c:pt idx="706">
                  <c:v>5.7990000000000028E-2</c:v>
                </c:pt>
                <c:pt idx="707">
                  <c:v>5.8060000000000014E-2</c:v>
                </c:pt>
                <c:pt idx="708">
                  <c:v>5.8249999999999989E-2</c:v>
                </c:pt>
                <c:pt idx="709">
                  <c:v>5.8169999999999999E-2</c:v>
                </c:pt>
                <c:pt idx="710">
                  <c:v>5.8440000000000013E-2</c:v>
                </c:pt>
                <c:pt idx="711">
                  <c:v>5.9840000000000004E-2</c:v>
                </c:pt>
                <c:pt idx="712">
                  <c:v>6.0870000000000014E-2</c:v>
                </c:pt>
                <c:pt idx="713">
                  <c:v>6.0070000000000012E-2</c:v>
                </c:pt>
                <c:pt idx="714">
                  <c:v>5.9240000000000001E-2</c:v>
                </c:pt>
                <c:pt idx="715">
                  <c:v>5.9260000000000014E-2</c:v>
                </c:pt>
                <c:pt idx="716">
                  <c:v>5.9070000000000004E-2</c:v>
                </c:pt>
                <c:pt idx="717">
                  <c:v>6.0370000000000014E-2</c:v>
                </c:pt>
                <c:pt idx="718">
                  <c:v>5.9630000000000016E-2</c:v>
                </c:pt>
                <c:pt idx="719">
                  <c:v>5.9390000000000026E-2</c:v>
                </c:pt>
                <c:pt idx="720">
                  <c:v>6.0330000000000022E-2</c:v>
                </c:pt>
                <c:pt idx="721">
                  <c:v>6.1900000000000004E-2</c:v>
                </c:pt>
                <c:pt idx="722">
                  <c:v>6.3090000000000021E-2</c:v>
                </c:pt>
                <c:pt idx="723">
                  <c:v>6.3090000000000021E-2</c:v>
                </c:pt>
                <c:pt idx="724">
                  <c:v>6.3090000000000021E-2</c:v>
                </c:pt>
                <c:pt idx="725">
                  <c:v>6.4420000000000033E-2</c:v>
                </c:pt>
                <c:pt idx="726">
                  <c:v>6.3230000000000008E-2</c:v>
                </c:pt>
                <c:pt idx="727">
                  <c:v>6.2969999999999998E-2</c:v>
                </c:pt>
                <c:pt idx="728">
                  <c:v>6.3879999999999992E-2</c:v>
                </c:pt>
                <c:pt idx="729">
                  <c:v>6.4210000000000003E-2</c:v>
                </c:pt>
                <c:pt idx="730">
                  <c:v>6.3360000000000014E-2</c:v>
                </c:pt>
                <c:pt idx="731">
                  <c:v>6.2800000000000022E-2</c:v>
                </c:pt>
                <c:pt idx="732">
                  <c:v>6.3410000000000022E-2</c:v>
                </c:pt>
                <c:pt idx="733">
                  <c:v>6.404E-2</c:v>
                </c:pt>
                <c:pt idx="734">
                  <c:v>6.4670000000000019E-2</c:v>
                </c:pt>
                <c:pt idx="735">
                  <c:v>6.3280000000000003E-2</c:v>
                </c:pt>
                <c:pt idx="736">
                  <c:v>6.2620000000000009E-2</c:v>
                </c:pt>
                <c:pt idx="737">
                  <c:v>6.2740000000000004E-2</c:v>
                </c:pt>
                <c:pt idx="738">
                  <c:v>6.3200000000000006E-2</c:v>
                </c:pt>
                <c:pt idx="739">
                  <c:v>6.2129999999999998E-2</c:v>
                </c:pt>
                <c:pt idx="740">
                  <c:v>6.2110000000000026E-2</c:v>
                </c:pt>
                <c:pt idx="741">
                  <c:v>6.268E-2</c:v>
                </c:pt>
                <c:pt idx="742">
                  <c:v>6.2449999999999999E-2</c:v>
                </c:pt>
                <c:pt idx="743">
                  <c:v>6.1639999999999986E-2</c:v>
                </c:pt>
                <c:pt idx="744">
                  <c:v>6.1589999999999999E-2</c:v>
                </c:pt>
                <c:pt idx="745">
                  <c:v>6.1870000000000001E-2</c:v>
                </c:pt>
                <c:pt idx="746">
                  <c:v>6.4310000000000034E-2</c:v>
                </c:pt>
                <c:pt idx="747">
                  <c:v>6.3630000000000006E-2</c:v>
                </c:pt>
                <c:pt idx="748">
                  <c:v>6.3900000000000012E-2</c:v>
                </c:pt>
                <c:pt idx="749">
                  <c:v>6.5970000000000001E-2</c:v>
                </c:pt>
                <c:pt idx="750">
                  <c:v>6.6699999999999995E-2</c:v>
                </c:pt>
                <c:pt idx="751">
                  <c:v>6.6450000000000009E-2</c:v>
                </c:pt>
                <c:pt idx="752">
                  <c:v>6.6420000000000007E-2</c:v>
                </c:pt>
                <c:pt idx="753">
                  <c:v>6.5810000000000035E-2</c:v>
                </c:pt>
                <c:pt idx="754">
                  <c:v>6.5890000000000032E-2</c:v>
                </c:pt>
                <c:pt idx="755">
                  <c:v>6.4420000000000033E-2</c:v>
                </c:pt>
                <c:pt idx="756">
                  <c:v>6.5360000000000029E-2</c:v>
                </c:pt>
                <c:pt idx="757">
                  <c:v>6.4590000000000036E-2</c:v>
                </c:pt>
                <c:pt idx="758">
                  <c:v>6.5920000000000006E-2</c:v>
                </c:pt>
                <c:pt idx="759">
                  <c:v>6.6959999999999992E-2</c:v>
                </c:pt>
                <c:pt idx="760">
                  <c:v>6.678000000000002E-2</c:v>
                </c:pt>
                <c:pt idx="761">
                  <c:v>6.8920000000000009E-2</c:v>
                </c:pt>
                <c:pt idx="762">
                  <c:v>6.7410000000000039E-2</c:v>
                </c:pt>
                <c:pt idx="763">
                  <c:v>6.7070000000000018E-2</c:v>
                </c:pt>
                <c:pt idx="764">
                  <c:v>6.5759999999999999E-2</c:v>
                </c:pt>
                <c:pt idx="765">
                  <c:v>6.5009999999999998E-2</c:v>
                </c:pt>
                <c:pt idx="766">
                  <c:v>6.4659999999999995E-2</c:v>
                </c:pt>
                <c:pt idx="767">
                  <c:v>6.3020000000000007E-2</c:v>
                </c:pt>
                <c:pt idx="768">
                  <c:v>6.5090000000000023E-2</c:v>
                </c:pt>
                <c:pt idx="769">
                  <c:v>6.8020000000000011E-2</c:v>
                </c:pt>
                <c:pt idx="770">
                  <c:v>6.9780000000000023E-2</c:v>
                </c:pt>
                <c:pt idx="771">
                  <c:v>7.0029999999999995E-2</c:v>
                </c:pt>
                <c:pt idx="772">
                  <c:v>7.1489999999999998E-2</c:v>
                </c:pt>
                <c:pt idx="773">
                  <c:v>7.145E-2</c:v>
                </c:pt>
                <c:pt idx="774">
                  <c:v>7.3180000000000009E-2</c:v>
                </c:pt>
                <c:pt idx="775">
                  <c:v>7.2630000000000014E-2</c:v>
                </c:pt>
                <c:pt idx="776">
                  <c:v>7.0540000000000005E-2</c:v>
                </c:pt>
                <c:pt idx="777">
                  <c:v>6.9430000000000033E-2</c:v>
                </c:pt>
                <c:pt idx="778">
                  <c:v>6.7900000000000002E-2</c:v>
                </c:pt>
                <c:pt idx="779">
                  <c:v>6.9480000000000014E-2</c:v>
                </c:pt>
                <c:pt idx="780">
                  <c:v>7.1590000000000001E-2</c:v>
                </c:pt>
                <c:pt idx="781">
                  <c:v>7.2270000000000001E-2</c:v>
                </c:pt>
                <c:pt idx="782">
                  <c:v>7.2370000000000004E-2</c:v>
                </c:pt>
                <c:pt idx="783">
                  <c:v>6.9040000000000004E-2</c:v>
                </c:pt>
                <c:pt idx="784">
                  <c:v>6.8890000000000035E-2</c:v>
                </c:pt>
                <c:pt idx="785">
                  <c:v>6.8250000000000005E-2</c:v>
                </c:pt>
                <c:pt idx="786">
                  <c:v>6.9139999999999993E-2</c:v>
                </c:pt>
                <c:pt idx="787">
                  <c:v>7.2179999999999994E-2</c:v>
                </c:pt>
                <c:pt idx="788">
                  <c:v>7.2920000000000013E-2</c:v>
                </c:pt>
                <c:pt idx="789">
                  <c:v>7.3569999999999997E-2</c:v>
                </c:pt>
                <c:pt idx="790">
                  <c:v>7.152E-2</c:v>
                </c:pt>
                <c:pt idx="791">
                  <c:v>6.9500000000000034E-2</c:v>
                </c:pt>
                <c:pt idx="792">
                  <c:v>6.967000000000001E-2</c:v>
                </c:pt>
                <c:pt idx="793">
                  <c:v>6.9900000000000004E-2</c:v>
                </c:pt>
                <c:pt idx="794">
                  <c:v>7.1080000000000004E-2</c:v>
                </c:pt>
                <c:pt idx="795">
                  <c:v>7.1199999999999999E-2</c:v>
                </c:pt>
                <c:pt idx="796">
                  <c:v>7.2179999999999994E-2</c:v>
                </c:pt>
                <c:pt idx="797">
                  <c:v>7.2440000000000004E-2</c:v>
                </c:pt>
                <c:pt idx="798">
                  <c:v>7.4470000000000022E-2</c:v>
                </c:pt>
                <c:pt idx="799">
                  <c:v>7.6009999999999994E-2</c:v>
                </c:pt>
                <c:pt idx="800">
                  <c:v>7.6999999999999999E-2</c:v>
                </c:pt>
                <c:pt idx="801">
                  <c:v>7.5120000000000006E-2</c:v>
                </c:pt>
                <c:pt idx="802">
                  <c:v>7.1569999999999995E-2</c:v>
                </c:pt>
                <c:pt idx="803">
                  <c:v>7.0190000000000002E-2</c:v>
                </c:pt>
                <c:pt idx="804">
                  <c:v>6.6710000000000033E-2</c:v>
                </c:pt>
                <c:pt idx="805">
                  <c:v>7.0120000000000002E-2</c:v>
                </c:pt>
                <c:pt idx="806">
                  <c:v>6.969000000000003E-2</c:v>
                </c:pt>
                <c:pt idx="807">
                  <c:v>7.3130000000000001E-2</c:v>
                </c:pt>
                <c:pt idx="808">
                  <c:v>7.1910000000000002E-2</c:v>
                </c:pt>
                <c:pt idx="809">
                  <c:v>7.061000000000002E-2</c:v>
                </c:pt>
                <c:pt idx="810">
                  <c:v>7.2100000000000011E-2</c:v>
                </c:pt>
                <c:pt idx="811">
                  <c:v>7.2320000000000023E-2</c:v>
                </c:pt>
                <c:pt idx="812">
                  <c:v>7.2209999999999996E-2</c:v>
                </c:pt>
                <c:pt idx="813">
                  <c:v>7.2500000000000023E-2</c:v>
                </c:pt>
                <c:pt idx="814">
                  <c:v>7.2239999999999999E-2</c:v>
                </c:pt>
                <c:pt idx="815">
                  <c:v>7.1489999999999998E-2</c:v>
                </c:pt>
                <c:pt idx="816">
                  <c:v>7.1000000000000008E-2</c:v>
                </c:pt>
                <c:pt idx="817">
                  <c:v>7.0070000000000007E-2</c:v>
                </c:pt>
                <c:pt idx="818">
                  <c:v>6.9589999999999999E-2</c:v>
                </c:pt>
                <c:pt idx="819">
                  <c:v>6.8229999999999999E-2</c:v>
                </c:pt>
                <c:pt idx="820">
                  <c:v>6.7610000000000003E-2</c:v>
                </c:pt>
                <c:pt idx="821">
                  <c:v>6.8070000000000006E-2</c:v>
                </c:pt>
                <c:pt idx="822">
                  <c:v>6.898E-2</c:v>
                </c:pt>
                <c:pt idx="823">
                  <c:v>6.9279999999999994E-2</c:v>
                </c:pt>
                <c:pt idx="824">
                  <c:v>6.8770000000000012E-2</c:v>
                </c:pt>
                <c:pt idx="825">
                  <c:v>6.9459999999999994E-2</c:v>
                </c:pt>
                <c:pt idx="826">
                  <c:v>6.9370000000000029E-2</c:v>
                </c:pt>
                <c:pt idx="827">
                  <c:v>7.0750000000000021E-2</c:v>
                </c:pt>
                <c:pt idx="828">
                  <c:v>7.3349999999999999E-2</c:v>
                </c:pt>
                <c:pt idx="829">
                  <c:v>7.3599999999999999E-2</c:v>
                </c:pt>
                <c:pt idx="830">
                  <c:v>7.1560000000000012E-2</c:v>
                </c:pt>
                <c:pt idx="831">
                  <c:v>7.0090000000000013E-2</c:v>
                </c:pt>
                <c:pt idx="832">
                  <c:v>6.6610000000000003E-2</c:v>
                </c:pt>
                <c:pt idx="833">
                  <c:v>6.4030000000000031E-2</c:v>
                </c:pt>
                <c:pt idx="834">
                  <c:v>6.4330000000000026E-2</c:v>
                </c:pt>
                <c:pt idx="835">
                  <c:v>6.4020000000000021E-2</c:v>
                </c:pt>
                <c:pt idx="836">
                  <c:v>6.3329999999999997E-2</c:v>
                </c:pt>
                <c:pt idx="837">
                  <c:v>6.3570000000000002E-2</c:v>
                </c:pt>
                <c:pt idx="838">
                  <c:v>6.4850000000000033E-2</c:v>
                </c:pt>
                <c:pt idx="839">
                  <c:v>6.615E-2</c:v>
                </c:pt>
                <c:pt idx="840">
                  <c:v>6.5570000000000003E-2</c:v>
                </c:pt>
                <c:pt idx="841">
                  <c:v>6.3490000000000033E-2</c:v>
                </c:pt>
                <c:pt idx="842">
                  <c:v>6.3539999999999999E-2</c:v>
                </c:pt>
                <c:pt idx="843">
                  <c:v>6.3109999999999999E-2</c:v>
                </c:pt>
                <c:pt idx="844">
                  <c:v>6.2630000000000019E-2</c:v>
                </c:pt>
                <c:pt idx="845">
                  <c:v>6.3449999999999993E-2</c:v>
                </c:pt>
                <c:pt idx="846">
                  <c:v>6.6189999999999999E-2</c:v>
                </c:pt>
                <c:pt idx="847">
                  <c:v>6.5380000000000021E-2</c:v>
                </c:pt>
                <c:pt idx="848">
                  <c:v>6.5490000000000034E-2</c:v>
                </c:pt>
                <c:pt idx="849">
                  <c:v>6.4640000000000003E-2</c:v>
                </c:pt>
                <c:pt idx="850">
                  <c:v>6.368E-2</c:v>
                </c:pt>
                <c:pt idx="851">
                  <c:v>6.3820000000000002E-2</c:v>
                </c:pt>
                <c:pt idx="852">
                  <c:v>6.4950000000000022E-2</c:v>
                </c:pt>
                <c:pt idx="853">
                  <c:v>6.3329999999999997E-2</c:v>
                </c:pt>
                <c:pt idx="854">
                  <c:v>6.3310000000000033E-2</c:v>
                </c:pt>
                <c:pt idx="855">
                  <c:v>6.4079999999999998E-2</c:v>
                </c:pt>
                <c:pt idx="856">
                  <c:v>6.4020000000000021E-2</c:v>
                </c:pt>
                <c:pt idx="857">
                  <c:v>6.3530000000000003E-2</c:v>
                </c:pt>
                <c:pt idx="858">
                  <c:v>6.25E-2</c:v>
                </c:pt>
                <c:pt idx="859">
                  <c:v>6.3810000000000033E-2</c:v>
                </c:pt>
                <c:pt idx="860">
                  <c:v>6.3560000000000019E-2</c:v>
                </c:pt>
                <c:pt idx="861">
                  <c:v>6.1080000000000002E-2</c:v>
                </c:pt>
                <c:pt idx="862">
                  <c:v>6.0170000000000001E-2</c:v>
                </c:pt>
                <c:pt idx="863">
                  <c:v>6.0179999999999997E-2</c:v>
                </c:pt>
                <c:pt idx="864">
                  <c:v>6.1310000000000017E-2</c:v>
                </c:pt>
                <c:pt idx="865">
                  <c:v>6.2659999999999993E-2</c:v>
                </c:pt>
                <c:pt idx="866">
                  <c:v>6.2380000000000026E-2</c:v>
                </c:pt>
                <c:pt idx="867">
                  <c:v>6.2330000000000024E-2</c:v>
                </c:pt>
                <c:pt idx="868">
                  <c:v>6.2160000000000021E-2</c:v>
                </c:pt>
                <c:pt idx="869">
                  <c:v>6.2659999999999993E-2</c:v>
                </c:pt>
                <c:pt idx="870">
                  <c:v>6.2659999999999993E-2</c:v>
                </c:pt>
                <c:pt idx="871">
                  <c:v>6.2279999999999995E-2</c:v>
                </c:pt>
                <c:pt idx="872">
                  <c:v>6.1969999999999997E-2</c:v>
                </c:pt>
                <c:pt idx="873">
                  <c:v>6.2670000000000003E-2</c:v>
                </c:pt>
                <c:pt idx="874">
                  <c:v>6.371000000000003E-2</c:v>
                </c:pt>
                <c:pt idx="875">
                  <c:v>6.2900000000000011E-2</c:v>
                </c:pt>
                <c:pt idx="876">
                  <c:v>6.3159999999999994E-2</c:v>
                </c:pt>
                <c:pt idx="877">
                  <c:v>6.4470000000000013E-2</c:v>
                </c:pt>
                <c:pt idx="878">
                  <c:v>6.4160000000000023E-2</c:v>
                </c:pt>
                <c:pt idx="879">
                  <c:v>6.4489999999999992E-2</c:v>
                </c:pt>
                <c:pt idx="880">
                  <c:v>6.4379999999999993E-2</c:v>
                </c:pt>
                <c:pt idx="881">
                  <c:v>6.4829999999999999E-2</c:v>
                </c:pt>
                <c:pt idx="882">
                  <c:v>6.450000000000003E-2</c:v>
                </c:pt>
                <c:pt idx="883">
                  <c:v>6.4210000000000003E-2</c:v>
                </c:pt>
                <c:pt idx="884">
                  <c:v>6.4310000000000034E-2</c:v>
                </c:pt>
                <c:pt idx="885">
                  <c:v>6.4049999999999996E-2</c:v>
                </c:pt>
                <c:pt idx="886">
                  <c:v>6.2400000000000018E-2</c:v>
                </c:pt>
                <c:pt idx="887">
                  <c:v>6.1820000000000014E-2</c:v>
                </c:pt>
                <c:pt idx="888">
                  <c:v>6.1480000000000014E-2</c:v>
                </c:pt>
                <c:pt idx="889">
                  <c:v>6.1639999999999986E-2</c:v>
                </c:pt>
                <c:pt idx="890">
                  <c:v>6.0820000000000013E-2</c:v>
                </c:pt>
                <c:pt idx="891">
                  <c:v>5.8880000000000016E-2</c:v>
                </c:pt>
                <c:pt idx="892">
                  <c:v>5.8760000000000027E-2</c:v>
                </c:pt>
                <c:pt idx="893">
                  <c:v>5.8459999999999998E-2</c:v>
                </c:pt>
                <c:pt idx="894">
                  <c:v>5.7370000000000004E-2</c:v>
                </c:pt>
                <c:pt idx="895">
                  <c:v>5.7370000000000004E-2</c:v>
                </c:pt>
                <c:pt idx="896">
                  <c:v>5.8410000000000017E-2</c:v>
                </c:pt>
                <c:pt idx="897">
                  <c:v>5.8650000000000001E-2</c:v>
                </c:pt>
                <c:pt idx="898">
                  <c:v>5.9170000000000014E-2</c:v>
                </c:pt>
                <c:pt idx="899">
                  <c:v>5.9750000000000018E-2</c:v>
                </c:pt>
                <c:pt idx="900">
                  <c:v>5.9000000000000018E-2</c:v>
                </c:pt>
                <c:pt idx="901">
                  <c:v>5.8200000000000002E-2</c:v>
                </c:pt>
                <c:pt idx="902">
                  <c:v>5.8150000000000007E-2</c:v>
                </c:pt>
                <c:pt idx="903">
                  <c:v>5.7830000000000027E-2</c:v>
                </c:pt>
                <c:pt idx="904">
                  <c:v>5.8349999999999999E-2</c:v>
                </c:pt>
                <c:pt idx="905">
                  <c:v>5.7590000000000016E-2</c:v>
                </c:pt>
                <c:pt idx="906">
                  <c:v>5.7149999999999999E-2</c:v>
                </c:pt>
                <c:pt idx="907">
                  <c:v>5.6749999999999995E-2</c:v>
                </c:pt>
                <c:pt idx="908">
                  <c:v>5.6909999999999995E-2</c:v>
                </c:pt>
                <c:pt idx="909">
                  <c:v>5.6890000000000017E-2</c:v>
                </c:pt>
                <c:pt idx="910">
                  <c:v>5.6890000000000017E-2</c:v>
                </c:pt>
                <c:pt idx="911">
                  <c:v>5.6900000000000013E-2</c:v>
                </c:pt>
                <c:pt idx="912">
                  <c:v>5.7160000000000016E-2</c:v>
                </c:pt>
                <c:pt idx="913">
                  <c:v>5.7030000000000018E-2</c:v>
                </c:pt>
                <c:pt idx="914">
                  <c:v>5.6820000000000002E-2</c:v>
                </c:pt>
                <c:pt idx="915">
                  <c:v>5.6820000000000002E-2</c:v>
                </c:pt>
                <c:pt idx="916">
                  <c:v>5.4920000000000004E-2</c:v>
                </c:pt>
                <c:pt idx="917">
                  <c:v>5.4880000000000026E-2</c:v>
                </c:pt>
                <c:pt idx="918">
                  <c:v>5.5420000000000004E-2</c:v>
                </c:pt>
                <c:pt idx="919">
                  <c:v>5.5870000000000003E-2</c:v>
                </c:pt>
                <c:pt idx="920">
                  <c:v>5.5620000000000003E-2</c:v>
                </c:pt>
                <c:pt idx="921">
                  <c:v>5.6320000000000002E-2</c:v>
                </c:pt>
                <c:pt idx="922">
                  <c:v>5.4870000000000016E-2</c:v>
                </c:pt>
                <c:pt idx="923">
                  <c:v>5.4740000000000018E-2</c:v>
                </c:pt>
                <c:pt idx="924">
                  <c:v>5.6029999999999996E-2</c:v>
                </c:pt>
                <c:pt idx="925">
                  <c:v>5.5830000000000025E-2</c:v>
                </c:pt>
                <c:pt idx="926">
                  <c:v>5.6160000000000009E-2</c:v>
                </c:pt>
                <c:pt idx="927">
                  <c:v>5.6569999999999995E-2</c:v>
                </c:pt>
                <c:pt idx="928">
                  <c:v>5.602E-2</c:v>
                </c:pt>
                <c:pt idx="929">
                  <c:v>5.6989999999999999E-2</c:v>
                </c:pt>
                <c:pt idx="930">
                  <c:v>5.6989999999999999E-2</c:v>
                </c:pt>
                <c:pt idx="931">
                  <c:v>5.6660000000000002E-2</c:v>
                </c:pt>
                <c:pt idx="932">
                  <c:v>5.6240000000000005E-2</c:v>
                </c:pt>
                <c:pt idx="933">
                  <c:v>5.5440000000000003E-2</c:v>
                </c:pt>
                <c:pt idx="934">
                  <c:v>5.62E-2</c:v>
                </c:pt>
                <c:pt idx="935">
                  <c:v>5.5520000000000014E-2</c:v>
                </c:pt>
                <c:pt idx="936">
                  <c:v>5.4370000000000016E-2</c:v>
                </c:pt>
                <c:pt idx="937">
                  <c:v>5.5600000000000004E-2</c:v>
                </c:pt>
                <c:pt idx="938">
                  <c:v>5.5500000000000015E-2</c:v>
                </c:pt>
                <c:pt idx="939">
                  <c:v>5.7430000000000016E-2</c:v>
                </c:pt>
                <c:pt idx="940">
                  <c:v>5.6840000000000002E-2</c:v>
                </c:pt>
                <c:pt idx="941">
                  <c:v>5.7370000000000004E-2</c:v>
                </c:pt>
                <c:pt idx="942">
                  <c:v>5.7239999999999999E-2</c:v>
                </c:pt>
                <c:pt idx="943">
                  <c:v>5.6820000000000002E-2</c:v>
                </c:pt>
                <c:pt idx="944">
                  <c:v>5.7340000000000016E-2</c:v>
                </c:pt>
                <c:pt idx="945">
                  <c:v>5.6520000000000001E-2</c:v>
                </c:pt>
                <c:pt idx="946">
                  <c:v>5.5470000000000012E-2</c:v>
                </c:pt>
                <c:pt idx="947">
                  <c:v>5.5289999999999999E-2</c:v>
                </c:pt>
                <c:pt idx="948">
                  <c:v>5.5210000000000002E-2</c:v>
                </c:pt>
                <c:pt idx="949">
                  <c:v>5.5760000000000018E-2</c:v>
                </c:pt>
                <c:pt idx="950">
                  <c:v>5.5210000000000002E-2</c:v>
                </c:pt>
                <c:pt idx="951">
                  <c:v>5.5160000000000015E-2</c:v>
                </c:pt>
                <c:pt idx="952">
                  <c:v>5.5370000000000003E-2</c:v>
                </c:pt>
                <c:pt idx="953">
                  <c:v>5.5069999999999994E-2</c:v>
                </c:pt>
                <c:pt idx="954">
                  <c:v>5.4870000000000016E-2</c:v>
                </c:pt>
                <c:pt idx="955">
                  <c:v>5.6700000000000014E-2</c:v>
                </c:pt>
                <c:pt idx="956">
                  <c:v>5.6169999999999998E-2</c:v>
                </c:pt>
                <c:pt idx="957">
                  <c:v>5.5149999999999984E-2</c:v>
                </c:pt>
                <c:pt idx="958">
                  <c:v>5.4620000000000002E-2</c:v>
                </c:pt>
                <c:pt idx="959">
                  <c:v>5.4470000000000018E-2</c:v>
                </c:pt>
                <c:pt idx="960">
                  <c:v>5.4160000000000028E-2</c:v>
                </c:pt>
                <c:pt idx="961">
                  <c:v>5.3879999999999997E-2</c:v>
                </c:pt>
                <c:pt idx="962">
                  <c:v>5.3000000000000012E-2</c:v>
                </c:pt>
                <c:pt idx="963">
                  <c:v>5.1780000000000014E-2</c:v>
                </c:pt>
                <c:pt idx="964">
                  <c:v>5.1589999999999997E-2</c:v>
                </c:pt>
                <c:pt idx="965">
                  <c:v>5.1569999999999998E-2</c:v>
                </c:pt>
                <c:pt idx="966">
                  <c:v>5.2110000000000017E-2</c:v>
                </c:pt>
                <c:pt idx="967">
                  <c:v>5.2549999999999986E-2</c:v>
                </c:pt>
                <c:pt idx="968">
                  <c:v>5.3089999999999998E-2</c:v>
                </c:pt>
                <c:pt idx="969">
                  <c:v>5.3879999999999997E-2</c:v>
                </c:pt>
                <c:pt idx="970">
                  <c:v>5.4280000000000016E-2</c:v>
                </c:pt>
                <c:pt idx="971">
                  <c:v>5.4040000000000012E-2</c:v>
                </c:pt>
                <c:pt idx="972">
                  <c:v>5.3150000000000003E-2</c:v>
                </c:pt>
                <c:pt idx="973">
                  <c:v>5.2840000000000012E-2</c:v>
                </c:pt>
                <c:pt idx="974">
                  <c:v>5.3669999999999995E-2</c:v>
                </c:pt>
                <c:pt idx="975">
                  <c:v>5.3620000000000001E-2</c:v>
                </c:pt>
                <c:pt idx="976">
                  <c:v>5.4610000000000027E-2</c:v>
                </c:pt>
                <c:pt idx="977">
                  <c:v>5.4649999999999997E-2</c:v>
                </c:pt>
                <c:pt idx="978">
                  <c:v>5.4649999999999997E-2</c:v>
                </c:pt>
                <c:pt idx="979">
                  <c:v>5.4660000000000014E-2</c:v>
                </c:pt>
                <c:pt idx="980">
                  <c:v>5.3879999999999997E-2</c:v>
                </c:pt>
                <c:pt idx="981">
                  <c:v>5.3480000000000014E-2</c:v>
                </c:pt>
                <c:pt idx="982">
                  <c:v>5.3310000000000017E-2</c:v>
                </c:pt>
                <c:pt idx="983">
                  <c:v>5.2060000000000016E-2</c:v>
                </c:pt>
                <c:pt idx="984">
                  <c:v>5.144E-2</c:v>
                </c:pt>
                <c:pt idx="985">
                  <c:v>5.1299999999999998E-2</c:v>
                </c:pt>
                <c:pt idx="986">
                  <c:v>5.0529999999999999E-2</c:v>
                </c:pt>
                <c:pt idx="987">
                  <c:v>5.0900000000000001E-2</c:v>
                </c:pt>
                <c:pt idx="988">
                  <c:v>5.1249999999999976E-2</c:v>
                </c:pt>
                <c:pt idx="989">
                  <c:v>5.1559999999999995E-2</c:v>
                </c:pt>
                <c:pt idx="990">
                  <c:v>5.1649999999999988E-2</c:v>
                </c:pt>
                <c:pt idx="991">
                  <c:v>5.0979999999999998E-2</c:v>
                </c:pt>
                <c:pt idx="992">
                  <c:v>5.1029999999999985E-2</c:v>
                </c:pt>
                <c:pt idx="993">
                  <c:v>5.0549999999999984E-2</c:v>
                </c:pt>
                <c:pt idx="994">
                  <c:v>4.9190000000000025E-2</c:v>
                </c:pt>
                <c:pt idx="995">
                  <c:v>4.6699999999999998E-2</c:v>
                </c:pt>
                <c:pt idx="996">
                  <c:v>4.6669999999999996E-2</c:v>
                </c:pt>
                <c:pt idx="997">
                  <c:v>4.7010000000000017E-2</c:v>
                </c:pt>
                <c:pt idx="998">
                  <c:v>4.6519999999999999E-2</c:v>
                </c:pt>
                <c:pt idx="999">
                  <c:v>4.5680000000000012E-2</c:v>
                </c:pt>
                <c:pt idx="1000">
                  <c:v>4.5320000000000013E-2</c:v>
                </c:pt>
                <c:pt idx="1001">
                  <c:v>4.5320000000000013E-2</c:v>
                </c:pt>
                <c:pt idx="1002">
                  <c:v>4.5040000000000004E-2</c:v>
                </c:pt>
                <c:pt idx="1003">
                  <c:v>4.4350000000000028E-2</c:v>
                </c:pt>
                <c:pt idx="1004">
                  <c:v>4.5040000000000004E-2</c:v>
                </c:pt>
                <c:pt idx="1005">
                  <c:v>4.4870000000000014E-2</c:v>
                </c:pt>
                <c:pt idx="1006">
                  <c:v>4.473000000000002E-2</c:v>
                </c:pt>
                <c:pt idx="1007">
                  <c:v>4.5669999999999995E-2</c:v>
                </c:pt>
                <c:pt idx="1008">
                  <c:v>4.5810000000000017E-2</c:v>
                </c:pt>
                <c:pt idx="1009">
                  <c:v>4.6530000000000002E-2</c:v>
                </c:pt>
                <c:pt idx="1010">
                  <c:v>4.7000000000000014E-2</c:v>
                </c:pt>
                <c:pt idx="1011">
                  <c:v>4.8029999999999996E-2</c:v>
                </c:pt>
                <c:pt idx="1012">
                  <c:v>4.7300000000000016E-2</c:v>
                </c:pt>
                <c:pt idx="1013">
                  <c:v>4.6630000000000005E-2</c:v>
                </c:pt>
                <c:pt idx="1014">
                  <c:v>4.6490000000000004E-2</c:v>
                </c:pt>
                <c:pt idx="1015">
                  <c:v>4.6479999999999987E-2</c:v>
                </c:pt>
                <c:pt idx="1016">
                  <c:v>4.6439999999999995E-2</c:v>
                </c:pt>
                <c:pt idx="1017">
                  <c:v>4.7569999999999994E-2</c:v>
                </c:pt>
                <c:pt idx="1018">
                  <c:v>4.8959999999999997E-2</c:v>
                </c:pt>
                <c:pt idx="1019">
                  <c:v>4.8079999999999998E-2</c:v>
                </c:pt>
                <c:pt idx="1020">
                  <c:v>4.7510000000000017E-2</c:v>
                </c:pt>
                <c:pt idx="1021">
                  <c:v>4.8470000000000006E-2</c:v>
                </c:pt>
                <c:pt idx="1022">
                  <c:v>4.8090000000000015E-2</c:v>
                </c:pt>
                <c:pt idx="1023">
                  <c:v>4.861E-2</c:v>
                </c:pt>
                <c:pt idx="1024">
                  <c:v>4.9010000000000019E-2</c:v>
                </c:pt>
                <c:pt idx="1025">
                  <c:v>4.8460000000000003E-2</c:v>
                </c:pt>
                <c:pt idx="1026">
                  <c:v>4.8509999999999998E-2</c:v>
                </c:pt>
                <c:pt idx="1027">
                  <c:v>5.0610000000000002E-2</c:v>
                </c:pt>
                <c:pt idx="1028">
                  <c:v>4.9690000000000026E-2</c:v>
                </c:pt>
                <c:pt idx="1029">
                  <c:v>4.9790000000000036E-2</c:v>
                </c:pt>
                <c:pt idx="1030">
                  <c:v>5.0500000000000003E-2</c:v>
                </c:pt>
                <c:pt idx="1031">
                  <c:v>5.0189999999999999E-2</c:v>
                </c:pt>
                <c:pt idx="1032">
                  <c:v>5.0060000000000014E-2</c:v>
                </c:pt>
                <c:pt idx="1033">
                  <c:v>4.9590000000000023E-2</c:v>
                </c:pt>
                <c:pt idx="1034">
                  <c:v>4.9750000000000016E-2</c:v>
                </c:pt>
                <c:pt idx="1035">
                  <c:v>4.9320000000000017E-2</c:v>
                </c:pt>
                <c:pt idx="1036">
                  <c:v>4.8780000000000004E-2</c:v>
                </c:pt>
                <c:pt idx="1037">
                  <c:v>5.1589999999999997E-2</c:v>
                </c:pt>
                <c:pt idx="1038">
                  <c:v>5.1729999999999998E-2</c:v>
                </c:pt>
                <c:pt idx="1039">
                  <c:v>5.3550000000000007E-2</c:v>
                </c:pt>
                <c:pt idx="1040">
                  <c:v>5.3380000000000004E-2</c:v>
                </c:pt>
                <c:pt idx="1041">
                  <c:v>5.1279999999999978E-2</c:v>
                </c:pt>
                <c:pt idx="1042">
                  <c:v>5.0820000000000004E-2</c:v>
                </c:pt>
                <c:pt idx="1043">
                  <c:v>5.0860000000000016E-2</c:v>
                </c:pt>
                <c:pt idx="1044">
                  <c:v>4.9710000000000032E-2</c:v>
                </c:pt>
                <c:pt idx="1045">
                  <c:v>4.9450000000000015E-2</c:v>
                </c:pt>
                <c:pt idx="1046">
                  <c:v>5.0949999999999995E-2</c:v>
                </c:pt>
                <c:pt idx="1047">
                  <c:v>5.0600000000000013E-2</c:v>
                </c:pt>
                <c:pt idx="1048">
                  <c:v>5.0320000000000004E-2</c:v>
                </c:pt>
                <c:pt idx="1049">
                  <c:v>5.1089999999999997E-2</c:v>
                </c:pt>
                <c:pt idx="1050">
                  <c:v>5.1350000000000014E-2</c:v>
                </c:pt>
                <c:pt idx="1051">
                  <c:v>5.2269999999999997E-2</c:v>
                </c:pt>
                <c:pt idx="1052">
                  <c:v>5.2460000000000027E-2</c:v>
                </c:pt>
                <c:pt idx="1053">
                  <c:v>5.1559999999999995E-2</c:v>
                </c:pt>
                <c:pt idx="1054">
                  <c:v>5.1150000000000001E-2</c:v>
                </c:pt>
                <c:pt idx="1055">
                  <c:v>5.0490000000000028E-2</c:v>
                </c:pt>
                <c:pt idx="1056">
                  <c:v>5.067E-2</c:v>
                </c:pt>
                <c:pt idx="1057">
                  <c:v>5.0209999999999998E-2</c:v>
                </c:pt>
                <c:pt idx="1058">
                  <c:v>5.0259999999999985E-2</c:v>
                </c:pt>
                <c:pt idx="1059">
                  <c:v>4.9720000000000028E-2</c:v>
                </c:pt>
                <c:pt idx="1060">
                  <c:v>5.0250000000000003E-2</c:v>
                </c:pt>
                <c:pt idx="1061">
                  <c:v>5.0250000000000003E-2</c:v>
                </c:pt>
                <c:pt idx="1062">
                  <c:v>4.9980000000000017E-2</c:v>
                </c:pt>
                <c:pt idx="1063">
                  <c:v>4.973000000000001E-2</c:v>
                </c:pt>
                <c:pt idx="1064">
                  <c:v>4.8899999999999999E-2</c:v>
                </c:pt>
                <c:pt idx="1065">
                  <c:v>4.8820000000000002E-2</c:v>
                </c:pt>
                <c:pt idx="1066">
                  <c:v>4.9950000000000015E-2</c:v>
                </c:pt>
                <c:pt idx="1067">
                  <c:v>4.9500000000000016E-2</c:v>
                </c:pt>
                <c:pt idx="1068">
                  <c:v>4.9390000000000031E-2</c:v>
                </c:pt>
                <c:pt idx="1069">
                  <c:v>4.9510000000000026E-2</c:v>
                </c:pt>
                <c:pt idx="1070">
                  <c:v>4.9279999999999997E-2</c:v>
                </c:pt>
                <c:pt idx="1071">
                  <c:v>4.922E-2</c:v>
                </c:pt>
                <c:pt idx="1072">
                  <c:v>4.8890000000000017E-2</c:v>
                </c:pt>
                <c:pt idx="1073">
                  <c:v>4.8599999999999997E-2</c:v>
                </c:pt>
                <c:pt idx="1074">
                  <c:v>4.8569999999999995E-2</c:v>
                </c:pt>
                <c:pt idx="1075">
                  <c:v>4.8460000000000003E-2</c:v>
                </c:pt>
                <c:pt idx="1076">
                  <c:v>4.8049999999999995E-2</c:v>
                </c:pt>
                <c:pt idx="1077">
                  <c:v>4.8590000000000015E-2</c:v>
                </c:pt>
                <c:pt idx="1078">
                  <c:v>4.7550000000000002E-2</c:v>
                </c:pt>
                <c:pt idx="1079">
                  <c:v>4.7830000000000018E-2</c:v>
                </c:pt>
                <c:pt idx="1080">
                  <c:v>4.8390000000000016E-2</c:v>
                </c:pt>
                <c:pt idx="1081">
                  <c:v>4.8910000000000016E-2</c:v>
                </c:pt>
                <c:pt idx="1082">
                  <c:v>4.8360000000000014E-2</c:v>
                </c:pt>
                <c:pt idx="1083">
                  <c:v>4.8370000000000003E-2</c:v>
                </c:pt>
                <c:pt idx="1084">
                  <c:v>4.8320000000000002E-2</c:v>
                </c:pt>
                <c:pt idx="1085">
                  <c:v>4.8490000000000026E-2</c:v>
                </c:pt>
                <c:pt idx="1086">
                  <c:v>4.9050000000000017E-2</c:v>
                </c:pt>
                <c:pt idx="1087">
                  <c:v>4.9020000000000015E-2</c:v>
                </c:pt>
                <c:pt idx="1088">
                  <c:v>4.8849999999999998E-2</c:v>
                </c:pt>
                <c:pt idx="1089">
                  <c:v>4.7910000000000015E-2</c:v>
                </c:pt>
                <c:pt idx="1090">
                  <c:v>4.8320000000000002E-2</c:v>
                </c:pt>
                <c:pt idx="1091">
                  <c:v>4.8599999999999997E-2</c:v>
                </c:pt>
                <c:pt idx="1092">
                  <c:v>4.931000000000002E-2</c:v>
                </c:pt>
                <c:pt idx="1093">
                  <c:v>4.8790000000000028E-2</c:v>
                </c:pt>
                <c:pt idx="1094">
                  <c:v>4.8800000000000003E-2</c:v>
                </c:pt>
                <c:pt idx="1095">
                  <c:v>4.8899999999999999E-2</c:v>
                </c:pt>
                <c:pt idx="1096">
                  <c:v>4.8559999999999985E-2</c:v>
                </c:pt>
                <c:pt idx="1097">
                  <c:v>4.8439999999999997E-2</c:v>
                </c:pt>
                <c:pt idx="1098">
                  <c:v>4.8529999999999997E-2</c:v>
                </c:pt>
                <c:pt idx="1099">
                  <c:v>4.8070000000000002E-2</c:v>
                </c:pt>
                <c:pt idx="1100">
                  <c:v>4.7840000000000001E-2</c:v>
                </c:pt>
                <c:pt idx="1101">
                  <c:v>4.7920000000000004E-2</c:v>
                </c:pt>
                <c:pt idx="1102">
                  <c:v>4.752E-2</c:v>
                </c:pt>
                <c:pt idx="1103">
                  <c:v>4.7480000000000015E-2</c:v>
                </c:pt>
                <c:pt idx="1104">
                  <c:v>4.7289999999999999E-2</c:v>
                </c:pt>
                <c:pt idx="1105">
                  <c:v>4.736000000000002E-2</c:v>
                </c:pt>
                <c:pt idx="1106">
                  <c:v>4.7170000000000004E-2</c:v>
                </c:pt>
                <c:pt idx="1107">
                  <c:v>4.7569999999999994E-2</c:v>
                </c:pt>
                <c:pt idx="1108">
                  <c:v>4.7730000000000009E-2</c:v>
                </c:pt>
                <c:pt idx="1109">
                  <c:v>4.7270000000000006E-2</c:v>
                </c:pt>
                <c:pt idx="1110">
                  <c:v>4.6000000000000013E-2</c:v>
                </c:pt>
                <c:pt idx="1111">
                  <c:v>4.6580000000000003E-2</c:v>
                </c:pt>
                <c:pt idx="1112">
                  <c:v>4.6580000000000003E-2</c:v>
                </c:pt>
                <c:pt idx="1113">
                  <c:v>4.6379999999999998E-2</c:v>
                </c:pt>
                <c:pt idx="1114">
                  <c:v>4.6370000000000001E-2</c:v>
                </c:pt>
                <c:pt idx="1115">
                  <c:v>4.7120000000000002E-2</c:v>
                </c:pt>
                <c:pt idx="1116">
                  <c:v>4.7279999999999996E-2</c:v>
                </c:pt>
                <c:pt idx="1117">
                  <c:v>4.7470000000000012E-2</c:v>
                </c:pt>
                <c:pt idx="1118">
                  <c:v>4.7090000000000028E-2</c:v>
                </c:pt>
                <c:pt idx="1119">
                  <c:v>4.6950000000000006E-2</c:v>
                </c:pt>
                <c:pt idx="1120">
                  <c:v>4.7430000000000021E-2</c:v>
                </c:pt>
                <c:pt idx="1121">
                  <c:v>4.7400000000000025E-2</c:v>
                </c:pt>
                <c:pt idx="1122">
                  <c:v>4.7620000000000003E-2</c:v>
                </c:pt>
                <c:pt idx="1123">
                  <c:v>4.7490000000000011E-2</c:v>
                </c:pt>
                <c:pt idx="1124">
                  <c:v>4.7490000000000011E-2</c:v>
                </c:pt>
                <c:pt idx="1125">
                  <c:v>4.6989999999999997E-2</c:v>
                </c:pt>
                <c:pt idx="1126">
                  <c:v>4.6340000000000006E-2</c:v>
                </c:pt>
                <c:pt idx="1127">
                  <c:v>4.6379999999999998E-2</c:v>
                </c:pt>
                <c:pt idx="1128">
                  <c:v>4.6260000000000003E-2</c:v>
                </c:pt>
                <c:pt idx="1129">
                  <c:v>4.5749999999999999E-2</c:v>
                </c:pt>
                <c:pt idx="1130">
                  <c:v>4.5289999999999997E-2</c:v>
                </c:pt>
                <c:pt idx="1131">
                  <c:v>4.5360000000000018E-2</c:v>
                </c:pt>
                <c:pt idx="1132">
                  <c:v>4.5259999999999995E-2</c:v>
                </c:pt>
                <c:pt idx="1133">
                  <c:v>4.5030000000000014E-2</c:v>
                </c:pt>
                <c:pt idx="1134">
                  <c:v>4.4930000000000025E-2</c:v>
                </c:pt>
                <c:pt idx="1135">
                  <c:v>4.5810000000000017E-2</c:v>
                </c:pt>
                <c:pt idx="1136">
                  <c:v>4.6139999999999987E-2</c:v>
                </c:pt>
                <c:pt idx="1137">
                  <c:v>4.5790000000000011E-2</c:v>
                </c:pt>
                <c:pt idx="1138">
                  <c:v>4.6290000000000012E-2</c:v>
                </c:pt>
                <c:pt idx="1139">
                  <c:v>4.6139999999999987E-2</c:v>
                </c:pt>
                <c:pt idx="1140">
                  <c:v>4.6189999999999995E-2</c:v>
                </c:pt>
                <c:pt idx="1141">
                  <c:v>4.6239999999999983E-2</c:v>
                </c:pt>
                <c:pt idx="1142">
                  <c:v>4.5869999999999994E-2</c:v>
                </c:pt>
                <c:pt idx="1143">
                  <c:v>4.5830000000000017E-2</c:v>
                </c:pt>
                <c:pt idx="1144">
                  <c:v>4.5800000000000014E-2</c:v>
                </c:pt>
                <c:pt idx="1145">
                  <c:v>4.5820000000000013E-2</c:v>
                </c:pt>
                <c:pt idx="1146">
                  <c:v>4.5740000000000003E-2</c:v>
                </c:pt>
                <c:pt idx="1147">
                  <c:v>4.5900000000000003E-2</c:v>
                </c:pt>
                <c:pt idx="1148">
                  <c:v>4.5820000000000013E-2</c:v>
                </c:pt>
                <c:pt idx="1149">
                  <c:v>4.6119999999999987E-2</c:v>
                </c:pt>
                <c:pt idx="1150">
                  <c:v>4.6349999999999995E-2</c:v>
                </c:pt>
                <c:pt idx="1151">
                  <c:v>4.6349999999999995E-2</c:v>
                </c:pt>
                <c:pt idx="1152">
                  <c:v>4.6370000000000001E-2</c:v>
                </c:pt>
                <c:pt idx="1153">
                  <c:v>4.6249999999999979E-2</c:v>
                </c:pt>
                <c:pt idx="1154">
                  <c:v>4.6859999999999999E-2</c:v>
                </c:pt>
                <c:pt idx="1155">
                  <c:v>4.6500000000000007E-2</c:v>
                </c:pt>
                <c:pt idx="1156">
                  <c:v>4.7060000000000025E-2</c:v>
                </c:pt>
                <c:pt idx="1157">
                  <c:v>4.7440000000000003E-2</c:v>
                </c:pt>
                <c:pt idx="1158">
                  <c:v>4.6939999999999996E-2</c:v>
                </c:pt>
                <c:pt idx="1159">
                  <c:v>4.6400000000000004E-2</c:v>
                </c:pt>
                <c:pt idx="1160">
                  <c:v>4.5589999999999999E-2</c:v>
                </c:pt>
                <c:pt idx="1161">
                  <c:v>4.5410000000000027E-2</c:v>
                </c:pt>
                <c:pt idx="1162">
                  <c:v>4.5940000000000002E-2</c:v>
                </c:pt>
                <c:pt idx="1163">
                  <c:v>4.5940000000000002E-2</c:v>
                </c:pt>
                <c:pt idx="1164">
                  <c:v>4.5659999999999985E-2</c:v>
                </c:pt>
                <c:pt idx="1165">
                  <c:v>4.5790000000000011E-2</c:v>
                </c:pt>
                <c:pt idx="1166">
                  <c:v>4.6490000000000004E-2</c:v>
                </c:pt>
                <c:pt idx="1167">
                  <c:v>4.6180000000000006E-2</c:v>
                </c:pt>
                <c:pt idx="1168">
                  <c:v>4.6330000000000003E-2</c:v>
                </c:pt>
                <c:pt idx="1169">
                  <c:v>4.7190000000000017E-2</c:v>
                </c:pt>
                <c:pt idx="1170">
                  <c:v>4.7230000000000001E-2</c:v>
                </c:pt>
                <c:pt idx="1171">
                  <c:v>4.7230000000000001E-2</c:v>
                </c:pt>
                <c:pt idx="1172">
                  <c:v>4.7230000000000001E-2</c:v>
                </c:pt>
                <c:pt idx="1173">
                  <c:v>4.7149999999999997E-2</c:v>
                </c:pt>
                <c:pt idx="1174">
                  <c:v>4.6390000000000015E-2</c:v>
                </c:pt>
                <c:pt idx="1175">
                  <c:v>4.6479999999999987E-2</c:v>
                </c:pt>
                <c:pt idx="1176">
                  <c:v>4.6479999999999987E-2</c:v>
                </c:pt>
                <c:pt idx="1177">
                  <c:v>4.514E-2</c:v>
                </c:pt>
                <c:pt idx="1178">
                  <c:v>4.4340000000000004E-2</c:v>
                </c:pt>
                <c:pt idx="1179">
                  <c:v>4.4440000000000014E-2</c:v>
                </c:pt>
                <c:pt idx="1180">
                  <c:v>4.3639999999999984E-2</c:v>
                </c:pt>
                <c:pt idx="1181">
                  <c:v>4.3280000000000006E-2</c:v>
                </c:pt>
                <c:pt idx="1182">
                  <c:v>4.2950000000000002E-2</c:v>
                </c:pt>
                <c:pt idx="1183">
                  <c:v>4.3310000000000015E-2</c:v>
                </c:pt>
                <c:pt idx="1184">
                  <c:v>4.3449999999999996E-2</c:v>
                </c:pt>
                <c:pt idx="1185">
                  <c:v>4.3269999999999996E-2</c:v>
                </c:pt>
                <c:pt idx="1186">
                  <c:v>4.2840000000000003E-2</c:v>
                </c:pt>
                <c:pt idx="1187">
                  <c:v>4.2480000000000004E-2</c:v>
                </c:pt>
                <c:pt idx="1188">
                  <c:v>4.2070000000000003E-2</c:v>
                </c:pt>
                <c:pt idx="1189">
                  <c:v>4.1839999999999995E-2</c:v>
                </c:pt>
                <c:pt idx="1190">
                  <c:v>4.2310000000000021E-2</c:v>
                </c:pt>
                <c:pt idx="1191">
                  <c:v>4.2249999999999982E-2</c:v>
                </c:pt>
                <c:pt idx="1192">
                  <c:v>4.2600000000000013E-2</c:v>
                </c:pt>
                <c:pt idx="1193">
                  <c:v>4.2910000000000018E-2</c:v>
                </c:pt>
                <c:pt idx="1194">
                  <c:v>4.2800000000000026E-2</c:v>
                </c:pt>
                <c:pt idx="1195">
                  <c:v>4.2300000000000018E-2</c:v>
                </c:pt>
                <c:pt idx="1196">
                  <c:v>4.2390000000000011E-2</c:v>
                </c:pt>
                <c:pt idx="1197">
                  <c:v>4.1740000000000006E-2</c:v>
                </c:pt>
                <c:pt idx="1198">
                  <c:v>4.1790000000000015E-2</c:v>
                </c:pt>
                <c:pt idx="1199">
                  <c:v>4.1669999999999985E-2</c:v>
                </c:pt>
                <c:pt idx="1200">
                  <c:v>4.1939999999999998E-2</c:v>
                </c:pt>
                <c:pt idx="1201">
                  <c:v>4.1690000000000012E-2</c:v>
                </c:pt>
                <c:pt idx="1202">
                  <c:v>4.1159999999999995E-2</c:v>
                </c:pt>
                <c:pt idx="1203">
                  <c:v>4.0549999999999996E-2</c:v>
                </c:pt>
                <c:pt idx="1204">
                  <c:v>4.0360000000000028E-2</c:v>
                </c:pt>
                <c:pt idx="1205">
                  <c:v>4.0480000000000002E-2</c:v>
                </c:pt>
                <c:pt idx="1206">
                  <c:v>4.0760000000000025E-2</c:v>
                </c:pt>
                <c:pt idx="1207">
                  <c:v>4.0599999999999997E-2</c:v>
                </c:pt>
                <c:pt idx="1208">
                  <c:v>4.0239999999999998E-2</c:v>
                </c:pt>
                <c:pt idx="1209">
                  <c:v>3.977E-2</c:v>
                </c:pt>
                <c:pt idx="1210">
                  <c:v>3.9620000000000002E-2</c:v>
                </c:pt>
                <c:pt idx="1211">
                  <c:v>3.9890000000000002E-2</c:v>
                </c:pt>
                <c:pt idx="1212">
                  <c:v>4.0309999999999999E-2</c:v>
                </c:pt>
                <c:pt idx="1213">
                  <c:v>3.9960000000000002E-2</c:v>
                </c:pt>
                <c:pt idx="1214">
                  <c:v>4.002E-2</c:v>
                </c:pt>
                <c:pt idx="1215">
                  <c:v>3.9960000000000002E-2</c:v>
                </c:pt>
                <c:pt idx="1216">
                  <c:v>3.9830000000000011E-2</c:v>
                </c:pt>
                <c:pt idx="1217">
                  <c:v>3.9599999999999996E-2</c:v>
                </c:pt>
                <c:pt idx="1218">
                  <c:v>4.0120000000000003E-2</c:v>
                </c:pt>
                <c:pt idx="1219">
                  <c:v>4.0000000000000015E-2</c:v>
                </c:pt>
                <c:pt idx="1220">
                  <c:v>3.9370000000000002E-2</c:v>
                </c:pt>
                <c:pt idx="1221">
                  <c:v>3.8870000000000002E-2</c:v>
                </c:pt>
                <c:pt idx="1222">
                  <c:v>3.9060000000000004E-2</c:v>
                </c:pt>
                <c:pt idx="1223">
                  <c:v>3.8900000000000004E-2</c:v>
                </c:pt>
                <c:pt idx="1224">
                  <c:v>3.8309999999999997E-2</c:v>
                </c:pt>
                <c:pt idx="1225">
                  <c:v>3.848E-2</c:v>
                </c:pt>
                <c:pt idx="1226">
                  <c:v>3.8559999999999997E-2</c:v>
                </c:pt>
                <c:pt idx="1227">
                  <c:v>3.8559999999999997E-2</c:v>
                </c:pt>
                <c:pt idx="1228">
                  <c:v>3.8710000000000001E-2</c:v>
                </c:pt>
                <c:pt idx="1229">
                  <c:v>3.85E-2</c:v>
                </c:pt>
                <c:pt idx="1230">
                  <c:v>3.8420000000000003E-2</c:v>
                </c:pt>
                <c:pt idx="1231">
                  <c:v>3.8620000000000002E-2</c:v>
                </c:pt>
                <c:pt idx="1232">
                  <c:v>3.9080000000000011E-2</c:v>
                </c:pt>
                <c:pt idx="1233">
                  <c:v>3.883000000000001E-2</c:v>
                </c:pt>
                <c:pt idx="1234">
                  <c:v>3.8730000000000001E-2</c:v>
                </c:pt>
                <c:pt idx="1235">
                  <c:v>3.848E-2</c:v>
                </c:pt>
                <c:pt idx="1236">
                  <c:v>3.8120000000000001E-2</c:v>
                </c:pt>
                <c:pt idx="1237">
                  <c:v>3.7740000000000017E-2</c:v>
                </c:pt>
                <c:pt idx="1238">
                  <c:v>3.7830000000000016E-2</c:v>
                </c:pt>
                <c:pt idx="1239">
                  <c:v>3.771E-2</c:v>
                </c:pt>
                <c:pt idx="1240">
                  <c:v>3.7820000000000006E-2</c:v>
                </c:pt>
                <c:pt idx="1241">
                  <c:v>3.8089999999999999E-2</c:v>
                </c:pt>
                <c:pt idx="1242">
                  <c:v>3.7870000000000015E-2</c:v>
                </c:pt>
                <c:pt idx="1243">
                  <c:v>3.7440000000000015E-2</c:v>
                </c:pt>
                <c:pt idx="1244">
                  <c:v>3.7540000000000011E-2</c:v>
                </c:pt>
                <c:pt idx="1245">
                  <c:v>3.7769999999999998E-2</c:v>
                </c:pt>
                <c:pt idx="1246">
                  <c:v>3.7790000000000011E-2</c:v>
                </c:pt>
                <c:pt idx="1247">
                  <c:v>3.7530000000000015E-2</c:v>
                </c:pt>
                <c:pt idx="1248">
                  <c:v>3.7810000000000017E-2</c:v>
                </c:pt>
                <c:pt idx="1249">
                  <c:v>3.7510000000000002E-2</c:v>
                </c:pt>
                <c:pt idx="1250">
                  <c:v>3.7190000000000001E-2</c:v>
                </c:pt>
                <c:pt idx="1251">
                  <c:v>3.6810000000000002E-2</c:v>
                </c:pt>
                <c:pt idx="1252">
                  <c:v>3.6750000000000005E-2</c:v>
                </c:pt>
                <c:pt idx="1253">
                  <c:v>3.6750000000000005E-2</c:v>
                </c:pt>
                <c:pt idx="1254">
                  <c:v>3.6740000000000002E-2</c:v>
                </c:pt>
                <c:pt idx="1255">
                  <c:v>3.6549999999999999E-2</c:v>
                </c:pt>
                <c:pt idx="1256">
                  <c:v>3.6340000000000004E-2</c:v>
                </c:pt>
                <c:pt idx="1257">
                  <c:v>3.6490000000000002E-2</c:v>
                </c:pt>
                <c:pt idx="1258">
                  <c:v>3.6220000000000002E-2</c:v>
                </c:pt>
                <c:pt idx="1259">
                  <c:v>3.6240000000000015E-2</c:v>
                </c:pt>
                <c:pt idx="1260">
                  <c:v>3.629000000000001E-2</c:v>
                </c:pt>
                <c:pt idx="1261">
                  <c:v>3.5970000000000002E-2</c:v>
                </c:pt>
                <c:pt idx="1262">
                  <c:v>3.5920000000000001E-2</c:v>
                </c:pt>
                <c:pt idx="1263">
                  <c:v>3.5540000000000002E-2</c:v>
                </c:pt>
                <c:pt idx="1264">
                  <c:v>3.551E-2</c:v>
                </c:pt>
                <c:pt idx="1265">
                  <c:v>3.5029999999999999E-2</c:v>
                </c:pt>
                <c:pt idx="1266">
                  <c:v>3.5349999999999999E-2</c:v>
                </c:pt>
                <c:pt idx="1267">
                  <c:v>3.4599999999999999E-2</c:v>
                </c:pt>
                <c:pt idx="1268">
                  <c:v>3.492E-2</c:v>
                </c:pt>
                <c:pt idx="1269">
                  <c:v>3.5080000000000014E-2</c:v>
                </c:pt>
                <c:pt idx="1270">
                  <c:v>3.4910000000000004E-2</c:v>
                </c:pt>
                <c:pt idx="1271">
                  <c:v>3.4569999999999997E-2</c:v>
                </c:pt>
                <c:pt idx="1272">
                  <c:v>3.5869999999999999E-2</c:v>
                </c:pt>
                <c:pt idx="1273">
                  <c:v>3.551E-2</c:v>
                </c:pt>
                <c:pt idx="1274">
                  <c:v>3.6019999999999996E-2</c:v>
                </c:pt>
                <c:pt idx="1275">
                  <c:v>3.6830000000000016E-2</c:v>
                </c:pt>
                <c:pt idx="1276">
                  <c:v>3.6070000000000012E-2</c:v>
                </c:pt>
                <c:pt idx="1277">
                  <c:v>3.6569999999999998E-2</c:v>
                </c:pt>
                <c:pt idx="1278">
                  <c:v>3.601E-2</c:v>
                </c:pt>
                <c:pt idx="1279">
                  <c:v>3.5089999999999996E-2</c:v>
                </c:pt>
                <c:pt idx="1280">
                  <c:v>3.5029999999999999E-2</c:v>
                </c:pt>
                <c:pt idx="1281">
                  <c:v>3.4460000000000005E-2</c:v>
                </c:pt>
                <c:pt idx="1282">
                  <c:v>3.4720000000000001E-2</c:v>
                </c:pt>
                <c:pt idx="1283">
                  <c:v>3.4729999999999997E-2</c:v>
                </c:pt>
                <c:pt idx="1284">
                  <c:v>3.533E-2</c:v>
                </c:pt>
                <c:pt idx="1285">
                  <c:v>3.5349999999999999E-2</c:v>
                </c:pt>
                <c:pt idx="1286">
                  <c:v>3.5460000000000005E-2</c:v>
                </c:pt>
                <c:pt idx="1287">
                  <c:v>3.526E-2</c:v>
                </c:pt>
                <c:pt idx="1288">
                  <c:v>3.3780000000000004E-2</c:v>
                </c:pt>
                <c:pt idx="1289">
                  <c:v>3.2880000000000013E-2</c:v>
                </c:pt>
                <c:pt idx="1290">
                  <c:v>3.3120000000000004E-2</c:v>
                </c:pt>
                <c:pt idx="1291">
                  <c:v>3.3489999999999999E-2</c:v>
                </c:pt>
                <c:pt idx="1292">
                  <c:v>3.422E-2</c:v>
                </c:pt>
                <c:pt idx="1293">
                  <c:v>3.3890000000000003E-2</c:v>
                </c:pt>
                <c:pt idx="1294">
                  <c:v>3.3639999999999996E-2</c:v>
                </c:pt>
                <c:pt idx="1295">
                  <c:v>3.4280000000000005E-2</c:v>
                </c:pt>
                <c:pt idx="1296">
                  <c:v>3.4869999999999998E-2</c:v>
                </c:pt>
                <c:pt idx="1297">
                  <c:v>3.4419999999999999E-2</c:v>
                </c:pt>
                <c:pt idx="1298">
                  <c:v>3.4850000000000006E-2</c:v>
                </c:pt>
                <c:pt idx="1299">
                  <c:v>3.4390000000000004E-2</c:v>
                </c:pt>
                <c:pt idx="1300">
                  <c:v>3.39E-2</c:v>
                </c:pt>
                <c:pt idx="1301">
                  <c:v>3.3850000000000005E-2</c:v>
                </c:pt>
                <c:pt idx="1302">
                  <c:v>3.388E-2</c:v>
                </c:pt>
                <c:pt idx="1303">
                  <c:v>3.4119999999999998E-2</c:v>
                </c:pt>
                <c:pt idx="1304">
                  <c:v>3.3980000000000003E-2</c:v>
                </c:pt>
                <c:pt idx="1305">
                  <c:v>0</c:v>
                </c:pt>
              </c:numCache>
            </c:numRef>
          </c:val>
        </c:ser>
        <c:ser>
          <c:idx val="3"/>
          <c:order val="3"/>
          <c:tx>
            <c:strRef>
              <c:f>'10YRGILT YIELDS'!$K$1</c:f>
              <c:strCache>
                <c:ptCount val="1"/>
                <c:pt idx="0">
                  <c:v>Italy</c:v>
                </c:pt>
              </c:strCache>
            </c:strRef>
          </c:tx>
          <c:spPr>
            <a:ln w="12700"/>
          </c:spPr>
          <c:marker>
            <c:symbol val="none"/>
          </c:marker>
          <c:cat>
            <c:numRef>
              <c:f>'10YRGILT YIELDS'!$A$4:$A$1309</c:f>
              <c:numCache>
                <c:formatCode>dd/mm/yyyy</c:formatCode>
                <c:ptCount val="1306"/>
                <c:pt idx="0">
                  <c:v>39994</c:v>
                </c:pt>
                <c:pt idx="1">
                  <c:v>39995</c:v>
                </c:pt>
                <c:pt idx="2">
                  <c:v>39996</c:v>
                </c:pt>
                <c:pt idx="3">
                  <c:v>39997</c:v>
                </c:pt>
                <c:pt idx="4">
                  <c:v>40000</c:v>
                </c:pt>
                <c:pt idx="5">
                  <c:v>40001</c:v>
                </c:pt>
                <c:pt idx="6">
                  <c:v>40002</c:v>
                </c:pt>
                <c:pt idx="7">
                  <c:v>40003</c:v>
                </c:pt>
                <c:pt idx="8">
                  <c:v>40004</c:v>
                </c:pt>
                <c:pt idx="9">
                  <c:v>40007</c:v>
                </c:pt>
                <c:pt idx="10">
                  <c:v>40008</c:v>
                </c:pt>
                <c:pt idx="11">
                  <c:v>40009</c:v>
                </c:pt>
                <c:pt idx="12">
                  <c:v>40010</c:v>
                </c:pt>
                <c:pt idx="13">
                  <c:v>40011</c:v>
                </c:pt>
                <c:pt idx="14">
                  <c:v>40014</c:v>
                </c:pt>
                <c:pt idx="15">
                  <c:v>40015</c:v>
                </c:pt>
                <c:pt idx="16">
                  <c:v>40016</c:v>
                </c:pt>
                <c:pt idx="17">
                  <c:v>40017</c:v>
                </c:pt>
                <c:pt idx="18">
                  <c:v>40018</c:v>
                </c:pt>
                <c:pt idx="19">
                  <c:v>40021</c:v>
                </c:pt>
                <c:pt idx="20">
                  <c:v>40022</c:v>
                </c:pt>
                <c:pt idx="21">
                  <c:v>40023</c:v>
                </c:pt>
                <c:pt idx="22">
                  <c:v>40024</c:v>
                </c:pt>
                <c:pt idx="23">
                  <c:v>40025</c:v>
                </c:pt>
                <c:pt idx="24">
                  <c:v>40028</c:v>
                </c:pt>
                <c:pt idx="25">
                  <c:v>40029</c:v>
                </c:pt>
                <c:pt idx="26">
                  <c:v>40030</c:v>
                </c:pt>
                <c:pt idx="27">
                  <c:v>40031</c:v>
                </c:pt>
                <c:pt idx="28">
                  <c:v>40032</c:v>
                </c:pt>
                <c:pt idx="29">
                  <c:v>40035</c:v>
                </c:pt>
                <c:pt idx="30">
                  <c:v>40036</c:v>
                </c:pt>
                <c:pt idx="31">
                  <c:v>40037</c:v>
                </c:pt>
                <c:pt idx="32">
                  <c:v>40038</c:v>
                </c:pt>
                <c:pt idx="33">
                  <c:v>40039</c:v>
                </c:pt>
                <c:pt idx="34">
                  <c:v>40042</c:v>
                </c:pt>
                <c:pt idx="35">
                  <c:v>40043</c:v>
                </c:pt>
                <c:pt idx="36">
                  <c:v>40044</c:v>
                </c:pt>
                <c:pt idx="37">
                  <c:v>40045</c:v>
                </c:pt>
                <c:pt idx="38">
                  <c:v>40046</c:v>
                </c:pt>
                <c:pt idx="39">
                  <c:v>40049</c:v>
                </c:pt>
                <c:pt idx="40">
                  <c:v>40050</c:v>
                </c:pt>
                <c:pt idx="41">
                  <c:v>40051</c:v>
                </c:pt>
                <c:pt idx="42">
                  <c:v>40052</c:v>
                </c:pt>
                <c:pt idx="43">
                  <c:v>40053</c:v>
                </c:pt>
                <c:pt idx="44">
                  <c:v>40056</c:v>
                </c:pt>
                <c:pt idx="45">
                  <c:v>40057</c:v>
                </c:pt>
                <c:pt idx="46">
                  <c:v>40058</c:v>
                </c:pt>
                <c:pt idx="47">
                  <c:v>40059</c:v>
                </c:pt>
                <c:pt idx="48">
                  <c:v>40060</c:v>
                </c:pt>
                <c:pt idx="49">
                  <c:v>40063</c:v>
                </c:pt>
                <c:pt idx="50">
                  <c:v>40064</c:v>
                </c:pt>
                <c:pt idx="51">
                  <c:v>40065</c:v>
                </c:pt>
                <c:pt idx="52">
                  <c:v>40066</c:v>
                </c:pt>
                <c:pt idx="53">
                  <c:v>40067</c:v>
                </c:pt>
                <c:pt idx="54">
                  <c:v>40070</c:v>
                </c:pt>
                <c:pt idx="55">
                  <c:v>40071</c:v>
                </c:pt>
                <c:pt idx="56">
                  <c:v>40072</c:v>
                </c:pt>
                <c:pt idx="57">
                  <c:v>40073</c:v>
                </c:pt>
                <c:pt idx="58">
                  <c:v>40074</c:v>
                </c:pt>
                <c:pt idx="59">
                  <c:v>40077</c:v>
                </c:pt>
                <c:pt idx="60">
                  <c:v>40078</c:v>
                </c:pt>
                <c:pt idx="61">
                  <c:v>40079</c:v>
                </c:pt>
                <c:pt idx="62">
                  <c:v>40080</c:v>
                </c:pt>
                <c:pt idx="63">
                  <c:v>40081</c:v>
                </c:pt>
                <c:pt idx="64">
                  <c:v>40084</c:v>
                </c:pt>
                <c:pt idx="65">
                  <c:v>40085</c:v>
                </c:pt>
                <c:pt idx="66">
                  <c:v>40086</c:v>
                </c:pt>
                <c:pt idx="67">
                  <c:v>40087</c:v>
                </c:pt>
                <c:pt idx="68">
                  <c:v>40088</c:v>
                </c:pt>
                <c:pt idx="69">
                  <c:v>40091</c:v>
                </c:pt>
                <c:pt idx="70">
                  <c:v>40092</c:v>
                </c:pt>
                <c:pt idx="71">
                  <c:v>40093</c:v>
                </c:pt>
                <c:pt idx="72">
                  <c:v>40094</c:v>
                </c:pt>
                <c:pt idx="73">
                  <c:v>40095</c:v>
                </c:pt>
                <c:pt idx="74">
                  <c:v>40098</c:v>
                </c:pt>
                <c:pt idx="75">
                  <c:v>40099</c:v>
                </c:pt>
                <c:pt idx="76">
                  <c:v>40100</c:v>
                </c:pt>
                <c:pt idx="77">
                  <c:v>40101</c:v>
                </c:pt>
                <c:pt idx="78">
                  <c:v>40102</c:v>
                </c:pt>
                <c:pt idx="79">
                  <c:v>40105</c:v>
                </c:pt>
                <c:pt idx="80">
                  <c:v>40106</c:v>
                </c:pt>
                <c:pt idx="81">
                  <c:v>40107</c:v>
                </c:pt>
                <c:pt idx="82">
                  <c:v>40108</c:v>
                </c:pt>
                <c:pt idx="83">
                  <c:v>40109</c:v>
                </c:pt>
                <c:pt idx="84">
                  <c:v>40112</c:v>
                </c:pt>
                <c:pt idx="85">
                  <c:v>40113</c:v>
                </c:pt>
                <c:pt idx="86">
                  <c:v>40114</c:v>
                </c:pt>
                <c:pt idx="87">
                  <c:v>40115</c:v>
                </c:pt>
                <c:pt idx="88">
                  <c:v>40116</c:v>
                </c:pt>
                <c:pt idx="89">
                  <c:v>40119</c:v>
                </c:pt>
                <c:pt idx="90">
                  <c:v>40120</c:v>
                </c:pt>
                <c:pt idx="91">
                  <c:v>40121</c:v>
                </c:pt>
                <c:pt idx="92">
                  <c:v>40122</c:v>
                </c:pt>
                <c:pt idx="93">
                  <c:v>40123</c:v>
                </c:pt>
                <c:pt idx="94">
                  <c:v>40126</c:v>
                </c:pt>
                <c:pt idx="95">
                  <c:v>40127</c:v>
                </c:pt>
                <c:pt idx="96">
                  <c:v>40128</c:v>
                </c:pt>
                <c:pt idx="97">
                  <c:v>40129</c:v>
                </c:pt>
                <c:pt idx="98">
                  <c:v>40130</c:v>
                </c:pt>
                <c:pt idx="99">
                  <c:v>40133</c:v>
                </c:pt>
                <c:pt idx="100">
                  <c:v>40134</c:v>
                </c:pt>
                <c:pt idx="101">
                  <c:v>40135</c:v>
                </c:pt>
                <c:pt idx="102">
                  <c:v>40136</c:v>
                </c:pt>
                <c:pt idx="103">
                  <c:v>40137</c:v>
                </c:pt>
                <c:pt idx="104">
                  <c:v>40140</c:v>
                </c:pt>
                <c:pt idx="105">
                  <c:v>40141</c:v>
                </c:pt>
                <c:pt idx="106">
                  <c:v>40142</c:v>
                </c:pt>
                <c:pt idx="107">
                  <c:v>40143</c:v>
                </c:pt>
                <c:pt idx="108">
                  <c:v>40144</c:v>
                </c:pt>
                <c:pt idx="109">
                  <c:v>40147</c:v>
                </c:pt>
                <c:pt idx="110">
                  <c:v>40148</c:v>
                </c:pt>
                <c:pt idx="111">
                  <c:v>40149</c:v>
                </c:pt>
                <c:pt idx="112">
                  <c:v>40150</c:v>
                </c:pt>
                <c:pt idx="113">
                  <c:v>40151</c:v>
                </c:pt>
                <c:pt idx="114">
                  <c:v>40154</c:v>
                </c:pt>
                <c:pt idx="115">
                  <c:v>40155</c:v>
                </c:pt>
                <c:pt idx="116">
                  <c:v>40156</c:v>
                </c:pt>
                <c:pt idx="117">
                  <c:v>40157</c:v>
                </c:pt>
                <c:pt idx="118">
                  <c:v>40158</c:v>
                </c:pt>
                <c:pt idx="119">
                  <c:v>40161</c:v>
                </c:pt>
                <c:pt idx="120">
                  <c:v>40162</c:v>
                </c:pt>
                <c:pt idx="121">
                  <c:v>40163</c:v>
                </c:pt>
                <c:pt idx="122">
                  <c:v>40164</c:v>
                </c:pt>
                <c:pt idx="123">
                  <c:v>40165</c:v>
                </c:pt>
                <c:pt idx="124">
                  <c:v>40168</c:v>
                </c:pt>
                <c:pt idx="125">
                  <c:v>40169</c:v>
                </c:pt>
                <c:pt idx="126">
                  <c:v>40170</c:v>
                </c:pt>
                <c:pt idx="127">
                  <c:v>40171</c:v>
                </c:pt>
                <c:pt idx="128">
                  <c:v>40172</c:v>
                </c:pt>
                <c:pt idx="129">
                  <c:v>40175</c:v>
                </c:pt>
                <c:pt idx="130">
                  <c:v>40176</c:v>
                </c:pt>
                <c:pt idx="131">
                  <c:v>40177</c:v>
                </c:pt>
                <c:pt idx="132">
                  <c:v>40178</c:v>
                </c:pt>
                <c:pt idx="133">
                  <c:v>40179</c:v>
                </c:pt>
                <c:pt idx="134">
                  <c:v>40182</c:v>
                </c:pt>
                <c:pt idx="135">
                  <c:v>40183</c:v>
                </c:pt>
                <c:pt idx="136">
                  <c:v>40184</c:v>
                </c:pt>
                <c:pt idx="137">
                  <c:v>40185</c:v>
                </c:pt>
                <c:pt idx="138">
                  <c:v>40186</c:v>
                </c:pt>
                <c:pt idx="139">
                  <c:v>40189</c:v>
                </c:pt>
                <c:pt idx="140">
                  <c:v>40190</c:v>
                </c:pt>
                <c:pt idx="141">
                  <c:v>40191</c:v>
                </c:pt>
                <c:pt idx="142">
                  <c:v>40192</c:v>
                </c:pt>
                <c:pt idx="143">
                  <c:v>40193</c:v>
                </c:pt>
                <c:pt idx="144">
                  <c:v>40196</c:v>
                </c:pt>
                <c:pt idx="145">
                  <c:v>40197</c:v>
                </c:pt>
                <c:pt idx="146">
                  <c:v>40198</c:v>
                </c:pt>
                <c:pt idx="147">
                  <c:v>40199</c:v>
                </c:pt>
                <c:pt idx="148">
                  <c:v>40200</c:v>
                </c:pt>
                <c:pt idx="149">
                  <c:v>40203</c:v>
                </c:pt>
                <c:pt idx="150">
                  <c:v>40204</c:v>
                </c:pt>
                <c:pt idx="151">
                  <c:v>40205</c:v>
                </c:pt>
                <c:pt idx="152">
                  <c:v>40206</c:v>
                </c:pt>
                <c:pt idx="153">
                  <c:v>40207</c:v>
                </c:pt>
                <c:pt idx="154">
                  <c:v>40210</c:v>
                </c:pt>
                <c:pt idx="155">
                  <c:v>40211</c:v>
                </c:pt>
                <c:pt idx="156">
                  <c:v>40212</c:v>
                </c:pt>
                <c:pt idx="157">
                  <c:v>40213</c:v>
                </c:pt>
                <c:pt idx="158">
                  <c:v>40214</c:v>
                </c:pt>
                <c:pt idx="159">
                  <c:v>40217</c:v>
                </c:pt>
                <c:pt idx="160">
                  <c:v>40218</c:v>
                </c:pt>
                <c:pt idx="161">
                  <c:v>40219</c:v>
                </c:pt>
                <c:pt idx="162">
                  <c:v>40220</c:v>
                </c:pt>
                <c:pt idx="163">
                  <c:v>40221</c:v>
                </c:pt>
                <c:pt idx="164">
                  <c:v>40224</c:v>
                </c:pt>
                <c:pt idx="165">
                  <c:v>40225</c:v>
                </c:pt>
                <c:pt idx="166">
                  <c:v>40226</c:v>
                </c:pt>
                <c:pt idx="167">
                  <c:v>40227</c:v>
                </c:pt>
                <c:pt idx="168">
                  <c:v>40228</c:v>
                </c:pt>
                <c:pt idx="169">
                  <c:v>40231</c:v>
                </c:pt>
                <c:pt idx="170">
                  <c:v>40232</c:v>
                </c:pt>
                <c:pt idx="171">
                  <c:v>40233</c:v>
                </c:pt>
                <c:pt idx="172">
                  <c:v>40234</c:v>
                </c:pt>
                <c:pt idx="173">
                  <c:v>40235</c:v>
                </c:pt>
                <c:pt idx="174">
                  <c:v>40238</c:v>
                </c:pt>
                <c:pt idx="175">
                  <c:v>40239</c:v>
                </c:pt>
                <c:pt idx="176">
                  <c:v>40240</c:v>
                </c:pt>
                <c:pt idx="177">
                  <c:v>40241</c:v>
                </c:pt>
                <c:pt idx="178">
                  <c:v>40242</c:v>
                </c:pt>
                <c:pt idx="179">
                  <c:v>40245</c:v>
                </c:pt>
                <c:pt idx="180">
                  <c:v>40246</c:v>
                </c:pt>
                <c:pt idx="181">
                  <c:v>40247</c:v>
                </c:pt>
                <c:pt idx="182">
                  <c:v>40248</c:v>
                </c:pt>
                <c:pt idx="183">
                  <c:v>40249</c:v>
                </c:pt>
                <c:pt idx="184">
                  <c:v>40252</c:v>
                </c:pt>
                <c:pt idx="185">
                  <c:v>40253</c:v>
                </c:pt>
                <c:pt idx="186">
                  <c:v>40254</c:v>
                </c:pt>
                <c:pt idx="187">
                  <c:v>40255</c:v>
                </c:pt>
                <c:pt idx="188">
                  <c:v>40256</c:v>
                </c:pt>
                <c:pt idx="189">
                  <c:v>40259</c:v>
                </c:pt>
                <c:pt idx="190">
                  <c:v>40260</c:v>
                </c:pt>
                <c:pt idx="191">
                  <c:v>40261</c:v>
                </c:pt>
                <c:pt idx="192">
                  <c:v>40262</c:v>
                </c:pt>
                <c:pt idx="193">
                  <c:v>40263</c:v>
                </c:pt>
                <c:pt idx="194">
                  <c:v>40266</c:v>
                </c:pt>
                <c:pt idx="195">
                  <c:v>40267</c:v>
                </c:pt>
                <c:pt idx="196">
                  <c:v>40268</c:v>
                </c:pt>
                <c:pt idx="197">
                  <c:v>40269</c:v>
                </c:pt>
                <c:pt idx="198">
                  <c:v>40270</c:v>
                </c:pt>
                <c:pt idx="199">
                  <c:v>40273</c:v>
                </c:pt>
                <c:pt idx="200">
                  <c:v>40274</c:v>
                </c:pt>
                <c:pt idx="201">
                  <c:v>40275</c:v>
                </c:pt>
                <c:pt idx="202">
                  <c:v>40276</c:v>
                </c:pt>
                <c:pt idx="203">
                  <c:v>40277</c:v>
                </c:pt>
                <c:pt idx="204">
                  <c:v>40280</c:v>
                </c:pt>
                <c:pt idx="205">
                  <c:v>40281</c:v>
                </c:pt>
                <c:pt idx="206">
                  <c:v>40282</c:v>
                </c:pt>
                <c:pt idx="207">
                  <c:v>40283</c:v>
                </c:pt>
                <c:pt idx="208">
                  <c:v>40284</c:v>
                </c:pt>
                <c:pt idx="209">
                  <c:v>40287</c:v>
                </c:pt>
                <c:pt idx="210">
                  <c:v>40288</c:v>
                </c:pt>
                <c:pt idx="211">
                  <c:v>40289</c:v>
                </c:pt>
                <c:pt idx="212">
                  <c:v>40290</c:v>
                </c:pt>
                <c:pt idx="213">
                  <c:v>40291</c:v>
                </c:pt>
                <c:pt idx="214">
                  <c:v>40294</c:v>
                </c:pt>
                <c:pt idx="215">
                  <c:v>40295</c:v>
                </c:pt>
                <c:pt idx="216">
                  <c:v>40296</c:v>
                </c:pt>
                <c:pt idx="217">
                  <c:v>40297</c:v>
                </c:pt>
                <c:pt idx="218">
                  <c:v>40298</c:v>
                </c:pt>
                <c:pt idx="219">
                  <c:v>40301</c:v>
                </c:pt>
                <c:pt idx="220">
                  <c:v>40302</c:v>
                </c:pt>
                <c:pt idx="221">
                  <c:v>40303</c:v>
                </c:pt>
                <c:pt idx="222">
                  <c:v>40304</c:v>
                </c:pt>
                <c:pt idx="223">
                  <c:v>40305</c:v>
                </c:pt>
                <c:pt idx="224">
                  <c:v>40308</c:v>
                </c:pt>
                <c:pt idx="225">
                  <c:v>40309</c:v>
                </c:pt>
                <c:pt idx="226">
                  <c:v>40310</c:v>
                </c:pt>
                <c:pt idx="227">
                  <c:v>40311</c:v>
                </c:pt>
                <c:pt idx="228">
                  <c:v>40312</c:v>
                </c:pt>
                <c:pt idx="229">
                  <c:v>40315</c:v>
                </c:pt>
                <c:pt idx="230">
                  <c:v>40316</c:v>
                </c:pt>
                <c:pt idx="231">
                  <c:v>40317</c:v>
                </c:pt>
                <c:pt idx="232">
                  <c:v>40318</c:v>
                </c:pt>
                <c:pt idx="233">
                  <c:v>40319</c:v>
                </c:pt>
                <c:pt idx="234">
                  <c:v>40322</c:v>
                </c:pt>
                <c:pt idx="235">
                  <c:v>40323</c:v>
                </c:pt>
                <c:pt idx="236">
                  <c:v>40324</c:v>
                </c:pt>
                <c:pt idx="237">
                  <c:v>40325</c:v>
                </c:pt>
                <c:pt idx="238">
                  <c:v>40326</c:v>
                </c:pt>
                <c:pt idx="239">
                  <c:v>40329</c:v>
                </c:pt>
                <c:pt idx="240">
                  <c:v>40330</c:v>
                </c:pt>
                <c:pt idx="241">
                  <c:v>40331</c:v>
                </c:pt>
                <c:pt idx="242">
                  <c:v>40332</c:v>
                </c:pt>
                <c:pt idx="243">
                  <c:v>40333</c:v>
                </c:pt>
                <c:pt idx="244">
                  <c:v>40336</c:v>
                </c:pt>
                <c:pt idx="245">
                  <c:v>40337</c:v>
                </c:pt>
                <c:pt idx="246">
                  <c:v>40338</c:v>
                </c:pt>
                <c:pt idx="247">
                  <c:v>40339</c:v>
                </c:pt>
                <c:pt idx="248">
                  <c:v>40340</c:v>
                </c:pt>
                <c:pt idx="249">
                  <c:v>40343</c:v>
                </c:pt>
                <c:pt idx="250">
                  <c:v>40344</c:v>
                </c:pt>
                <c:pt idx="251">
                  <c:v>40345</c:v>
                </c:pt>
                <c:pt idx="252">
                  <c:v>40346</c:v>
                </c:pt>
                <c:pt idx="253">
                  <c:v>40347</c:v>
                </c:pt>
                <c:pt idx="254">
                  <c:v>40350</c:v>
                </c:pt>
                <c:pt idx="255">
                  <c:v>40351</c:v>
                </c:pt>
                <c:pt idx="256">
                  <c:v>40352</c:v>
                </c:pt>
                <c:pt idx="257">
                  <c:v>40353</c:v>
                </c:pt>
                <c:pt idx="258">
                  <c:v>40354</c:v>
                </c:pt>
                <c:pt idx="259">
                  <c:v>40357</c:v>
                </c:pt>
                <c:pt idx="260">
                  <c:v>40358</c:v>
                </c:pt>
                <c:pt idx="261">
                  <c:v>40359</c:v>
                </c:pt>
                <c:pt idx="262">
                  <c:v>40360</c:v>
                </c:pt>
                <c:pt idx="263">
                  <c:v>40361</c:v>
                </c:pt>
                <c:pt idx="264">
                  <c:v>40364</c:v>
                </c:pt>
                <c:pt idx="265">
                  <c:v>40365</c:v>
                </c:pt>
                <c:pt idx="266">
                  <c:v>40366</c:v>
                </c:pt>
                <c:pt idx="267">
                  <c:v>40367</c:v>
                </c:pt>
                <c:pt idx="268">
                  <c:v>40368</c:v>
                </c:pt>
                <c:pt idx="269">
                  <c:v>40371</c:v>
                </c:pt>
                <c:pt idx="270">
                  <c:v>40372</c:v>
                </c:pt>
                <c:pt idx="271">
                  <c:v>40373</c:v>
                </c:pt>
                <c:pt idx="272">
                  <c:v>40374</c:v>
                </c:pt>
                <c:pt idx="273">
                  <c:v>40375</c:v>
                </c:pt>
                <c:pt idx="274">
                  <c:v>40378</c:v>
                </c:pt>
                <c:pt idx="275">
                  <c:v>40379</c:v>
                </c:pt>
                <c:pt idx="276">
                  <c:v>40380</c:v>
                </c:pt>
                <c:pt idx="277">
                  <c:v>40381</c:v>
                </c:pt>
                <c:pt idx="278">
                  <c:v>40382</c:v>
                </c:pt>
                <c:pt idx="279">
                  <c:v>40385</c:v>
                </c:pt>
                <c:pt idx="280">
                  <c:v>40386</c:v>
                </c:pt>
                <c:pt idx="281">
                  <c:v>40387</c:v>
                </c:pt>
                <c:pt idx="282">
                  <c:v>40388</c:v>
                </c:pt>
                <c:pt idx="283">
                  <c:v>40389</c:v>
                </c:pt>
                <c:pt idx="284">
                  <c:v>40392</c:v>
                </c:pt>
                <c:pt idx="285">
                  <c:v>40393</c:v>
                </c:pt>
                <c:pt idx="286">
                  <c:v>40394</c:v>
                </c:pt>
                <c:pt idx="287">
                  <c:v>40395</c:v>
                </c:pt>
                <c:pt idx="288">
                  <c:v>40396</c:v>
                </c:pt>
                <c:pt idx="289">
                  <c:v>40399</c:v>
                </c:pt>
                <c:pt idx="290">
                  <c:v>40400</c:v>
                </c:pt>
                <c:pt idx="291">
                  <c:v>40401</c:v>
                </c:pt>
                <c:pt idx="292">
                  <c:v>40402</c:v>
                </c:pt>
                <c:pt idx="293">
                  <c:v>40403</c:v>
                </c:pt>
                <c:pt idx="294">
                  <c:v>40406</c:v>
                </c:pt>
                <c:pt idx="295">
                  <c:v>40407</c:v>
                </c:pt>
                <c:pt idx="296">
                  <c:v>40408</c:v>
                </c:pt>
                <c:pt idx="297">
                  <c:v>40409</c:v>
                </c:pt>
                <c:pt idx="298">
                  <c:v>40410</c:v>
                </c:pt>
                <c:pt idx="299">
                  <c:v>40413</c:v>
                </c:pt>
                <c:pt idx="300">
                  <c:v>40414</c:v>
                </c:pt>
                <c:pt idx="301">
                  <c:v>40415</c:v>
                </c:pt>
                <c:pt idx="302">
                  <c:v>40416</c:v>
                </c:pt>
                <c:pt idx="303">
                  <c:v>40417</c:v>
                </c:pt>
                <c:pt idx="304">
                  <c:v>40420</c:v>
                </c:pt>
                <c:pt idx="305">
                  <c:v>40421</c:v>
                </c:pt>
                <c:pt idx="306">
                  <c:v>40422</c:v>
                </c:pt>
                <c:pt idx="307">
                  <c:v>40423</c:v>
                </c:pt>
                <c:pt idx="308">
                  <c:v>40424</c:v>
                </c:pt>
                <c:pt idx="309">
                  <c:v>40427</c:v>
                </c:pt>
                <c:pt idx="310">
                  <c:v>40428</c:v>
                </c:pt>
                <c:pt idx="311">
                  <c:v>40429</c:v>
                </c:pt>
                <c:pt idx="312">
                  <c:v>40430</c:v>
                </c:pt>
                <c:pt idx="313">
                  <c:v>40431</c:v>
                </c:pt>
                <c:pt idx="314">
                  <c:v>40434</c:v>
                </c:pt>
                <c:pt idx="315">
                  <c:v>40435</c:v>
                </c:pt>
                <c:pt idx="316">
                  <c:v>40436</c:v>
                </c:pt>
                <c:pt idx="317">
                  <c:v>40437</c:v>
                </c:pt>
                <c:pt idx="318">
                  <c:v>40438</c:v>
                </c:pt>
                <c:pt idx="319">
                  <c:v>40441</c:v>
                </c:pt>
                <c:pt idx="320">
                  <c:v>40442</c:v>
                </c:pt>
                <c:pt idx="321">
                  <c:v>40443</c:v>
                </c:pt>
                <c:pt idx="322">
                  <c:v>40444</c:v>
                </c:pt>
                <c:pt idx="323">
                  <c:v>40445</c:v>
                </c:pt>
                <c:pt idx="324">
                  <c:v>40448</c:v>
                </c:pt>
                <c:pt idx="325">
                  <c:v>40449</c:v>
                </c:pt>
                <c:pt idx="326">
                  <c:v>40450</c:v>
                </c:pt>
                <c:pt idx="327">
                  <c:v>40451</c:v>
                </c:pt>
                <c:pt idx="328">
                  <c:v>40452</c:v>
                </c:pt>
                <c:pt idx="329">
                  <c:v>40455</c:v>
                </c:pt>
                <c:pt idx="330">
                  <c:v>40456</c:v>
                </c:pt>
                <c:pt idx="331">
                  <c:v>40457</c:v>
                </c:pt>
                <c:pt idx="332">
                  <c:v>40458</c:v>
                </c:pt>
                <c:pt idx="333">
                  <c:v>40459</c:v>
                </c:pt>
                <c:pt idx="334">
                  <c:v>40462</c:v>
                </c:pt>
                <c:pt idx="335">
                  <c:v>40463</c:v>
                </c:pt>
                <c:pt idx="336">
                  <c:v>40464</c:v>
                </c:pt>
                <c:pt idx="337">
                  <c:v>40465</c:v>
                </c:pt>
                <c:pt idx="338">
                  <c:v>40466</c:v>
                </c:pt>
                <c:pt idx="339">
                  <c:v>40469</c:v>
                </c:pt>
                <c:pt idx="340">
                  <c:v>40470</c:v>
                </c:pt>
                <c:pt idx="341">
                  <c:v>40471</c:v>
                </c:pt>
                <c:pt idx="342">
                  <c:v>40472</c:v>
                </c:pt>
                <c:pt idx="343">
                  <c:v>40473</c:v>
                </c:pt>
                <c:pt idx="344">
                  <c:v>40476</c:v>
                </c:pt>
                <c:pt idx="345">
                  <c:v>40477</c:v>
                </c:pt>
                <c:pt idx="346">
                  <c:v>40478</c:v>
                </c:pt>
                <c:pt idx="347">
                  <c:v>40479</c:v>
                </c:pt>
                <c:pt idx="348">
                  <c:v>40480</c:v>
                </c:pt>
                <c:pt idx="349">
                  <c:v>40483</c:v>
                </c:pt>
                <c:pt idx="350">
                  <c:v>40484</c:v>
                </c:pt>
                <c:pt idx="351">
                  <c:v>40485</c:v>
                </c:pt>
                <c:pt idx="352">
                  <c:v>40486</c:v>
                </c:pt>
                <c:pt idx="353">
                  <c:v>40487</c:v>
                </c:pt>
                <c:pt idx="354">
                  <c:v>40490</c:v>
                </c:pt>
                <c:pt idx="355">
                  <c:v>40491</c:v>
                </c:pt>
                <c:pt idx="356">
                  <c:v>40492</c:v>
                </c:pt>
                <c:pt idx="357">
                  <c:v>40493</c:v>
                </c:pt>
                <c:pt idx="358">
                  <c:v>40494</c:v>
                </c:pt>
                <c:pt idx="359">
                  <c:v>40497</c:v>
                </c:pt>
                <c:pt idx="360">
                  <c:v>40498</c:v>
                </c:pt>
                <c:pt idx="361">
                  <c:v>40499</c:v>
                </c:pt>
                <c:pt idx="362">
                  <c:v>40500</c:v>
                </c:pt>
                <c:pt idx="363">
                  <c:v>40501</c:v>
                </c:pt>
                <c:pt idx="364">
                  <c:v>40504</c:v>
                </c:pt>
                <c:pt idx="365">
                  <c:v>40505</c:v>
                </c:pt>
                <c:pt idx="366">
                  <c:v>40506</c:v>
                </c:pt>
                <c:pt idx="367">
                  <c:v>40507</c:v>
                </c:pt>
                <c:pt idx="368">
                  <c:v>40508</c:v>
                </c:pt>
                <c:pt idx="369">
                  <c:v>40511</c:v>
                </c:pt>
                <c:pt idx="370">
                  <c:v>40512</c:v>
                </c:pt>
                <c:pt idx="371">
                  <c:v>40513</c:v>
                </c:pt>
                <c:pt idx="372">
                  <c:v>40514</c:v>
                </c:pt>
                <c:pt idx="373">
                  <c:v>40515</c:v>
                </c:pt>
                <c:pt idx="374">
                  <c:v>40518</c:v>
                </c:pt>
                <c:pt idx="375">
                  <c:v>40519</c:v>
                </c:pt>
                <c:pt idx="376">
                  <c:v>40520</c:v>
                </c:pt>
                <c:pt idx="377">
                  <c:v>40521</c:v>
                </c:pt>
                <c:pt idx="378">
                  <c:v>40522</c:v>
                </c:pt>
                <c:pt idx="379">
                  <c:v>40525</c:v>
                </c:pt>
                <c:pt idx="380">
                  <c:v>40526</c:v>
                </c:pt>
                <c:pt idx="381">
                  <c:v>40527</c:v>
                </c:pt>
                <c:pt idx="382">
                  <c:v>40528</c:v>
                </c:pt>
                <c:pt idx="383">
                  <c:v>40529</c:v>
                </c:pt>
                <c:pt idx="384">
                  <c:v>40532</c:v>
                </c:pt>
                <c:pt idx="385">
                  <c:v>40533</c:v>
                </c:pt>
                <c:pt idx="386">
                  <c:v>40534</c:v>
                </c:pt>
                <c:pt idx="387">
                  <c:v>40535</c:v>
                </c:pt>
                <c:pt idx="388">
                  <c:v>40536</c:v>
                </c:pt>
                <c:pt idx="389">
                  <c:v>40539</c:v>
                </c:pt>
                <c:pt idx="390">
                  <c:v>40540</c:v>
                </c:pt>
                <c:pt idx="391">
                  <c:v>40541</c:v>
                </c:pt>
                <c:pt idx="392">
                  <c:v>40542</c:v>
                </c:pt>
                <c:pt idx="393">
                  <c:v>40543</c:v>
                </c:pt>
                <c:pt idx="394">
                  <c:v>40546</c:v>
                </c:pt>
                <c:pt idx="395">
                  <c:v>40547</c:v>
                </c:pt>
                <c:pt idx="396">
                  <c:v>40548</c:v>
                </c:pt>
                <c:pt idx="397">
                  <c:v>40549</c:v>
                </c:pt>
                <c:pt idx="398">
                  <c:v>40550</c:v>
                </c:pt>
                <c:pt idx="399">
                  <c:v>40553</c:v>
                </c:pt>
                <c:pt idx="400">
                  <c:v>40554</c:v>
                </c:pt>
                <c:pt idx="401">
                  <c:v>40555</c:v>
                </c:pt>
                <c:pt idx="402">
                  <c:v>40556</c:v>
                </c:pt>
                <c:pt idx="403">
                  <c:v>40557</c:v>
                </c:pt>
                <c:pt idx="404">
                  <c:v>40560</c:v>
                </c:pt>
                <c:pt idx="405">
                  <c:v>40561</c:v>
                </c:pt>
                <c:pt idx="406">
                  <c:v>40562</c:v>
                </c:pt>
                <c:pt idx="407">
                  <c:v>40563</c:v>
                </c:pt>
                <c:pt idx="408">
                  <c:v>40564</c:v>
                </c:pt>
                <c:pt idx="409">
                  <c:v>40567</c:v>
                </c:pt>
                <c:pt idx="410">
                  <c:v>40568</c:v>
                </c:pt>
                <c:pt idx="411">
                  <c:v>40569</c:v>
                </c:pt>
                <c:pt idx="412">
                  <c:v>40570</c:v>
                </c:pt>
                <c:pt idx="413">
                  <c:v>40571</c:v>
                </c:pt>
                <c:pt idx="414">
                  <c:v>40574</c:v>
                </c:pt>
                <c:pt idx="415">
                  <c:v>40575</c:v>
                </c:pt>
                <c:pt idx="416">
                  <c:v>40576</c:v>
                </c:pt>
                <c:pt idx="417">
                  <c:v>40577</c:v>
                </c:pt>
                <c:pt idx="418">
                  <c:v>40578</c:v>
                </c:pt>
                <c:pt idx="419">
                  <c:v>40581</c:v>
                </c:pt>
                <c:pt idx="420">
                  <c:v>40582</c:v>
                </c:pt>
                <c:pt idx="421">
                  <c:v>40583</c:v>
                </c:pt>
                <c:pt idx="422">
                  <c:v>40584</c:v>
                </c:pt>
                <c:pt idx="423">
                  <c:v>40585</c:v>
                </c:pt>
                <c:pt idx="424">
                  <c:v>40588</c:v>
                </c:pt>
                <c:pt idx="425">
                  <c:v>40589</c:v>
                </c:pt>
                <c:pt idx="426">
                  <c:v>40590</c:v>
                </c:pt>
                <c:pt idx="427">
                  <c:v>40591</c:v>
                </c:pt>
                <c:pt idx="428">
                  <c:v>40592</c:v>
                </c:pt>
                <c:pt idx="429">
                  <c:v>40595</c:v>
                </c:pt>
                <c:pt idx="430">
                  <c:v>40596</c:v>
                </c:pt>
                <c:pt idx="431">
                  <c:v>40597</c:v>
                </c:pt>
                <c:pt idx="432">
                  <c:v>40598</c:v>
                </c:pt>
                <c:pt idx="433">
                  <c:v>40599</c:v>
                </c:pt>
                <c:pt idx="434">
                  <c:v>40602</c:v>
                </c:pt>
                <c:pt idx="435">
                  <c:v>40603</c:v>
                </c:pt>
                <c:pt idx="436">
                  <c:v>40604</c:v>
                </c:pt>
                <c:pt idx="437">
                  <c:v>40605</c:v>
                </c:pt>
                <c:pt idx="438">
                  <c:v>40606</c:v>
                </c:pt>
                <c:pt idx="439">
                  <c:v>40609</c:v>
                </c:pt>
                <c:pt idx="440">
                  <c:v>40610</c:v>
                </c:pt>
                <c:pt idx="441">
                  <c:v>40611</c:v>
                </c:pt>
                <c:pt idx="442">
                  <c:v>40612</c:v>
                </c:pt>
                <c:pt idx="443">
                  <c:v>40613</c:v>
                </c:pt>
                <c:pt idx="444">
                  <c:v>40616</c:v>
                </c:pt>
                <c:pt idx="445">
                  <c:v>40617</c:v>
                </c:pt>
                <c:pt idx="446">
                  <c:v>40618</c:v>
                </c:pt>
                <c:pt idx="447">
                  <c:v>40619</c:v>
                </c:pt>
                <c:pt idx="448">
                  <c:v>40620</c:v>
                </c:pt>
                <c:pt idx="449">
                  <c:v>40623</c:v>
                </c:pt>
                <c:pt idx="450">
                  <c:v>40624</c:v>
                </c:pt>
                <c:pt idx="451">
                  <c:v>40625</c:v>
                </c:pt>
                <c:pt idx="452">
                  <c:v>40626</c:v>
                </c:pt>
                <c:pt idx="453">
                  <c:v>40627</c:v>
                </c:pt>
                <c:pt idx="454">
                  <c:v>40630</c:v>
                </c:pt>
                <c:pt idx="455">
                  <c:v>40631</c:v>
                </c:pt>
                <c:pt idx="456">
                  <c:v>40632</c:v>
                </c:pt>
                <c:pt idx="457">
                  <c:v>40633</c:v>
                </c:pt>
                <c:pt idx="458">
                  <c:v>40634</c:v>
                </c:pt>
                <c:pt idx="459">
                  <c:v>40637</c:v>
                </c:pt>
                <c:pt idx="460">
                  <c:v>40638</c:v>
                </c:pt>
                <c:pt idx="461">
                  <c:v>40639</c:v>
                </c:pt>
                <c:pt idx="462">
                  <c:v>40640</c:v>
                </c:pt>
                <c:pt idx="463">
                  <c:v>40641</c:v>
                </c:pt>
                <c:pt idx="464">
                  <c:v>40644</c:v>
                </c:pt>
                <c:pt idx="465">
                  <c:v>40645</c:v>
                </c:pt>
                <c:pt idx="466">
                  <c:v>40646</c:v>
                </c:pt>
                <c:pt idx="467">
                  <c:v>40647</c:v>
                </c:pt>
                <c:pt idx="468">
                  <c:v>40648</c:v>
                </c:pt>
                <c:pt idx="469">
                  <c:v>40651</c:v>
                </c:pt>
                <c:pt idx="470">
                  <c:v>40652</c:v>
                </c:pt>
                <c:pt idx="471">
                  <c:v>40653</c:v>
                </c:pt>
                <c:pt idx="472">
                  <c:v>40654</c:v>
                </c:pt>
                <c:pt idx="473">
                  <c:v>40655</c:v>
                </c:pt>
                <c:pt idx="474">
                  <c:v>40658</c:v>
                </c:pt>
                <c:pt idx="475">
                  <c:v>40659</c:v>
                </c:pt>
                <c:pt idx="476">
                  <c:v>40660</c:v>
                </c:pt>
                <c:pt idx="477">
                  <c:v>40661</c:v>
                </c:pt>
                <c:pt idx="478">
                  <c:v>40662</c:v>
                </c:pt>
                <c:pt idx="479">
                  <c:v>40665</c:v>
                </c:pt>
                <c:pt idx="480">
                  <c:v>40666</c:v>
                </c:pt>
                <c:pt idx="481">
                  <c:v>40667</c:v>
                </c:pt>
                <c:pt idx="482">
                  <c:v>40668</c:v>
                </c:pt>
                <c:pt idx="483">
                  <c:v>40669</c:v>
                </c:pt>
                <c:pt idx="484">
                  <c:v>40672</c:v>
                </c:pt>
                <c:pt idx="485">
                  <c:v>40673</c:v>
                </c:pt>
                <c:pt idx="486">
                  <c:v>40674</c:v>
                </c:pt>
                <c:pt idx="487">
                  <c:v>40675</c:v>
                </c:pt>
                <c:pt idx="488">
                  <c:v>40676</c:v>
                </c:pt>
                <c:pt idx="489">
                  <c:v>40679</c:v>
                </c:pt>
                <c:pt idx="490">
                  <c:v>40680</c:v>
                </c:pt>
                <c:pt idx="491">
                  <c:v>40681</c:v>
                </c:pt>
                <c:pt idx="492">
                  <c:v>40682</c:v>
                </c:pt>
                <c:pt idx="493">
                  <c:v>40683</c:v>
                </c:pt>
                <c:pt idx="494">
                  <c:v>40686</c:v>
                </c:pt>
                <c:pt idx="495">
                  <c:v>40687</c:v>
                </c:pt>
                <c:pt idx="496">
                  <c:v>40688</c:v>
                </c:pt>
                <c:pt idx="497">
                  <c:v>40689</c:v>
                </c:pt>
                <c:pt idx="498">
                  <c:v>40690</c:v>
                </c:pt>
                <c:pt idx="499">
                  <c:v>40693</c:v>
                </c:pt>
                <c:pt idx="500">
                  <c:v>40694</c:v>
                </c:pt>
                <c:pt idx="501">
                  <c:v>40695</c:v>
                </c:pt>
                <c:pt idx="502">
                  <c:v>40696</c:v>
                </c:pt>
                <c:pt idx="503">
                  <c:v>40697</c:v>
                </c:pt>
                <c:pt idx="504">
                  <c:v>40700</c:v>
                </c:pt>
                <c:pt idx="505">
                  <c:v>40701</c:v>
                </c:pt>
                <c:pt idx="506">
                  <c:v>40702</c:v>
                </c:pt>
                <c:pt idx="507">
                  <c:v>40703</c:v>
                </c:pt>
                <c:pt idx="508">
                  <c:v>40704</c:v>
                </c:pt>
                <c:pt idx="509">
                  <c:v>40707</c:v>
                </c:pt>
                <c:pt idx="510">
                  <c:v>40708</c:v>
                </c:pt>
                <c:pt idx="511">
                  <c:v>40709</c:v>
                </c:pt>
                <c:pt idx="512">
                  <c:v>40710</c:v>
                </c:pt>
                <c:pt idx="513">
                  <c:v>40711</c:v>
                </c:pt>
                <c:pt idx="514">
                  <c:v>40714</c:v>
                </c:pt>
                <c:pt idx="515">
                  <c:v>40715</c:v>
                </c:pt>
                <c:pt idx="516">
                  <c:v>40716</c:v>
                </c:pt>
                <c:pt idx="517">
                  <c:v>40717</c:v>
                </c:pt>
                <c:pt idx="518">
                  <c:v>40718</c:v>
                </c:pt>
                <c:pt idx="519">
                  <c:v>40721</c:v>
                </c:pt>
                <c:pt idx="520">
                  <c:v>40722</c:v>
                </c:pt>
                <c:pt idx="521">
                  <c:v>40723</c:v>
                </c:pt>
                <c:pt idx="522">
                  <c:v>40724</c:v>
                </c:pt>
                <c:pt idx="523">
                  <c:v>40725</c:v>
                </c:pt>
                <c:pt idx="524">
                  <c:v>40728</c:v>
                </c:pt>
                <c:pt idx="525">
                  <c:v>40729</c:v>
                </c:pt>
                <c:pt idx="526">
                  <c:v>40730</c:v>
                </c:pt>
                <c:pt idx="527">
                  <c:v>40731</c:v>
                </c:pt>
                <c:pt idx="528">
                  <c:v>40732</c:v>
                </c:pt>
                <c:pt idx="529">
                  <c:v>40735</c:v>
                </c:pt>
                <c:pt idx="530">
                  <c:v>40736</c:v>
                </c:pt>
                <c:pt idx="531">
                  <c:v>40737</c:v>
                </c:pt>
                <c:pt idx="532">
                  <c:v>40738</c:v>
                </c:pt>
                <c:pt idx="533">
                  <c:v>40739</c:v>
                </c:pt>
                <c:pt idx="534">
                  <c:v>40742</c:v>
                </c:pt>
                <c:pt idx="535">
                  <c:v>40743</c:v>
                </c:pt>
                <c:pt idx="536">
                  <c:v>40744</c:v>
                </c:pt>
                <c:pt idx="537">
                  <c:v>40745</c:v>
                </c:pt>
                <c:pt idx="538">
                  <c:v>40746</c:v>
                </c:pt>
                <c:pt idx="539">
                  <c:v>40749</c:v>
                </c:pt>
                <c:pt idx="540">
                  <c:v>40750</c:v>
                </c:pt>
                <c:pt idx="541">
                  <c:v>40751</c:v>
                </c:pt>
                <c:pt idx="542">
                  <c:v>40752</c:v>
                </c:pt>
                <c:pt idx="543">
                  <c:v>40753</c:v>
                </c:pt>
                <c:pt idx="544">
                  <c:v>40756</c:v>
                </c:pt>
                <c:pt idx="545">
                  <c:v>40757</c:v>
                </c:pt>
                <c:pt idx="546">
                  <c:v>40758</c:v>
                </c:pt>
                <c:pt idx="547">
                  <c:v>40759</c:v>
                </c:pt>
                <c:pt idx="548">
                  <c:v>40760</c:v>
                </c:pt>
                <c:pt idx="549">
                  <c:v>40763</c:v>
                </c:pt>
                <c:pt idx="550">
                  <c:v>40764</c:v>
                </c:pt>
                <c:pt idx="551">
                  <c:v>40765</c:v>
                </c:pt>
                <c:pt idx="552">
                  <c:v>40766</c:v>
                </c:pt>
                <c:pt idx="553">
                  <c:v>40767</c:v>
                </c:pt>
                <c:pt idx="554">
                  <c:v>40770</c:v>
                </c:pt>
                <c:pt idx="555">
                  <c:v>40771</c:v>
                </c:pt>
                <c:pt idx="556">
                  <c:v>40772</c:v>
                </c:pt>
                <c:pt idx="557">
                  <c:v>40773</c:v>
                </c:pt>
                <c:pt idx="558">
                  <c:v>40774</c:v>
                </c:pt>
                <c:pt idx="559">
                  <c:v>40777</c:v>
                </c:pt>
                <c:pt idx="560">
                  <c:v>40778</c:v>
                </c:pt>
                <c:pt idx="561">
                  <c:v>40779</c:v>
                </c:pt>
                <c:pt idx="562">
                  <c:v>40780</c:v>
                </c:pt>
                <c:pt idx="563">
                  <c:v>40781</c:v>
                </c:pt>
                <c:pt idx="564">
                  <c:v>40784</c:v>
                </c:pt>
                <c:pt idx="565">
                  <c:v>40785</c:v>
                </c:pt>
                <c:pt idx="566">
                  <c:v>40786</c:v>
                </c:pt>
                <c:pt idx="567">
                  <c:v>40787</c:v>
                </c:pt>
                <c:pt idx="568">
                  <c:v>40788</c:v>
                </c:pt>
                <c:pt idx="569">
                  <c:v>40791</c:v>
                </c:pt>
                <c:pt idx="570">
                  <c:v>40792</c:v>
                </c:pt>
                <c:pt idx="571">
                  <c:v>40793</c:v>
                </c:pt>
                <c:pt idx="572">
                  <c:v>40794</c:v>
                </c:pt>
                <c:pt idx="573">
                  <c:v>40795</c:v>
                </c:pt>
                <c:pt idx="574">
                  <c:v>40798</c:v>
                </c:pt>
                <c:pt idx="575">
                  <c:v>40799</c:v>
                </c:pt>
                <c:pt idx="576">
                  <c:v>40800</c:v>
                </c:pt>
                <c:pt idx="577">
                  <c:v>40801</c:v>
                </c:pt>
                <c:pt idx="578">
                  <c:v>40802</c:v>
                </c:pt>
                <c:pt idx="579">
                  <c:v>40805</c:v>
                </c:pt>
                <c:pt idx="580">
                  <c:v>40806</c:v>
                </c:pt>
                <c:pt idx="581">
                  <c:v>40807</c:v>
                </c:pt>
                <c:pt idx="582">
                  <c:v>40808</c:v>
                </c:pt>
                <c:pt idx="583">
                  <c:v>40809</c:v>
                </c:pt>
                <c:pt idx="584">
                  <c:v>40812</c:v>
                </c:pt>
                <c:pt idx="585">
                  <c:v>40813</c:v>
                </c:pt>
                <c:pt idx="586">
                  <c:v>40814</c:v>
                </c:pt>
                <c:pt idx="587">
                  <c:v>40815</c:v>
                </c:pt>
                <c:pt idx="588">
                  <c:v>40816</c:v>
                </c:pt>
                <c:pt idx="589">
                  <c:v>40819</c:v>
                </c:pt>
                <c:pt idx="590">
                  <c:v>40820</c:v>
                </c:pt>
                <c:pt idx="591">
                  <c:v>40821</c:v>
                </c:pt>
                <c:pt idx="592">
                  <c:v>40822</c:v>
                </c:pt>
                <c:pt idx="593">
                  <c:v>40823</c:v>
                </c:pt>
                <c:pt idx="594">
                  <c:v>40826</c:v>
                </c:pt>
                <c:pt idx="595">
                  <c:v>40827</c:v>
                </c:pt>
                <c:pt idx="596">
                  <c:v>40828</c:v>
                </c:pt>
                <c:pt idx="597">
                  <c:v>40829</c:v>
                </c:pt>
                <c:pt idx="598">
                  <c:v>40830</c:v>
                </c:pt>
                <c:pt idx="599">
                  <c:v>40833</c:v>
                </c:pt>
                <c:pt idx="600">
                  <c:v>40834</c:v>
                </c:pt>
                <c:pt idx="601">
                  <c:v>40835</c:v>
                </c:pt>
                <c:pt idx="602">
                  <c:v>40836</c:v>
                </c:pt>
                <c:pt idx="603">
                  <c:v>40837</c:v>
                </c:pt>
                <c:pt idx="604">
                  <c:v>40840</c:v>
                </c:pt>
                <c:pt idx="605">
                  <c:v>40841</c:v>
                </c:pt>
                <c:pt idx="606">
                  <c:v>40842</c:v>
                </c:pt>
                <c:pt idx="607">
                  <c:v>40843</c:v>
                </c:pt>
                <c:pt idx="608">
                  <c:v>40844</c:v>
                </c:pt>
                <c:pt idx="609">
                  <c:v>40847</c:v>
                </c:pt>
                <c:pt idx="610">
                  <c:v>40848</c:v>
                </c:pt>
                <c:pt idx="611">
                  <c:v>40849</c:v>
                </c:pt>
                <c:pt idx="612">
                  <c:v>40850</c:v>
                </c:pt>
                <c:pt idx="613">
                  <c:v>40851</c:v>
                </c:pt>
                <c:pt idx="614">
                  <c:v>40854</c:v>
                </c:pt>
                <c:pt idx="615">
                  <c:v>40855</c:v>
                </c:pt>
                <c:pt idx="616">
                  <c:v>40856</c:v>
                </c:pt>
                <c:pt idx="617">
                  <c:v>40857</c:v>
                </c:pt>
                <c:pt idx="618">
                  <c:v>40858</c:v>
                </c:pt>
                <c:pt idx="619">
                  <c:v>40861</c:v>
                </c:pt>
                <c:pt idx="620">
                  <c:v>40862</c:v>
                </c:pt>
                <c:pt idx="621">
                  <c:v>40863</c:v>
                </c:pt>
                <c:pt idx="622">
                  <c:v>40864</c:v>
                </c:pt>
                <c:pt idx="623">
                  <c:v>40865</c:v>
                </c:pt>
                <c:pt idx="624">
                  <c:v>40868</c:v>
                </c:pt>
                <c:pt idx="625">
                  <c:v>40869</c:v>
                </c:pt>
                <c:pt idx="626">
                  <c:v>40870</c:v>
                </c:pt>
                <c:pt idx="627">
                  <c:v>40871</c:v>
                </c:pt>
                <c:pt idx="628">
                  <c:v>40872</c:v>
                </c:pt>
                <c:pt idx="629">
                  <c:v>40875</c:v>
                </c:pt>
                <c:pt idx="630">
                  <c:v>40876</c:v>
                </c:pt>
                <c:pt idx="631">
                  <c:v>40877</c:v>
                </c:pt>
                <c:pt idx="632">
                  <c:v>40878</c:v>
                </c:pt>
                <c:pt idx="633">
                  <c:v>40879</c:v>
                </c:pt>
                <c:pt idx="634">
                  <c:v>40882</c:v>
                </c:pt>
                <c:pt idx="635">
                  <c:v>40883</c:v>
                </c:pt>
                <c:pt idx="636">
                  <c:v>40884</c:v>
                </c:pt>
                <c:pt idx="637">
                  <c:v>40885</c:v>
                </c:pt>
                <c:pt idx="638">
                  <c:v>40886</c:v>
                </c:pt>
                <c:pt idx="639">
                  <c:v>40889</c:v>
                </c:pt>
                <c:pt idx="640">
                  <c:v>40890</c:v>
                </c:pt>
                <c:pt idx="641">
                  <c:v>40891</c:v>
                </c:pt>
                <c:pt idx="642">
                  <c:v>40892</c:v>
                </c:pt>
                <c:pt idx="643">
                  <c:v>40893</c:v>
                </c:pt>
                <c:pt idx="644">
                  <c:v>40896</c:v>
                </c:pt>
                <c:pt idx="645">
                  <c:v>40897</c:v>
                </c:pt>
                <c:pt idx="646">
                  <c:v>40898</c:v>
                </c:pt>
                <c:pt idx="647">
                  <c:v>40899</c:v>
                </c:pt>
                <c:pt idx="648">
                  <c:v>40900</c:v>
                </c:pt>
                <c:pt idx="649">
                  <c:v>40903</c:v>
                </c:pt>
                <c:pt idx="650">
                  <c:v>40904</c:v>
                </c:pt>
                <c:pt idx="651">
                  <c:v>40905</c:v>
                </c:pt>
                <c:pt idx="652">
                  <c:v>40906</c:v>
                </c:pt>
                <c:pt idx="653">
                  <c:v>40907</c:v>
                </c:pt>
                <c:pt idx="654">
                  <c:v>40910</c:v>
                </c:pt>
                <c:pt idx="655">
                  <c:v>40911</c:v>
                </c:pt>
                <c:pt idx="656">
                  <c:v>40912</c:v>
                </c:pt>
                <c:pt idx="657">
                  <c:v>40913</c:v>
                </c:pt>
                <c:pt idx="658">
                  <c:v>40914</c:v>
                </c:pt>
                <c:pt idx="659">
                  <c:v>40917</c:v>
                </c:pt>
                <c:pt idx="660">
                  <c:v>40918</c:v>
                </c:pt>
                <c:pt idx="661">
                  <c:v>40919</c:v>
                </c:pt>
                <c:pt idx="662">
                  <c:v>40920</c:v>
                </c:pt>
                <c:pt idx="663">
                  <c:v>40921</c:v>
                </c:pt>
                <c:pt idx="664">
                  <c:v>40924</c:v>
                </c:pt>
                <c:pt idx="665">
                  <c:v>40925</c:v>
                </c:pt>
                <c:pt idx="666">
                  <c:v>40926</c:v>
                </c:pt>
                <c:pt idx="667">
                  <c:v>40927</c:v>
                </c:pt>
                <c:pt idx="668">
                  <c:v>40928</c:v>
                </c:pt>
                <c:pt idx="669">
                  <c:v>40931</c:v>
                </c:pt>
                <c:pt idx="670">
                  <c:v>40932</c:v>
                </c:pt>
                <c:pt idx="671">
                  <c:v>40933</c:v>
                </c:pt>
                <c:pt idx="672">
                  <c:v>40934</c:v>
                </c:pt>
                <c:pt idx="673">
                  <c:v>40935</c:v>
                </c:pt>
                <c:pt idx="674">
                  <c:v>40938</c:v>
                </c:pt>
                <c:pt idx="675">
                  <c:v>40939</c:v>
                </c:pt>
                <c:pt idx="676">
                  <c:v>40940</c:v>
                </c:pt>
                <c:pt idx="677">
                  <c:v>40941</c:v>
                </c:pt>
                <c:pt idx="678">
                  <c:v>40942</c:v>
                </c:pt>
                <c:pt idx="679">
                  <c:v>40945</c:v>
                </c:pt>
                <c:pt idx="680">
                  <c:v>40946</c:v>
                </c:pt>
                <c:pt idx="681">
                  <c:v>40947</c:v>
                </c:pt>
                <c:pt idx="682">
                  <c:v>40948</c:v>
                </c:pt>
                <c:pt idx="683">
                  <c:v>40949</c:v>
                </c:pt>
                <c:pt idx="684">
                  <c:v>40952</c:v>
                </c:pt>
                <c:pt idx="685">
                  <c:v>40953</c:v>
                </c:pt>
                <c:pt idx="686">
                  <c:v>40954</c:v>
                </c:pt>
                <c:pt idx="687">
                  <c:v>40955</c:v>
                </c:pt>
                <c:pt idx="688">
                  <c:v>40956</c:v>
                </c:pt>
                <c:pt idx="689">
                  <c:v>40959</c:v>
                </c:pt>
                <c:pt idx="690">
                  <c:v>40960</c:v>
                </c:pt>
                <c:pt idx="691">
                  <c:v>40961</c:v>
                </c:pt>
                <c:pt idx="692">
                  <c:v>40962</c:v>
                </c:pt>
                <c:pt idx="693">
                  <c:v>40963</c:v>
                </c:pt>
                <c:pt idx="694">
                  <c:v>40966</c:v>
                </c:pt>
                <c:pt idx="695">
                  <c:v>40967</c:v>
                </c:pt>
                <c:pt idx="696">
                  <c:v>40968</c:v>
                </c:pt>
                <c:pt idx="697">
                  <c:v>40969</c:v>
                </c:pt>
                <c:pt idx="698">
                  <c:v>40970</c:v>
                </c:pt>
                <c:pt idx="699">
                  <c:v>40973</c:v>
                </c:pt>
                <c:pt idx="700">
                  <c:v>40974</c:v>
                </c:pt>
                <c:pt idx="701">
                  <c:v>40975</c:v>
                </c:pt>
                <c:pt idx="702">
                  <c:v>40976</c:v>
                </c:pt>
                <c:pt idx="703">
                  <c:v>40977</c:v>
                </c:pt>
                <c:pt idx="704">
                  <c:v>40980</c:v>
                </c:pt>
                <c:pt idx="705">
                  <c:v>40981</c:v>
                </c:pt>
                <c:pt idx="706">
                  <c:v>40982</c:v>
                </c:pt>
                <c:pt idx="707">
                  <c:v>40983</c:v>
                </c:pt>
                <c:pt idx="708">
                  <c:v>40984</c:v>
                </c:pt>
                <c:pt idx="709">
                  <c:v>40987</c:v>
                </c:pt>
                <c:pt idx="710">
                  <c:v>40988</c:v>
                </c:pt>
                <c:pt idx="711">
                  <c:v>40989</c:v>
                </c:pt>
                <c:pt idx="712">
                  <c:v>40990</c:v>
                </c:pt>
                <c:pt idx="713">
                  <c:v>40991</c:v>
                </c:pt>
                <c:pt idx="714">
                  <c:v>40994</c:v>
                </c:pt>
                <c:pt idx="715">
                  <c:v>40995</c:v>
                </c:pt>
                <c:pt idx="716">
                  <c:v>40996</c:v>
                </c:pt>
                <c:pt idx="717">
                  <c:v>40997</c:v>
                </c:pt>
                <c:pt idx="718">
                  <c:v>40998</c:v>
                </c:pt>
                <c:pt idx="719">
                  <c:v>41001</c:v>
                </c:pt>
                <c:pt idx="720">
                  <c:v>41002</c:v>
                </c:pt>
                <c:pt idx="721">
                  <c:v>41003</c:v>
                </c:pt>
                <c:pt idx="722">
                  <c:v>41004</c:v>
                </c:pt>
                <c:pt idx="723">
                  <c:v>41005</c:v>
                </c:pt>
                <c:pt idx="724">
                  <c:v>41008</c:v>
                </c:pt>
                <c:pt idx="725">
                  <c:v>41009</c:v>
                </c:pt>
                <c:pt idx="726">
                  <c:v>41010</c:v>
                </c:pt>
                <c:pt idx="727">
                  <c:v>41011</c:v>
                </c:pt>
                <c:pt idx="728">
                  <c:v>41012</c:v>
                </c:pt>
                <c:pt idx="729">
                  <c:v>41015</c:v>
                </c:pt>
                <c:pt idx="730">
                  <c:v>41016</c:v>
                </c:pt>
                <c:pt idx="731">
                  <c:v>41017</c:v>
                </c:pt>
                <c:pt idx="732">
                  <c:v>41018</c:v>
                </c:pt>
                <c:pt idx="733">
                  <c:v>41019</c:v>
                </c:pt>
                <c:pt idx="734">
                  <c:v>41022</c:v>
                </c:pt>
                <c:pt idx="735">
                  <c:v>41023</c:v>
                </c:pt>
                <c:pt idx="736">
                  <c:v>41024</c:v>
                </c:pt>
                <c:pt idx="737">
                  <c:v>41025</c:v>
                </c:pt>
                <c:pt idx="738">
                  <c:v>41026</c:v>
                </c:pt>
                <c:pt idx="739">
                  <c:v>41029</c:v>
                </c:pt>
                <c:pt idx="740">
                  <c:v>41030</c:v>
                </c:pt>
                <c:pt idx="741">
                  <c:v>41031</c:v>
                </c:pt>
                <c:pt idx="742">
                  <c:v>41032</c:v>
                </c:pt>
                <c:pt idx="743">
                  <c:v>41033</c:v>
                </c:pt>
                <c:pt idx="744">
                  <c:v>41036</c:v>
                </c:pt>
                <c:pt idx="745">
                  <c:v>41037</c:v>
                </c:pt>
                <c:pt idx="746">
                  <c:v>41038</c:v>
                </c:pt>
                <c:pt idx="747">
                  <c:v>41039</c:v>
                </c:pt>
                <c:pt idx="748">
                  <c:v>41040</c:v>
                </c:pt>
                <c:pt idx="749">
                  <c:v>41043</c:v>
                </c:pt>
                <c:pt idx="750">
                  <c:v>41044</c:v>
                </c:pt>
                <c:pt idx="751">
                  <c:v>41045</c:v>
                </c:pt>
                <c:pt idx="752">
                  <c:v>41046</c:v>
                </c:pt>
                <c:pt idx="753">
                  <c:v>41047</c:v>
                </c:pt>
                <c:pt idx="754">
                  <c:v>41050</c:v>
                </c:pt>
                <c:pt idx="755">
                  <c:v>41051</c:v>
                </c:pt>
                <c:pt idx="756">
                  <c:v>41052</c:v>
                </c:pt>
                <c:pt idx="757">
                  <c:v>41053</c:v>
                </c:pt>
                <c:pt idx="758">
                  <c:v>41054</c:v>
                </c:pt>
                <c:pt idx="759">
                  <c:v>41057</c:v>
                </c:pt>
                <c:pt idx="760">
                  <c:v>41058</c:v>
                </c:pt>
                <c:pt idx="761">
                  <c:v>41059</c:v>
                </c:pt>
                <c:pt idx="762">
                  <c:v>41060</c:v>
                </c:pt>
                <c:pt idx="763">
                  <c:v>41061</c:v>
                </c:pt>
                <c:pt idx="764">
                  <c:v>41064</c:v>
                </c:pt>
                <c:pt idx="765">
                  <c:v>41065</c:v>
                </c:pt>
                <c:pt idx="766">
                  <c:v>41066</c:v>
                </c:pt>
                <c:pt idx="767">
                  <c:v>41067</c:v>
                </c:pt>
                <c:pt idx="768">
                  <c:v>41068</c:v>
                </c:pt>
                <c:pt idx="769">
                  <c:v>41071</c:v>
                </c:pt>
                <c:pt idx="770">
                  <c:v>41072</c:v>
                </c:pt>
                <c:pt idx="771">
                  <c:v>41073</c:v>
                </c:pt>
                <c:pt idx="772">
                  <c:v>41074</c:v>
                </c:pt>
                <c:pt idx="773">
                  <c:v>41075</c:v>
                </c:pt>
                <c:pt idx="774">
                  <c:v>41078</c:v>
                </c:pt>
                <c:pt idx="775">
                  <c:v>41079</c:v>
                </c:pt>
                <c:pt idx="776">
                  <c:v>41080</c:v>
                </c:pt>
                <c:pt idx="777">
                  <c:v>41081</c:v>
                </c:pt>
                <c:pt idx="778">
                  <c:v>41082</c:v>
                </c:pt>
                <c:pt idx="779">
                  <c:v>41085</c:v>
                </c:pt>
                <c:pt idx="780">
                  <c:v>41086</c:v>
                </c:pt>
                <c:pt idx="781">
                  <c:v>41087</c:v>
                </c:pt>
                <c:pt idx="782">
                  <c:v>41088</c:v>
                </c:pt>
                <c:pt idx="783">
                  <c:v>41089</c:v>
                </c:pt>
                <c:pt idx="784">
                  <c:v>41092</c:v>
                </c:pt>
                <c:pt idx="785">
                  <c:v>41093</c:v>
                </c:pt>
                <c:pt idx="786">
                  <c:v>41094</c:v>
                </c:pt>
                <c:pt idx="787">
                  <c:v>41095</c:v>
                </c:pt>
                <c:pt idx="788">
                  <c:v>41096</c:v>
                </c:pt>
                <c:pt idx="789">
                  <c:v>41099</c:v>
                </c:pt>
                <c:pt idx="790">
                  <c:v>41100</c:v>
                </c:pt>
                <c:pt idx="791">
                  <c:v>41101</c:v>
                </c:pt>
                <c:pt idx="792">
                  <c:v>41102</c:v>
                </c:pt>
                <c:pt idx="793">
                  <c:v>41103</c:v>
                </c:pt>
                <c:pt idx="794">
                  <c:v>41106</c:v>
                </c:pt>
                <c:pt idx="795">
                  <c:v>41107</c:v>
                </c:pt>
                <c:pt idx="796">
                  <c:v>41108</c:v>
                </c:pt>
                <c:pt idx="797">
                  <c:v>41109</c:v>
                </c:pt>
                <c:pt idx="798">
                  <c:v>41110</c:v>
                </c:pt>
                <c:pt idx="799">
                  <c:v>41113</c:v>
                </c:pt>
                <c:pt idx="800">
                  <c:v>41114</c:v>
                </c:pt>
                <c:pt idx="801">
                  <c:v>41115</c:v>
                </c:pt>
                <c:pt idx="802">
                  <c:v>41116</c:v>
                </c:pt>
                <c:pt idx="803">
                  <c:v>41117</c:v>
                </c:pt>
                <c:pt idx="804">
                  <c:v>41120</c:v>
                </c:pt>
                <c:pt idx="805">
                  <c:v>41121</c:v>
                </c:pt>
                <c:pt idx="806">
                  <c:v>41122</c:v>
                </c:pt>
                <c:pt idx="807">
                  <c:v>41123</c:v>
                </c:pt>
                <c:pt idx="808">
                  <c:v>41124</c:v>
                </c:pt>
                <c:pt idx="809">
                  <c:v>41127</c:v>
                </c:pt>
                <c:pt idx="810">
                  <c:v>41128</c:v>
                </c:pt>
                <c:pt idx="811">
                  <c:v>41129</c:v>
                </c:pt>
                <c:pt idx="812">
                  <c:v>41130</c:v>
                </c:pt>
                <c:pt idx="813">
                  <c:v>41131</c:v>
                </c:pt>
                <c:pt idx="814">
                  <c:v>41134</c:v>
                </c:pt>
                <c:pt idx="815">
                  <c:v>41135</c:v>
                </c:pt>
                <c:pt idx="816">
                  <c:v>41136</c:v>
                </c:pt>
                <c:pt idx="817">
                  <c:v>41137</c:v>
                </c:pt>
                <c:pt idx="818">
                  <c:v>41138</c:v>
                </c:pt>
                <c:pt idx="819">
                  <c:v>41141</c:v>
                </c:pt>
                <c:pt idx="820">
                  <c:v>41142</c:v>
                </c:pt>
                <c:pt idx="821">
                  <c:v>41143</c:v>
                </c:pt>
                <c:pt idx="822">
                  <c:v>41144</c:v>
                </c:pt>
                <c:pt idx="823">
                  <c:v>41145</c:v>
                </c:pt>
                <c:pt idx="824">
                  <c:v>41148</c:v>
                </c:pt>
                <c:pt idx="825">
                  <c:v>41149</c:v>
                </c:pt>
                <c:pt idx="826">
                  <c:v>41150</c:v>
                </c:pt>
                <c:pt idx="827">
                  <c:v>41151</c:v>
                </c:pt>
                <c:pt idx="828">
                  <c:v>41152</c:v>
                </c:pt>
                <c:pt idx="829">
                  <c:v>41155</c:v>
                </c:pt>
                <c:pt idx="830">
                  <c:v>41156</c:v>
                </c:pt>
                <c:pt idx="831">
                  <c:v>41157</c:v>
                </c:pt>
                <c:pt idx="832">
                  <c:v>41158</c:v>
                </c:pt>
                <c:pt idx="833">
                  <c:v>41159</c:v>
                </c:pt>
                <c:pt idx="834">
                  <c:v>41162</c:v>
                </c:pt>
                <c:pt idx="835">
                  <c:v>41163</c:v>
                </c:pt>
                <c:pt idx="836">
                  <c:v>41164</c:v>
                </c:pt>
                <c:pt idx="837">
                  <c:v>41165</c:v>
                </c:pt>
                <c:pt idx="838">
                  <c:v>41166</c:v>
                </c:pt>
                <c:pt idx="839">
                  <c:v>41169</c:v>
                </c:pt>
                <c:pt idx="840">
                  <c:v>41170</c:v>
                </c:pt>
                <c:pt idx="841">
                  <c:v>41171</c:v>
                </c:pt>
                <c:pt idx="842">
                  <c:v>41172</c:v>
                </c:pt>
                <c:pt idx="843">
                  <c:v>41173</c:v>
                </c:pt>
                <c:pt idx="844">
                  <c:v>41176</c:v>
                </c:pt>
                <c:pt idx="845">
                  <c:v>41177</c:v>
                </c:pt>
                <c:pt idx="846">
                  <c:v>41178</c:v>
                </c:pt>
                <c:pt idx="847">
                  <c:v>41179</c:v>
                </c:pt>
                <c:pt idx="848">
                  <c:v>41180</c:v>
                </c:pt>
                <c:pt idx="849">
                  <c:v>41183</c:v>
                </c:pt>
                <c:pt idx="850">
                  <c:v>41184</c:v>
                </c:pt>
                <c:pt idx="851">
                  <c:v>41185</c:v>
                </c:pt>
                <c:pt idx="852">
                  <c:v>41186</c:v>
                </c:pt>
                <c:pt idx="853">
                  <c:v>41187</c:v>
                </c:pt>
                <c:pt idx="854">
                  <c:v>41190</c:v>
                </c:pt>
                <c:pt idx="855">
                  <c:v>41191</c:v>
                </c:pt>
                <c:pt idx="856">
                  <c:v>41192</c:v>
                </c:pt>
                <c:pt idx="857">
                  <c:v>41193</c:v>
                </c:pt>
                <c:pt idx="858">
                  <c:v>41194</c:v>
                </c:pt>
                <c:pt idx="859">
                  <c:v>41197</c:v>
                </c:pt>
                <c:pt idx="860">
                  <c:v>41198</c:v>
                </c:pt>
                <c:pt idx="861">
                  <c:v>41199</c:v>
                </c:pt>
                <c:pt idx="862">
                  <c:v>41200</c:v>
                </c:pt>
                <c:pt idx="863">
                  <c:v>41201</c:v>
                </c:pt>
                <c:pt idx="864">
                  <c:v>41204</c:v>
                </c:pt>
                <c:pt idx="865">
                  <c:v>41205</c:v>
                </c:pt>
                <c:pt idx="866">
                  <c:v>41206</c:v>
                </c:pt>
                <c:pt idx="867">
                  <c:v>41207</c:v>
                </c:pt>
                <c:pt idx="868">
                  <c:v>41208</c:v>
                </c:pt>
                <c:pt idx="869">
                  <c:v>41211</c:v>
                </c:pt>
                <c:pt idx="870">
                  <c:v>41212</c:v>
                </c:pt>
                <c:pt idx="871">
                  <c:v>41213</c:v>
                </c:pt>
                <c:pt idx="872">
                  <c:v>41214</c:v>
                </c:pt>
                <c:pt idx="873">
                  <c:v>41215</c:v>
                </c:pt>
                <c:pt idx="874">
                  <c:v>41218</c:v>
                </c:pt>
                <c:pt idx="875">
                  <c:v>41219</c:v>
                </c:pt>
                <c:pt idx="876">
                  <c:v>41220</c:v>
                </c:pt>
                <c:pt idx="877">
                  <c:v>41221</c:v>
                </c:pt>
                <c:pt idx="878">
                  <c:v>41222</c:v>
                </c:pt>
                <c:pt idx="879">
                  <c:v>41225</c:v>
                </c:pt>
                <c:pt idx="880">
                  <c:v>41226</c:v>
                </c:pt>
                <c:pt idx="881">
                  <c:v>41227</c:v>
                </c:pt>
                <c:pt idx="882">
                  <c:v>41228</c:v>
                </c:pt>
                <c:pt idx="883">
                  <c:v>41229</c:v>
                </c:pt>
                <c:pt idx="884">
                  <c:v>41232</c:v>
                </c:pt>
                <c:pt idx="885">
                  <c:v>41233</c:v>
                </c:pt>
                <c:pt idx="886">
                  <c:v>41234</c:v>
                </c:pt>
                <c:pt idx="887">
                  <c:v>41235</c:v>
                </c:pt>
                <c:pt idx="888">
                  <c:v>41236</c:v>
                </c:pt>
                <c:pt idx="889">
                  <c:v>41239</c:v>
                </c:pt>
                <c:pt idx="890">
                  <c:v>41240</c:v>
                </c:pt>
                <c:pt idx="891">
                  <c:v>41241</c:v>
                </c:pt>
                <c:pt idx="892">
                  <c:v>41242</c:v>
                </c:pt>
                <c:pt idx="893">
                  <c:v>41243</c:v>
                </c:pt>
                <c:pt idx="894">
                  <c:v>41246</c:v>
                </c:pt>
                <c:pt idx="895">
                  <c:v>41247</c:v>
                </c:pt>
                <c:pt idx="896">
                  <c:v>41248</c:v>
                </c:pt>
                <c:pt idx="897">
                  <c:v>41249</c:v>
                </c:pt>
                <c:pt idx="898">
                  <c:v>41250</c:v>
                </c:pt>
                <c:pt idx="899">
                  <c:v>41253</c:v>
                </c:pt>
                <c:pt idx="900">
                  <c:v>41254</c:v>
                </c:pt>
                <c:pt idx="901">
                  <c:v>41255</c:v>
                </c:pt>
                <c:pt idx="902">
                  <c:v>41256</c:v>
                </c:pt>
                <c:pt idx="903">
                  <c:v>41257</c:v>
                </c:pt>
                <c:pt idx="904">
                  <c:v>41260</c:v>
                </c:pt>
                <c:pt idx="905">
                  <c:v>41261</c:v>
                </c:pt>
                <c:pt idx="906">
                  <c:v>41262</c:v>
                </c:pt>
                <c:pt idx="907">
                  <c:v>41263</c:v>
                </c:pt>
                <c:pt idx="908">
                  <c:v>41264</c:v>
                </c:pt>
                <c:pt idx="909">
                  <c:v>41267</c:v>
                </c:pt>
                <c:pt idx="910">
                  <c:v>41268</c:v>
                </c:pt>
                <c:pt idx="911">
                  <c:v>41269</c:v>
                </c:pt>
                <c:pt idx="912">
                  <c:v>41270</c:v>
                </c:pt>
                <c:pt idx="913">
                  <c:v>41271</c:v>
                </c:pt>
                <c:pt idx="914">
                  <c:v>41274</c:v>
                </c:pt>
                <c:pt idx="915">
                  <c:v>41275</c:v>
                </c:pt>
                <c:pt idx="916">
                  <c:v>41276</c:v>
                </c:pt>
                <c:pt idx="917">
                  <c:v>41277</c:v>
                </c:pt>
                <c:pt idx="918">
                  <c:v>41278</c:v>
                </c:pt>
                <c:pt idx="919">
                  <c:v>41281</c:v>
                </c:pt>
                <c:pt idx="920">
                  <c:v>41282</c:v>
                </c:pt>
                <c:pt idx="921">
                  <c:v>41283</c:v>
                </c:pt>
                <c:pt idx="922">
                  <c:v>41284</c:v>
                </c:pt>
                <c:pt idx="923">
                  <c:v>41285</c:v>
                </c:pt>
                <c:pt idx="924">
                  <c:v>41288</c:v>
                </c:pt>
                <c:pt idx="925">
                  <c:v>41289</c:v>
                </c:pt>
                <c:pt idx="926">
                  <c:v>41290</c:v>
                </c:pt>
                <c:pt idx="927">
                  <c:v>41291</c:v>
                </c:pt>
                <c:pt idx="928">
                  <c:v>41292</c:v>
                </c:pt>
                <c:pt idx="929">
                  <c:v>41295</c:v>
                </c:pt>
                <c:pt idx="930">
                  <c:v>41296</c:v>
                </c:pt>
                <c:pt idx="931">
                  <c:v>41297</c:v>
                </c:pt>
                <c:pt idx="932">
                  <c:v>41298</c:v>
                </c:pt>
                <c:pt idx="933">
                  <c:v>41299</c:v>
                </c:pt>
                <c:pt idx="934">
                  <c:v>41302</c:v>
                </c:pt>
                <c:pt idx="935">
                  <c:v>41303</c:v>
                </c:pt>
                <c:pt idx="936">
                  <c:v>41304</c:v>
                </c:pt>
                <c:pt idx="937">
                  <c:v>41305</c:v>
                </c:pt>
                <c:pt idx="938">
                  <c:v>41306</c:v>
                </c:pt>
                <c:pt idx="939">
                  <c:v>41309</c:v>
                </c:pt>
                <c:pt idx="940">
                  <c:v>41310</c:v>
                </c:pt>
                <c:pt idx="941">
                  <c:v>41311</c:v>
                </c:pt>
                <c:pt idx="942">
                  <c:v>41312</c:v>
                </c:pt>
                <c:pt idx="943">
                  <c:v>41313</c:v>
                </c:pt>
                <c:pt idx="944">
                  <c:v>41316</c:v>
                </c:pt>
                <c:pt idx="945">
                  <c:v>41317</c:v>
                </c:pt>
                <c:pt idx="946">
                  <c:v>41318</c:v>
                </c:pt>
                <c:pt idx="947">
                  <c:v>41319</c:v>
                </c:pt>
                <c:pt idx="948">
                  <c:v>41320</c:v>
                </c:pt>
                <c:pt idx="949">
                  <c:v>41323</c:v>
                </c:pt>
                <c:pt idx="950">
                  <c:v>41324</c:v>
                </c:pt>
                <c:pt idx="951">
                  <c:v>41325</c:v>
                </c:pt>
                <c:pt idx="952">
                  <c:v>41326</c:v>
                </c:pt>
                <c:pt idx="953">
                  <c:v>41327</c:v>
                </c:pt>
                <c:pt idx="954">
                  <c:v>41330</c:v>
                </c:pt>
                <c:pt idx="955">
                  <c:v>41331</c:v>
                </c:pt>
                <c:pt idx="956">
                  <c:v>41332</c:v>
                </c:pt>
                <c:pt idx="957">
                  <c:v>41333</c:v>
                </c:pt>
                <c:pt idx="958">
                  <c:v>41334</c:v>
                </c:pt>
                <c:pt idx="959">
                  <c:v>41337</c:v>
                </c:pt>
                <c:pt idx="960">
                  <c:v>41338</c:v>
                </c:pt>
                <c:pt idx="961">
                  <c:v>41339</c:v>
                </c:pt>
                <c:pt idx="962">
                  <c:v>41340</c:v>
                </c:pt>
                <c:pt idx="963">
                  <c:v>41341</c:v>
                </c:pt>
                <c:pt idx="964">
                  <c:v>41344</c:v>
                </c:pt>
                <c:pt idx="965">
                  <c:v>41345</c:v>
                </c:pt>
                <c:pt idx="966">
                  <c:v>41346</c:v>
                </c:pt>
                <c:pt idx="967">
                  <c:v>41347</c:v>
                </c:pt>
                <c:pt idx="968">
                  <c:v>41348</c:v>
                </c:pt>
                <c:pt idx="969">
                  <c:v>41351</c:v>
                </c:pt>
                <c:pt idx="970">
                  <c:v>41352</c:v>
                </c:pt>
                <c:pt idx="971">
                  <c:v>41353</c:v>
                </c:pt>
                <c:pt idx="972">
                  <c:v>41354</c:v>
                </c:pt>
                <c:pt idx="973">
                  <c:v>41355</c:v>
                </c:pt>
                <c:pt idx="974">
                  <c:v>41358</c:v>
                </c:pt>
                <c:pt idx="975">
                  <c:v>41359</c:v>
                </c:pt>
                <c:pt idx="976">
                  <c:v>41360</c:v>
                </c:pt>
                <c:pt idx="977">
                  <c:v>41361</c:v>
                </c:pt>
                <c:pt idx="978">
                  <c:v>41362</c:v>
                </c:pt>
                <c:pt idx="979">
                  <c:v>41365</c:v>
                </c:pt>
                <c:pt idx="980">
                  <c:v>41366</c:v>
                </c:pt>
                <c:pt idx="981">
                  <c:v>41367</c:v>
                </c:pt>
                <c:pt idx="982">
                  <c:v>41368</c:v>
                </c:pt>
                <c:pt idx="983">
                  <c:v>41369</c:v>
                </c:pt>
                <c:pt idx="984">
                  <c:v>41372</c:v>
                </c:pt>
                <c:pt idx="985">
                  <c:v>41373</c:v>
                </c:pt>
                <c:pt idx="986">
                  <c:v>41374</c:v>
                </c:pt>
                <c:pt idx="987">
                  <c:v>41375</c:v>
                </c:pt>
                <c:pt idx="988">
                  <c:v>41376</c:v>
                </c:pt>
                <c:pt idx="989">
                  <c:v>41379</c:v>
                </c:pt>
                <c:pt idx="990">
                  <c:v>41380</c:v>
                </c:pt>
                <c:pt idx="991">
                  <c:v>41381</c:v>
                </c:pt>
                <c:pt idx="992">
                  <c:v>41382</c:v>
                </c:pt>
                <c:pt idx="993">
                  <c:v>41383</c:v>
                </c:pt>
                <c:pt idx="994">
                  <c:v>41386</c:v>
                </c:pt>
                <c:pt idx="995">
                  <c:v>41387</c:v>
                </c:pt>
                <c:pt idx="996">
                  <c:v>41388</c:v>
                </c:pt>
                <c:pt idx="997">
                  <c:v>41389</c:v>
                </c:pt>
                <c:pt idx="998">
                  <c:v>41390</c:v>
                </c:pt>
                <c:pt idx="999">
                  <c:v>41393</c:v>
                </c:pt>
                <c:pt idx="1000">
                  <c:v>41394</c:v>
                </c:pt>
                <c:pt idx="1001">
                  <c:v>41395</c:v>
                </c:pt>
                <c:pt idx="1002">
                  <c:v>41396</c:v>
                </c:pt>
                <c:pt idx="1003">
                  <c:v>41397</c:v>
                </c:pt>
                <c:pt idx="1004">
                  <c:v>41400</c:v>
                </c:pt>
                <c:pt idx="1005">
                  <c:v>41401</c:v>
                </c:pt>
                <c:pt idx="1006">
                  <c:v>41402</c:v>
                </c:pt>
                <c:pt idx="1007">
                  <c:v>41403</c:v>
                </c:pt>
                <c:pt idx="1008">
                  <c:v>41404</c:v>
                </c:pt>
                <c:pt idx="1009">
                  <c:v>41407</c:v>
                </c:pt>
                <c:pt idx="1010">
                  <c:v>41408</c:v>
                </c:pt>
                <c:pt idx="1011">
                  <c:v>41409</c:v>
                </c:pt>
                <c:pt idx="1012">
                  <c:v>41410</c:v>
                </c:pt>
                <c:pt idx="1013">
                  <c:v>41411</c:v>
                </c:pt>
                <c:pt idx="1014">
                  <c:v>41414</c:v>
                </c:pt>
                <c:pt idx="1015">
                  <c:v>41415</c:v>
                </c:pt>
                <c:pt idx="1016">
                  <c:v>41416</c:v>
                </c:pt>
                <c:pt idx="1017">
                  <c:v>41417</c:v>
                </c:pt>
                <c:pt idx="1018">
                  <c:v>41418</c:v>
                </c:pt>
                <c:pt idx="1019">
                  <c:v>41421</c:v>
                </c:pt>
                <c:pt idx="1020">
                  <c:v>41422</c:v>
                </c:pt>
                <c:pt idx="1021">
                  <c:v>41423</c:v>
                </c:pt>
                <c:pt idx="1022">
                  <c:v>41424</c:v>
                </c:pt>
                <c:pt idx="1023">
                  <c:v>41425</c:v>
                </c:pt>
                <c:pt idx="1024">
                  <c:v>41428</c:v>
                </c:pt>
                <c:pt idx="1025">
                  <c:v>41429</c:v>
                </c:pt>
                <c:pt idx="1026">
                  <c:v>41430</c:v>
                </c:pt>
                <c:pt idx="1027">
                  <c:v>41431</c:v>
                </c:pt>
                <c:pt idx="1028">
                  <c:v>41432</c:v>
                </c:pt>
                <c:pt idx="1029">
                  <c:v>41435</c:v>
                </c:pt>
                <c:pt idx="1030">
                  <c:v>41436</c:v>
                </c:pt>
                <c:pt idx="1031">
                  <c:v>41437</c:v>
                </c:pt>
                <c:pt idx="1032">
                  <c:v>41438</c:v>
                </c:pt>
                <c:pt idx="1033">
                  <c:v>41439</c:v>
                </c:pt>
                <c:pt idx="1034">
                  <c:v>41442</c:v>
                </c:pt>
                <c:pt idx="1035">
                  <c:v>41443</c:v>
                </c:pt>
                <c:pt idx="1036">
                  <c:v>41444</c:v>
                </c:pt>
                <c:pt idx="1037">
                  <c:v>41445</c:v>
                </c:pt>
                <c:pt idx="1038">
                  <c:v>41446</c:v>
                </c:pt>
                <c:pt idx="1039">
                  <c:v>41449</c:v>
                </c:pt>
                <c:pt idx="1040">
                  <c:v>41450</c:v>
                </c:pt>
                <c:pt idx="1041">
                  <c:v>41451</c:v>
                </c:pt>
                <c:pt idx="1042">
                  <c:v>41452</c:v>
                </c:pt>
                <c:pt idx="1043">
                  <c:v>41453</c:v>
                </c:pt>
                <c:pt idx="1044">
                  <c:v>41456</c:v>
                </c:pt>
                <c:pt idx="1045">
                  <c:v>41457</c:v>
                </c:pt>
                <c:pt idx="1046">
                  <c:v>41458</c:v>
                </c:pt>
                <c:pt idx="1047">
                  <c:v>41459</c:v>
                </c:pt>
                <c:pt idx="1048">
                  <c:v>41460</c:v>
                </c:pt>
                <c:pt idx="1049">
                  <c:v>41463</c:v>
                </c:pt>
                <c:pt idx="1050">
                  <c:v>41464</c:v>
                </c:pt>
                <c:pt idx="1051">
                  <c:v>41465</c:v>
                </c:pt>
                <c:pt idx="1052">
                  <c:v>41466</c:v>
                </c:pt>
                <c:pt idx="1053">
                  <c:v>41467</c:v>
                </c:pt>
                <c:pt idx="1054">
                  <c:v>41470</c:v>
                </c:pt>
                <c:pt idx="1055">
                  <c:v>41471</c:v>
                </c:pt>
                <c:pt idx="1056">
                  <c:v>41472</c:v>
                </c:pt>
                <c:pt idx="1057">
                  <c:v>41473</c:v>
                </c:pt>
                <c:pt idx="1058">
                  <c:v>41474</c:v>
                </c:pt>
                <c:pt idx="1059">
                  <c:v>41477</c:v>
                </c:pt>
                <c:pt idx="1060">
                  <c:v>41478</c:v>
                </c:pt>
                <c:pt idx="1061">
                  <c:v>41479</c:v>
                </c:pt>
                <c:pt idx="1062">
                  <c:v>41480</c:v>
                </c:pt>
                <c:pt idx="1063">
                  <c:v>41481</c:v>
                </c:pt>
                <c:pt idx="1064">
                  <c:v>41484</c:v>
                </c:pt>
                <c:pt idx="1065">
                  <c:v>41485</c:v>
                </c:pt>
                <c:pt idx="1066">
                  <c:v>41486</c:v>
                </c:pt>
                <c:pt idx="1067">
                  <c:v>41487</c:v>
                </c:pt>
                <c:pt idx="1068">
                  <c:v>41488</c:v>
                </c:pt>
                <c:pt idx="1069">
                  <c:v>41491</c:v>
                </c:pt>
                <c:pt idx="1070">
                  <c:v>41492</c:v>
                </c:pt>
                <c:pt idx="1071">
                  <c:v>41493</c:v>
                </c:pt>
                <c:pt idx="1072">
                  <c:v>41494</c:v>
                </c:pt>
                <c:pt idx="1073">
                  <c:v>41495</c:v>
                </c:pt>
                <c:pt idx="1074">
                  <c:v>41498</c:v>
                </c:pt>
                <c:pt idx="1075">
                  <c:v>41499</c:v>
                </c:pt>
                <c:pt idx="1076">
                  <c:v>41500</c:v>
                </c:pt>
                <c:pt idx="1077">
                  <c:v>41501</c:v>
                </c:pt>
                <c:pt idx="1078">
                  <c:v>41502</c:v>
                </c:pt>
                <c:pt idx="1079">
                  <c:v>41505</c:v>
                </c:pt>
                <c:pt idx="1080">
                  <c:v>41506</c:v>
                </c:pt>
                <c:pt idx="1081">
                  <c:v>41507</c:v>
                </c:pt>
                <c:pt idx="1082">
                  <c:v>41508</c:v>
                </c:pt>
                <c:pt idx="1083">
                  <c:v>41509</c:v>
                </c:pt>
                <c:pt idx="1084">
                  <c:v>41512</c:v>
                </c:pt>
                <c:pt idx="1085">
                  <c:v>41513</c:v>
                </c:pt>
                <c:pt idx="1086">
                  <c:v>41514</c:v>
                </c:pt>
                <c:pt idx="1087">
                  <c:v>41515</c:v>
                </c:pt>
                <c:pt idx="1088">
                  <c:v>41516</c:v>
                </c:pt>
                <c:pt idx="1089">
                  <c:v>41519</c:v>
                </c:pt>
                <c:pt idx="1090">
                  <c:v>41520</c:v>
                </c:pt>
                <c:pt idx="1091">
                  <c:v>41521</c:v>
                </c:pt>
                <c:pt idx="1092">
                  <c:v>41522</c:v>
                </c:pt>
                <c:pt idx="1093">
                  <c:v>41523</c:v>
                </c:pt>
                <c:pt idx="1094">
                  <c:v>41526</c:v>
                </c:pt>
                <c:pt idx="1095">
                  <c:v>41527</c:v>
                </c:pt>
                <c:pt idx="1096">
                  <c:v>41528</c:v>
                </c:pt>
                <c:pt idx="1097">
                  <c:v>41529</c:v>
                </c:pt>
                <c:pt idx="1098">
                  <c:v>41530</c:v>
                </c:pt>
                <c:pt idx="1099">
                  <c:v>41533</c:v>
                </c:pt>
                <c:pt idx="1100">
                  <c:v>41534</c:v>
                </c:pt>
                <c:pt idx="1101">
                  <c:v>41535</c:v>
                </c:pt>
                <c:pt idx="1102">
                  <c:v>41536</c:v>
                </c:pt>
                <c:pt idx="1103">
                  <c:v>41537</c:v>
                </c:pt>
                <c:pt idx="1104">
                  <c:v>41540</c:v>
                </c:pt>
                <c:pt idx="1105">
                  <c:v>41541</c:v>
                </c:pt>
                <c:pt idx="1106">
                  <c:v>41542</c:v>
                </c:pt>
                <c:pt idx="1107">
                  <c:v>41543</c:v>
                </c:pt>
                <c:pt idx="1108">
                  <c:v>41544</c:v>
                </c:pt>
                <c:pt idx="1109">
                  <c:v>41547</c:v>
                </c:pt>
                <c:pt idx="1110">
                  <c:v>41548</c:v>
                </c:pt>
                <c:pt idx="1111">
                  <c:v>41549</c:v>
                </c:pt>
                <c:pt idx="1112">
                  <c:v>41550</c:v>
                </c:pt>
                <c:pt idx="1113">
                  <c:v>41551</c:v>
                </c:pt>
                <c:pt idx="1114">
                  <c:v>41554</c:v>
                </c:pt>
                <c:pt idx="1115">
                  <c:v>41555</c:v>
                </c:pt>
                <c:pt idx="1116">
                  <c:v>41556</c:v>
                </c:pt>
                <c:pt idx="1117">
                  <c:v>41557</c:v>
                </c:pt>
                <c:pt idx="1118">
                  <c:v>41558</c:v>
                </c:pt>
                <c:pt idx="1119">
                  <c:v>41561</c:v>
                </c:pt>
                <c:pt idx="1120">
                  <c:v>41562</c:v>
                </c:pt>
                <c:pt idx="1121">
                  <c:v>41563</c:v>
                </c:pt>
                <c:pt idx="1122">
                  <c:v>41564</c:v>
                </c:pt>
                <c:pt idx="1123">
                  <c:v>41565</c:v>
                </c:pt>
                <c:pt idx="1124">
                  <c:v>41568</c:v>
                </c:pt>
                <c:pt idx="1125">
                  <c:v>41569</c:v>
                </c:pt>
                <c:pt idx="1126">
                  <c:v>41570</c:v>
                </c:pt>
                <c:pt idx="1127">
                  <c:v>41571</c:v>
                </c:pt>
                <c:pt idx="1128">
                  <c:v>41572</c:v>
                </c:pt>
                <c:pt idx="1129">
                  <c:v>41575</c:v>
                </c:pt>
                <c:pt idx="1130">
                  <c:v>41576</c:v>
                </c:pt>
                <c:pt idx="1131">
                  <c:v>41577</c:v>
                </c:pt>
                <c:pt idx="1132">
                  <c:v>41578</c:v>
                </c:pt>
                <c:pt idx="1133">
                  <c:v>41579</c:v>
                </c:pt>
                <c:pt idx="1134">
                  <c:v>41582</c:v>
                </c:pt>
                <c:pt idx="1135">
                  <c:v>41583</c:v>
                </c:pt>
                <c:pt idx="1136">
                  <c:v>41584</c:v>
                </c:pt>
                <c:pt idx="1137">
                  <c:v>41585</c:v>
                </c:pt>
                <c:pt idx="1138">
                  <c:v>41586</c:v>
                </c:pt>
                <c:pt idx="1139">
                  <c:v>41589</c:v>
                </c:pt>
                <c:pt idx="1140">
                  <c:v>41590</c:v>
                </c:pt>
                <c:pt idx="1141">
                  <c:v>41591</c:v>
                </c:pt>
                <c:pt idx="1142">
                  <c:v>41592</c:v>
                </c:pt>
                <c:pt idx="1143">
                  <c:v>41593</c:v>
                </c:pt>
                <c:pt idx="1144">
                  <c:v>41596</c:v>
                </c:pt>
                <c:pt idx="1145">
                  <c:v>41597</c:v>
                </c:pt>
                <c:pt idx="1146">
                  <c:v>41598</c:v>
                </c:pt>
                <c:pt idx="1147">
                  <c:v>41599</c:v>
                </c:pt>
                <c:pt idx="1148">
                  <c:v>41600</c:v>
                </c:pt>
                <c:pt idx="1149">
                  <c:v>41603</c:v>
                </c:pt>
                <c:pt idx="1150">
                  <c:v>41604</c:v>
                </c:pt>
                <c:pt idx="1151">
                  <c:v>41605</c:v>
                </c:pt>
                <c:pt idx="1152">
                  <c:v>41606</c:v>
                </c:pt>
                <c:pt idx="1153">
                  <c:v>41607</c:v>
                </c:pt>
                <c:pt idx="1154">
                  <c:v>41610</c:v>
                </c:pt>
                <c:pt idx="1155">
                  <c:v>41611</c:v>
                </c:pt>
                <c:pt idx="1156">
                  <c:v>41612</c:v>
                </c:pt>
                <c:pt idx="1157">
                  <c:v>41613</c:v>
                </c:pt>
                <c:pt idx="1158">
                  <c:v>41614</c:v>
                </c:pt>
                <c:pt idx="1159">
                  <c:v>41617</c:v>
                </c:pt>
                <c:pt idx="1160">
                  <c:v>41618</c:v>
                </c:pt>
                <c:pt idx="1161">
                  <c:v>41619</c:v>
                </c:pt>
                <c:pt idx="1162">
                  <c:v>41620</c:v>
                </c:pt>
                <c:pt idx="1163">
                  <c:v>41621</c:v>
                </c:pt>
                <c:pt idx="1164">
                  <c:v>41624</c:v>
                </c:pt>
                <c:pt idx="1165">
                  <c:v>41625</c:v>
                </c:pt>
                <c:pt idx="1166">
                  <c:v>41626</c:v>
                </c:pt>
                <c:pt idx="1167">
                  <c:v>41627</c:v>
                </c:pt>
                <c:pt idx="1168">
                  <c:v>41628</c:v>
                </c:pt>
                <c:pt idx="1169">
                  <c:v>41631</c:v>
                </c:pt>
                <c:pt idx="1170">
                  <c:v>41632</c:v>
                </c:pt>
                <c:pt idx="1171">
                  <c:v>41633</c:v>
                </c:pt>
                <c:pt idx="1172">
                  <c:v>41634</c:v>
                </c:pt>
                <c:pt idx="1173">
                  <c:v>41635</c:v>
                </c:pt>
                <c:pt idx="1174">
                  <c:v>41638</c:v>
                </c:pt>
                <c:pt idx="1175">
                  <c:v>41639</c:v>
                </c:pt>
                <c:pt idx="1176">
                  <c:v>41640</c:v>
                </c:pt>
                <c:pt idx="1177">
                  <c:v>41641</c:v>
                </c:pt>
                <c:pt idx="1178">
                  <c:v>41642</c:v>
                </c:pt>
                <c:pt idx="1179">
                  <c:v>41645</c:v>
                </c:pt>
                <c:pt idx="1180">
                  <c:v>41646</c:v>
                </c:pt>
                <c:pt idx="1181">
                  <c:v>41647</c:v>
                </c:pt>
                <c:pt idx="1182">
                  <c:v>41648</c:v>
                </c:pt>
                <c:pt idx="1183">
                  <c:v>41649</c:v>
                </c:pt>
                <c:pt idx="1184">
                  <c:v>41652</c:v>
                </c:pt>
                <c:pt idx="1185">
                  <c:v>41653</c:v>
                </c:pt>
                <c:pt idx="1186">
                  <c:v>41654</c:v>
                </c:pt>
                <c:pt idx="1187">
                  <c:v>41655</c:v>
                </c:pt>
                <c:pt idx="1188">
                  <c:v>41656</c:v>
                </c:pt>
                <c:pt idx="1189">
                  <c:v>41659</c:v>
                </c:pt>
                <c:pt idx="1190">
                  <c:v>41660</c:v>
                </c:pt>
                <c:pt idx="1191">
                  <c:v>41661</c:v>
                </c:pt>
                <c:pt idx="1192">
                  <c:v>41662</c:v>
                </c:pt>
                <c:pt idx="1193">
                  <c:v>41663</c:v>
                </c:pt>
                <c:pt idx="1194">
                  <c:v>41666</c:v>
                </c:pt>
                <c:pt idx="1195">
                  <c:v>41667</c:v>
                </c:pt>
                <c:pt idx="1196">
                  <c:v>41668</c:v>
                </c:pt>
                <c:pt idx="1197">
                  <c:v>41669</c:v>
                </c:pt>
                <c:pt idx="1198">
                  <c:v>41670</c:v>
                </c:pt>
                <c:pt idx="1199">
                  <c:v>41673</c:v>
                </c:pt>
                <c:pt idx="1200">
                  <c:v>41674</c:v>
                </c:pt>
                <c:pt idx="1201">
                  <c:v>41675</c:v>
                </c:pt>
                <c:pt idx="1202">
                  <c:v>41676</c:v>
                </c:pt>
                <c:pt idx="1203">
                  <c:v>41677</c:v>
                </c:pt>
                <c:pt idx="1204">
                  <c:v>41680</c:v>
                </c:pt>
                <c:pt idx="1205">
                  <c:v>41681</c:v>
                </c:pt>
                <c:pt idx="1206">
                  <c:v>41682</c:v>
                </c:pt>
                <c:pt idx="1207">
                  <c:v>41683</c:v>
                </c:pt>
                <c:pt idx="1208">
                  <c:v>41684</c:v>
                </c:pt>
                <c:pt idx="1209">
                  <c:v>41687</c:v>
                </c:pt>
                <c:pt idx="1210">
                  <c:v>41688</c:v>
                </c:pt>
                <c:pt idx="1211">
                  <c:v>41689</c:v>
                </c:pt>
                <c:pt idx="1212">
                  <c:v>41690</c:v>
                </c:pt>
                <c:pt idx="1213">
                  <c:v>41691</c:v>
                </c:pt>
                <c:pt idx="1214">
                  <c:v>41694</c:v>
                </c:pt>
                <c:pt idx="1215">
                  <c:v>41695</c:v>
                </c:pt>
                <c:pt idx="1216">
                  <c:v>41696</c:v>
                </c:pt>
                <c:pt idx="1217">
                  <c:v>41697</c:v>
                </c:pt>
                <c:pt idx="1218">
                  <c:v>41698</c:v>
                </c:pt>
                <c:pt idx="1219">
                  <c:v>41701</c:v>
                </c:pt>
                <c:pt idx="1220">
                  <c:v>41702</c:v>
                </c:pt>
                <c:pt idx="1221">
                  <c:v>41703</c:v>
                </c:pt>
                <c:pt idx="1222">
                  <c:v>41704</c:v>
                </c:pt>
                <c:pt idx="1223">
                  <c:v>41705</c:v>
                </c:pt>
                <c:pt idx="1224">
                  <c:v>41708</c:v>
                </c:pt>
                <c:pt idx="1225">
                  <c:v>41709</c:v>
                </c:pt>
                <c:pt idx="1226">
                  <c:v>41710</c:v>
                </c:pt>
                <c:pt idx="1227">
                  <c:v>41711</c:v>
                </c:pt>
                <c:pt idx="1228">
                  <c:v>41712</c:v>
                </c:pt>
                <c:pt idx="1229">
                  <c:v>41715</c:v>
                </c:pt>
                <c:pt idx="1230">
                  <c:v>41716</c:v>
                </c:pt>
                <c:pt idx="1231">
                  <c:v>41717</c:v>
                </c:pt>
                <c:pt idx="1232">
                  <c:v>41718</c:v>
                </c:pt>
                <c:pt idx="1233">
                  <c:v>41719</c:v>
                </c:pt>
                <c:pt idx="1234">
                  <c:v>41722</c:v>
                </c:pt>
                <c:pt idx="1235">
                  <c:v>41723</c:v>
                </c:pt>
                <c:pt idx="1236">
                  <c:v>41724</c:v>
                </c:pt>
                <c:pt idx="1237">
                  <c:v>41725</c:v>
                </c:pt>
                <c:pt idx="1238">
                  <c:v>41726</c:v>
                </c:pt>
                <c:pt idx="1239">
                  <c:v>41729</c:v>
                </c:pt>
                <c:pt idx="1240">
                  <c:v>41730</c:v>
                </c:pt>
                <c:pt idx="1241">
                  <c:v>41731</c:v>
                </c:pt>
                <c:pt idx="1242">
                  <c:v>41732</c:v>
                </c:pt>
                <c:pt idx="1243">
                  <c:v>41733</c:v>
                </c:pt>
                <c:pt idx="1244">
                  <c:v>41736</c:v>
                </c:pt>
                <c:pt idx="1245">
                  <c:v>41737</c:v>
                </c:pt>
                <c:pt idx="1246">
                  <c:v>41738</c:v>
                </c:pt>
                <c:pt idx="1247">
                  <c:v>41739</c:v>
                </c:pt>
                <c:pt idx="1248">
                  <c:v>41740</c:v>
                </c:pt>
                <c:pt idx="1249">
                  <c:v>41743</c:v>
                </c:pt>
                <c:pt idx="1250">
                  <c:v>41744</c:v>
                </c:pt>
                <c:pt idx="1251">
                  <c:v>41745</c:v>
                </c:pt>
                <c:pt idx="1252">
                  <c:v>41746</c:v>
                </c:pt>
                <c:pt idx="1253">
                  <c:v>41747</c:v>
                </c:pt>
                <c:pt idx="1254">
                  <c:v>41750</c:v>
                </c:pt>
                <c:pt idx="1255">
                  <c:v>41751</c:v>
                </c:pt>
                <c:pt idx="1256">
                  <c:v>41752</c:v>
                </c:pt>
                <c:pt idx="1257">
                  <c:v>41753</c:v>
                </c:pt>
                <c:pt idx="1258">
                  <c:v>41754</c:v>
                </c:pt>
                <c:pt idx="1259">
                  <c:v>41757</c:v>
                </c:pt>
                <c:pt idx="1260">
                  <c:v>41758</c:v>
                </c:pt>
                <c:pt idx="1261">
                  <c:v>41759</c:v>
                </c:pt>
                <c:pt idx="1262">
                  <c:v>41760</c:v>
                </c:pt>
                <c:pt idx="1263">
                  <c:v>41761</c:v>
                </c:pt>
                <c:pt idx="1264">
                  <c:v>41764</c:v>
                </c:pt>
                <c:pt idx="1265">
                  <c:v>41765</c:v>
                </c:pt>
                <c:pt idx="1266">
                  <c:v>41766</c:v>
                </c:pt>
                <c:pt idx="1267">
                  <c:v>41767</c:v>
                </c:pt>
                <c:pt idx="1268">
                  <c:v>41768</c:v>
                </c:pt>
                <c:pt idx="1269">
                  <c:v>41771</c:v>
                </c:pt>
                <c:pt idx="1270">
                  <c:v>41772</c:v>
                </c:pt>
                <c:pt idx="1271">
                  <c:v>41773</c:v>
                </c:pt>
                <c:pt idx="1272">
                  <c:v>41774</c:v>
                </c:pt>
                <c:pt idx="1273">
                  <c:v>41775</c:v>
                </c:pt>
                <c:pt idx="1274">
                  <c:v>41778</c:v>
                </c:pt>
                <c:pt idx="1275">
                  <c:v>41779</c:v>
                </c:pt>
                <c:pt idx="1276">
                  <c:v>41780</c:v>
                </c:pt>
                <c:pt idx="1277">
                  <c:v>41781</c:v>
                </c:pt>
                <c:pt idx="1278">
                  <c:v>41782</c:v>
                </c:pt>
                <c:pt idx="1279">
                  <c:v>41785</c:v>
                </c:pt>
                <c:pt idx="1280">
                  <c:v>41786</c:v>
                </c:pt>
                <c:pt idx="1281">
                  <c:v>41787</c:v>
                </c:pt>
                <c:pt idx="1282">
                  <c:v>41788</c:v>
                </c:pt>
                <c:pt idx="1283">
                  <c:v>41789</c:v>
                </c:pt>
                <c:pt idx="1284">
                  <c:v>41792</c:v>
                </c:pt>
                <c:pt idx="1285">
                  <c:v>41793</c:v>
                </c:pt>
                <c:pt idx="1286">
                  <c:v>41794</c:v>
                </c:pt>
                <c:pt idx="1287">
                  <c:v>41795</c:v>
                </c:pt>
                <c:pt idx="1288">
                  <c:v>41796</c:v>
                </c:pt>
                <c:pt idx="1289">
                  <c:v>41799</c:v>
                </c:pt>
                <c:pt idx="1290">
                  <c:v>41800</c:v>
                </c:pt>
                <c:pt idx="1291">
                  <c:v>41801</c:v>
                </c:pt>
                <c:pt idx="1292">
                  <c:v>41802</c:v>
                </c:pt>
                <c:pt idx="1293">
                  <c:v>41803</c:v>
                </c:pt>
                <c:pt idx="1294">
                  <c:v>41806</c:v>
                </c:pt>
                <c:pt idx="1295">
                  <c:v>41807</c:v>
                </c:pt>
                <c:pt idx="1296">
                  <c:v>41808</c:v>
                </c:pt>
                <c:pt idx="1297">
                  <c:v>41809</c:v>
                </c:pt>
                <c:pt idx="1298">
                  <c:v>41810</c:v>
                </c:pt>
                <c:pt idx="1299">
                  <c:v>41813</c:v>
                </c:pt>
                <c:pt idx="1300">
                  <c:v>41814</c:v>
                </c:pt>
                <c:pt idx="1301">
                  <c:v>41815</c:v>
                </c:pt>
                <c:pt idx="1302">
                  <c:v>41816</c:v>
                </c:pt>
                <c:pt idx="1303">
                  <c:v>41817</c:v>
                </c:pt>
                <c:pt idx="1304">
                  <c:v>41820</c:v>
                </c:pt>
              </c:numCache>
            </c:numRef>
          </c:cat>
          <c:val>
            <c:numRef>
              <c:f>'10YRGILT YIELDS'!$K$4:$K$1309</c:f>
              <c:numCache>
                <c:formatCode>0.00%</c:formatCode>
                <c:ptCount val="1306"/>
                <c:pt idx="0">
                  <c:v>5.0840000000000003E-2</c:v>
                </c:pt>
                <c:pt idx="1">
                  <c:v>5.1020000000000003E-2</c:v>
                </c:pt>
                <c:pt idx="2">
                  <c:v>5.0549999999999984E-2</c:v>
                </c:pt>
                <c:pt idx="3">
                  <c:v>5.0680000000000003E-2</c:v>
                </c:pt>
                <c:pt idx="4">
                  <c:v>5.0570000000000004E-2</c:v>
                </c:pt>
                <c:pt idx="5">
                  <c:v>5.1100000000000007E-2</c:v>
                </c:pt>
                <c:pt idx="6">
                  <c:v>5.1139999999999998E-2</c:v>
                </c:pt>
                <c:pt idx="7">
                  <c:v>5.1290000000000002E-2</c:v>
                </c:pt>
                <c:pt idx="8">
                  <c:v>5.1189999999999986E-2</c:v>
                </c:pt>
                <c:pt idx="9">
                  <c:v>5.1130000000000002E-2</c:v>
                </c:pt>
                <c:pt idx="10">
                  <c:v>5.1199999999999996E-2</c:v>
                </c:pt>
                <c:pt idx="11">
                  <c:v>5.1100000000000007E-2</c:v>
                </c:pt>
                <c:pt idx="12">
                  <c:v>5.0910000000000018E-2</c:v>
                </c:pt>
                <c:pt idx="13">
                  <c:v>5.0920000000000014E-2</c:v>
                </c:pt>
                <c:pt idx="14">
                  <c:v>5.0689999999999999E-2</c:v>
                </c:pt>
                <c:pt idx="15">
                  <c:v>5.0400000000000014E-2</c:v>
                </c:pt>
                <c:pt idx="16">
                  <c:v>5.0269999999999995E-2</c:v>
                </c:pt>
                <c:pt idx="17">
                  <c:v>5.0639999999999998E-2</c:v>
                </c:pt>
                <c:pt idx="18">
                  <c:v>5.0620000000000005E-2</c:v>
                </c:pt>
                <c:pt idx="19">
                  <c:v>5.0340000000000003E-2</c:v>
                </c:pt>
                <c:pt idx="20">
                  <c:v>4.9550000000000004E-2</c:v>
                </c:pt>
                <c:pt idx="21">
                  <c:v>4.9279999999999997E-2</c:v>
                </c:pt>
                <c:pt idx="22">
                  <c:v>4.8870000000000004E-2</c:v>
                </c:pt>
                <c:pt idx="23">
                  <c:v>4.7920000000000004E-2</c:v>
                </c:pt>
                <c:pt idx="24">
                  <c:v>4.8189999999999997E-2</c:v>
                </c:pt>
                <c:pt idx="25">
                  <c:v>4.8090000000000015E-2</c:v>
                </c:pt>
                <c:pt idx="26">
                  <c:v>4.7620000000000003E-2</c:v>
                </c:pt>
                <c:pt idx="27">
                  <c:v>4.7590000000000014E-2</c:v>
                </c:pt>
                <c:pt idx="28">
                  <c:v>4.8110000000000014E-2</c:v>
                </c:pt>
                <c:pt idx="29">
                  <c:v>4.7629999999999999E-2</c:v>
                </c:pt>
                <c:pt idx="30">
                  <c:v>4.7780000000000017E-2</c:v>
                </c:pt>
                <c:pt idx="31">
                  <c:v>4.7840000000000001E-2</c:v>
                </c:pt>
                <c:pt idx="32">
                  <c:v>4.7950000000000013E-2</c:v>
                </c:pt>
                <c:pt idx="33">
                  <c:v>4.7370000000000016E-2</c:v>
                </c:pt>
                <c:pt idx="34">
                  <c:v>4.7120000000000002E-2</c:v>
                </c:pt>
                <c:pt idx="35">
                  <c:v>4.7060000000000025E-2</c:v>
                </c:pt>
                <c:pt idx="36">
                  <c:v>4.6859999999999999E-2</c:v>
                </c:pt>
                <c:pt idx="37">
                  <c:v>4.6890000000000015E-2</c:v>
                </c:pt>
                <c:pt idx="38">
                  <c:v>4.6799999999999994E-2</c:v>
                </c:pt>
                <c:pt idx="39">
                  <c:v>4.7350000000000017E-2</c:v>
                </c:pt>
                <c:pt idx="40">
                  <c:v>4.7010000000000017E-2</c:v>
                </c:pt>
                <c:pt idx="41">
                  <c:v>4.6690000000000002E-2</c:v>
                </c:pt>
                <c:pt idx="42">
                  <c:v>4.6850000000000003E-2</c:v>
                </c:pt>
                <c:pt idx="43">
                  <c:v>4.7020000000000013E-2</c:v>
                </c:pt>
                <c:pt idx="44">
                  <c:v>4.6799999999999994E-2</c:v>
                </c:pt>
                <c:pt idx="45">
                  <c:v>4.7160000000000014E-2</c:v>
                </c:pt>
                <c:pt idx="46">
                  <c:v>4.7289999999999999E-2</c:v>
                </c:pt>
                <c:pt idx="47">
                  <c:v>4.7850000000000004E-2</c:v>
                </c:pt>
                <c:pt idx="48">
                  <c:v>4.7669999999999997E-2</c:v>
                </c:pt>
                <c:pt idx="49">
                  <c:v>4.8150000000000012E-2</c:v>
                </c:pt>
                <c:pt idx="50">
                  <c:v>4.82E-2</c:v>
                </c:pt>
                <c:pt idx="51">
                  <c:v>4.8420000000000012E-2</c:v>
                </c:pt>
                <c:pt idx="52">
                  <c:v>4.7830000000000018E-2</c:v>
                </c:pt>
                <c:pt idx="53">
                  <c:v>4.6930000000000013E-2</c:v>
                </c:pt>
                <c:pt idx="54">
                  <c:v>4.7000000000000014E-2</c:v>
                </c:pt>
                <c:pt idx="55">
                  <c:v>4.7020000000000013E-2</c:v>
                </c:pt>
                <c:pt idx="56">
                  <c:v>4.6930000000000013E-2</c:v>
                </c:pt>
                <c:pt idx="57">
                  <c:v>4.7110000000000027E-2</c:v>
                </c:pt>
                <c:pt idx="58">
                  <c:v>4.7040000000000012E-2</c:v>
                </c:pt>
                <c:pt idx="59">
                  <c:v>4.7270000000000006E-2</c:v>
                </c:pt>
                <c:pt idx="60">
                  <c:v>4.7190000000000017E-2</c:v>
                </c:pt>
                <c:pt idx="61">
                  <c:v>4.7010000000000017E-2</c:v>
                </c:pt>
                <c:pt idx="62">
                  <c:v>4.6509999999999996E-2</c:v>
                </c:pt>
                <c:pt idx="63">
                  <c:v>4.6080000000000003E-2</c:v>
                </c:pt>
                <c:pt idx="64">
                  <c:v>4.6020000000000005E-2</c:v>
                </c:pt>
                <c:pt idx="65">
                  <c:v>4.5730000000000028E-2</c:v>
                </c:pt>
                <c:pt idx="66">
                  <c:v>4.632E-2</c:v>
                </c:pt>
                <c:pt idx="67">
                  <c:v>4.6539999999999998E-2</c:v>
                </c:pt>
                <c:pt idx="68">
                  <c:v>4.6089999999999999E-2</c:v>
                </c:pt>
                <c:pt idx="69">
                  <c:v>4.6000000000000013E-2</c:v>
                </c:pt>
                <c:pt idx="70">
                  <c:v>4.6210000000000001E-2</c:v>
                </c:pt>
                <c:pt idx="71">
                  <c:v>4.5909999999999999E-2</c:v>
                </c:pt>
                <c:pt idx="72">
                  <c:v>4.5940000000000002E-2</c:v>
                </c:pt>
                <c:pt idx="73">
                  <c:v>4.6420000000000003E-2</c:v>
                </c:pt>
                <c:pt idx="74">
                  <c:v>4.6400000000000004E-2</c:v>
                </c:pt>
                <c:pt idx="75">
                  <c:v>4.6690000000000002E-2</c:v>
                </c:pt>
                <c:pt idx="76">
                  <c:v>4.7200000000000013E-2</c:v>
                </c:pt>
                <c:pt idx="77">
                  <c:v>4.7870000000000003E-2</c:v>
                </c:pt>
                <c:pt idx="78">
                  <c:v>4.7620000000000003E-2</c:v>
                </c:pt>
                <c:pt idx="79">
                  <c:v>4.7430000000000021E-2</c:v>
                </c:pt>
                <c:pt idx="80">
                  <c:v>4.6899999999999997E-2</c:v>
                </c:pt>
                <c:pt idx="81">
                  <c:v>4.7460000000000016E-2</c:v>
                </c:pt>
                <c:pt idx="82">
                  <c:v>4.7270000000000006E-2</c:v>
                </c:pt>
                <c:pt idx="83">
                  <c:v>4.7669999999999997E-2</c:v>
                </c:pt>
                <c:pt idx="84">
                  <c:v>4.7550000000000002E-2</c:v>
                </c:pt>
                <c:pt idx="85">
                  <c:v>4.684E-2</c:v>
                </c:pt>
                <c:pt idx="86">
                  <c:v>4.6660000000000007E-2</c:v>
                </c:pt>
                <c:pt idx="87">
                  <c:v>4.7149999999999997E-2</c:v>
                </c:pt>
                <c:pt idx="88">
                  <c:v>4.6699999999999998E-2</c:v>
                </c:pt>
                <c:pt idx="89">
                  <c:v>4.6550000000000001E-2</c:v>
                </c:pt>
                <c:pt idx="90">
                  <c:v>4.6750000000000014E-2</c:v>
                </c:pt>
                <c:pt idx="91">
                  <c:v>4.7120000000000002E-2</c:v>
                </c:pt>
                <c:pt idx="92">
                  <c:v>4.7140000000000001E-2</c:v>
                </c:pt>
                <c:pt idx="93">
                  <c:v>4.7190000000000017E-2</c:v>
                </c:pt>
                <c:pt idx="94">
                  <c:v>4.6760000000000017E-2</c:v>
                </c:pt>
                <c:pt idx="95">
                  <c:v>4.6300000000000001E-2</c:v>
                </c:pt>
                <c:pt idx="96">
                  <c:v>4.614999999999999E-2</c:v>
                </c:pt>
                <c:pt idx="97">
                  <c:v>4.6219999999999997E-2</c:v>
                </c:pt>
                <c:pt idx="98">
                  <c:v>4.6660000000000007E-2</c:v>
                </c:pt>
                <c:pt idx="99">
                  <c:v>4.6390000000000015E-2</c:v>
                </c:pt>
                <c:pt idx="100">
                  <c:v>4.5840000000000013E-2</c:v>
                </c:pt>
                <c:pt idx="101">
                  <c:v>4.5869999999999994E-2</c:v>
                </c:pt>
                <c:pt idx="102">
                  <c:v>4.5800000000000014E-2</c:v>
                </c:pt>
                <c:pt idx="103">
                  <c:v>4.5880000000000004E-2</c:v>
                </c:pt>
                <c:pt idx="104">
                  <c:v>4.6059999999999997E-2</c:v>
                </c:pt>
                <c:pt idx="105">
                  <c:v>4.5980000000000014E-2</c:v>
                </c:pt>
                <c:pt idx="106">
                  <c:v>4.6199999999999998E-2</c:v>
                </c:pt>
                <c:pt idx="107">
                  <c:v>4.6189999999999995E-2</c:v>
                </c:pt>
                <c:pt idx="108">
                  <c:v>4.612999999999999E-2</c:v>
                </c:pt>
                <c:pt idx="109">
                  <c:v>4.5680000000000012E-2</c:v>
                </c:pt>
                <c:pt idx="110">
                  <c:v>4.5470000000000003E-2</c:v>
                </c:pt>
                <c:pt idx="111">
                  <c:v>4.5470000000000003E-2</c:v>
                </c:pt>
                <c:pt idx="112">
                  <c:v>4.5460000000000014E-2</c:v>
                </c:pt>
                <c:pt idx="113">
                  <c:v>4.5539999999999997E-2</c:v>
                </c:pt>
                <c:pt idx="114">
                  <c:v>4.5190000000000015E-2</c:v>
                </c:pt>
                <c:pt idx="115">
                  <c:v>4.5280000000000008E-2</c:v>
                </c:pt>
                <c:pt idx="116">
                  <c:v>4.5710000000000028E-2</c:v>
                </c:pt>
                <c:pt idx="117">
                  <c:v>4.6059999999999997E-2</c:v>
                </c:pt>
                <c:pt idx="118">
                  <c:v>4.6020000000000005E-2</c:v>
                </c:pt>
                <c:pt idx="119">
                  <c:v>4.5680000000000012E-2</c:v>
                </c:pt>
                <c:pt idx="120">
                  <c:v>4.5909999999999999E-2</c:v>
                </c:pt>
                <c:pt idx="121">
                  <c:v>4.5340000000000012E-2</c:v>
                </c:pt>
                <c:pt idx="122">
                  <c:v>4.4940000000000001E-2</c:v>
                </c:pt>
                <c:pt idx="123">
                  <c:v>4.4909999999999999E-2</c:v>
                </c:pt>
                <c:pt idx="124">
                  <c:v>4.5340000000000012E-2</c:v>
                </c:pt>
                <c:pt idx="125">
                  <c:v>4.5460000000000014E-2</c:v>
                </c:pt>
                <c:pt idx="126">
                  <c:v>4.5680000000000012E-2</c:v>
                </c:pt>
                <c:pt idx="127">
                  <c:v>4.5760000000000016E-2</c:v>
                </c:pt>
                <c:pt idx="128">
                  <c:v>4.5760000000000016E-2</c:v>
                </c:pt>
                <c:pt idx="129">
                  <c:v>4.5760000000000016E-2</c:v>
                </c:pt>
                <c:pt idx="130">
                  <c:v>4.5780000000000015E-2</c:v>
                </c:pt>
                <c:pt idx="131">
                  <c:v>4.6169999999999996E-2</c:v>
                </c:pt>
                <c:pt idx="132">
                  <c:v>4.612999999999999E-2</c:v>
                </c:pt>
                <c:pt idx="133">
                  <c:v>4.612999999999999E-2</c:v>
                </c:pt>
                <c:pt idx="134">
                  <c:v>4.5710000000000028E-2</c:v>
                </c:pt>
                <c:pt idx="135">
                  <c:v>4.5860000000000026E-2</c:v>
                </c:pt>
                <c:pt idx="136">
                  <c:v>4.6239999999999983E-2</c:v>
                </c:pt>
                <c:pt idx="137">
                  <c:v>4.6039999999999998E-2</c:v>
                </c:pt>
                <c:pt idx="138">
                  <c:v>4.5929999999999999E-2</c:v>
                </c:pt>
                <c:pt idx="139">
                  <c:v>4.5960000000000015E-2</c:v>
                </c:pt>
                <c:pt idx="140">
                  <c:v>4.5869999999999994E-2</c:v>
                </c:pt>
                <c:pt idx="141">
                  <c:v>4.6330000000000003E-2</c:v>
                </c:pt>
                <c:pt idx="142">
                  <c:v>4.6330000000000003E-2</c:v>
                </c:pt>
                <c:pt idx="143">
                  <c:v>4.6039999999999998E-2</c:v>
                </c:pt>
                <c:pt idx="144">
                  <c:v>4.5900000000000003E-2</c:v>
                </c:pt>
                <c:pt idx="145">
                  <c:v>4.5969999999999997E-2</c:v>
                </c:pt>
                <c:pt idx="146">
                  <c:v>4.6169999999999996E-2</c:v>
                </c:pt>
                <c:pt idx="147">
                  <c:v>4.614999999999999E-2</c:v>
                </c:pt>
                <c:pt idx="148">
                  <c:v>4.6300000000000001E-2</c:v>
                </c:pt>
                <c:pt idx="149">
                  <c:v>4.6050000000000008E-2</c:v>
                </c:pt>
                <c:pt idx="150">
                  <c:v>4.5820000000000013E-2</c:v>
                </c:pt>
                <c:pt idx="151">
                  <c:v>4.6260000000000003E-2</c:v>
                </c:pt>
                <c:pt idx="152">
                  <c:v>4.6760000000000017E-2</c:v>
                </c:pt>
                <c:pt idx="153">
                  <c:v>4.6290000000000012E-2</c:v>
                </c:pt>
                <c:pt idx="154">
                  <c:v>4.5749999999999999E-2</c:v>
                </c:pt>
                <c:pt idx="155">
                  <c:v>4.5840000000000013E-2</c:v>
                </c:pt>
                <c:pt idx="156">
                  <c:v>4.5900000000000003E-2</c:v>
                </c:pt>
                <c:pt idx="157">
                  <c:v>4.5880000000000004E-2</c:v>
                </c:pt>
                <c:pt idx="158">
                  <c:v>4.5800000000000014E-2</c:v>
                </c:pt>
                <c:pt idx="159">
                  <c:v>4.6100000000000002E-2</c:v>
                </c:pt>
                <c:pt idx="160">
                  <c:v>4.5820000000000013E-2</c:v>
                </c:pt>
                <c:pt idx="161">
                  <c:v>4.5690000000000001E-2</c:v>
                </c:pt>
                <c:pt idx="162">
                  <c:v>4.5650000000000003E-2</c:v>
                </c:pt>
                <c:pt idx="163">
                  <c:v>4.5869999999999994E-2</c:v>
                </c:pt>
                <c:pt idx="164">
                  <c:v>4.6010000000000002E-2</c:v>
                </c:pt>
                <c:pt idx="165">
                  <c:v>4.6000000000000013E-2</c:v>
                </c:pt>
                <c:pt idx="166">
                  <c:v>4.5969999999999997E-2</c:v>
                </c:pt>
                <c:pt idx="167">
                  <c:v>4.6260000000000003E-2</c:v>
                </c:pt>
                <c:pt idx="168">
                  <c:v>4.6460000000000001E-2</c:v>
                </c:pt>
                <c:pt idx="169">
                  <c:v>4.6279999999999988E-2</c:v>
                </c:pt>
                <c:pt idx="170">
                  <c:v>4.5720000000000004E-2</c:v>
                </c:pt>
                <c:pt idx="171">
                  <c:v>4.564E-2</c:v>
                </c:pt>
                <c:pt idx="172">
                  <c:v>4.6010000000000002E-2</c:v>
                </c:pt>
                <c:pt idx="173">
                  <c:v>4.5730000000000028E-2</c:v>
                </c:pt>
                <c:pt idx="174">
                  <c:v>4.6080000000000003E-2</c:v>
                </c:pt>
                <c:pt idx="175">
                  <c:v>4.6119999999999987E-2</c:v>
                </c:pt>
                <c:pt idx="176">
                  <c:v>4.6100000000000002E-2</c:v>
                </c:pt>
                <c:pt idx="177">
                  <c:v>4.6109999999999984E-2</c:v>
                </c:pt>
                <c:pt idx="178">
                  <c:v>4.612999999999999E-2</c:v>
                </c:pt>
                <c:pt idx="179">
                  <c:v>4.6119999999999987E-2</c:v>
                </c:pt>
                <c:pt idx="180">
                  <c:v>4.607E-2</c:v>
                </c:pt>
                <c:pt idx="181">
                  <c:v>4.5900000000000003E-2</c:v>
                </c:pt>
                <c:pt idx="182">
                  <c:v>4.6029999999999995E-2</c:v>
                </c:pt>
                <c:pt idx="183">
                  <c:v>4.5869999999999994E-2</c:v>
                </c:pt>
                <c:pt idx="184">
                  <c:v>4.5869999999999994E-2</c:v>
                </c:pt>
                <c:pt idx="185">
                  <c:v>4.5810000000000017E-2</c:v>
                </c:pt>
                <c:pt idx="186">
                  <c:v>4.5680000000000012E-2</c:v>
                </c:pt>
                <c:pt idx="187">
                  <c:v>4.5909999999999999E-2</c:v>
                </c:pt>
                <c:pt idx="188">
                  <c:v>4.6020000000000005E-2</c:v>
                </c:pt>
                <c:pt idx="189">
                  <c:v>4.5800000000000014E-2</c:v>
                </c:pt>
                <c:pt idx="190">
                  <c:v>4.5620000000000001E-2</c:v>
                </c:pt>
                <c:pt idx="191">
                  <c:v>4.5570000000000006E-2</c:v>
                </c:pt>
                <c:pt idx="192">
                  <c:v>4.5669999999999995E-2</c:v>
                </c:pt>
                <c:pt idx="193">
                  <c:v>4.5589999999999999E-2</c:v>
                </c:pt>
                <c:pt idx="194">
                  <c:v>4.5520000000000012E-2</c:v>
                </c:pt>
                <c:pt idx="195">
                  <c:v>4.5380000000000018E-2</c:v>
                </c:pt>
                <c:pt idx="196">
                  <c:v>4.5100000000000001E-2</c:v>
                </c:pt>
                <c:pt idx="197">
                  <c:v>4.5289999999999997E-2</c:v>
                </c:pt>
                <c:pt idx="198">
                  <c:v>4.5289999999999997E-2</c:v>
                </c:pt>
                <c:pt idx="199">
                  <c:v>4.5289999999999997E-2</c:v>
                </c:pt>
                <c:pt idx="200">
                  <c:v>4.5710000000000028E-2</c:v>
                </c:pt>
                <c:pt idx="201">
                  <c:v>4.5730000000000028E-2</c:v>
                </c:pt>
                <c:pt idx="202">
                  <c:v>4.5620000000000001E-2</c:v>
                </c:pt>
                <c:pt idx="203">
                  <c:v>4.5840000000000013E-2</c:v>
                </c:pt>
                <c:pt idx="204">
                  <c:v>4.5770000000000012E-2</c:v>
                </c:pt>
                <c:pt idx="205">
                  <c:v>4.5589999999999999E-2</c:v>
                </c:pt>
                <c:pt idx="206">
                  <c:v>4.5770000000000012E-2</c:v>
                </c:pt>
                <c:pt idx="207">
                  <c:v>4.5710000000000028E-2</c:v>
                </c:pt>
                <c:pt idx="208">
                  <c:v>4.5570000000000006E-2</c:v>
                </c:pt>
                <c:pt idx="209">
                  <c:v>4.5490000000000017E-2</c:v>
                </c:pt>
                <c:pt idx="210">
                  <c:v>4.5700000000000025E-2</c:v>
                </c:pt>
                <c:pt idx="211">
                  <c:v>4.5929999999999999E-2</c:v>
                </c:pt>
                <c:pt idx="212">
                  <c:v>4.6119999999999987E-2</c:v>
                </c:pt>
                <c:pt idx="213">
                  <c:v>4.6400000000000004E-2</c:v>
                </c:pt>
                <c:pt idx="214">
                  <c:v>4.6460000000000001E-2</c:v>
                </c:pt>
                <c:pt idx="215">
                  <c:v>4.6420000000000003E-2</c:v>
                </c:pt>
                <c:pt idx="216">
                  <c:v>4.691E-2</c:v>
                </c:pt>
                <c:pt idx="217">
                  <c:v>4.6610000000000013E-2</c:v>
                </c:pt>
                <c:pt idx="218">
                  <c:v>4.6010000000000002E-2</c:v>
                </c:pt>
                <c:pt idx="219">
                  <c:v>4.6310000000000018E-2</c:v>
                </c:pt>
                <c:pt idx="220">
                  <c:v>4.6479999999999987E-2</c:v>
                </c:pt>
                <c:pt idx="221">
                  <c:v>4.6919999999999996E-2</c:v>
                </c:pt>
                <c:pt idx="222">
                  <c:v>4.8580000000000012E-2</c:v>
                </c:pt>
                <c:pt idx="223">
                  <c:v>4.9240000000000006E-2</c:v>
                </c:pt>
                <c:pt idx="224">
                  <c:v>4.6859999999999999E-2</c:v>
                </c:pt>
                <c:pt idx="225">
                  <c:v>4.6959999999999995E-2</c:v>
                </c:pt>
                <c:pt idx="226">
                  <c:v>4.6790000000000026E-2</c:v>
                </c:pt>
                <c:pt idx="227">
                  <c:v>4.6460000000000001E-2</c:v>
                </c:pt>
                <c:pt idx="228">
                  <c:v>4.6539999999999998E-2</c:v>
                </c:pt>
                <c:pt idx="229">
                  <c:v>4.6400000000000004E-2</c:v>
                </c:pt>
                <c:pt idx="230">
                  <c:v>4.6290000000000012E-2</c:v>
                </c:pt>
                <c:pt idx="231">
                  <c:v>4.6310000000000018E-2</c:v>
                </c:pt>
                <c:pt idx="232">
                  <c:v>4.7080000000000004E-2</c:v>
                </c:pt>
                <c:pt idx="233">
                  <c:v>4.6739999999999997E-2</c:v>
                </c:pt>
                <c:pt idx="234">
                  <c:v>4.6429999999999985E-2</c:v>
                </c:pt>
                <c:pt idx="235">
                  <c:v>4.6639999999999987E-2</c:v>
                </c:pt>
                <c:pt idx="236">
                  <c:v>4.7080000000000004E-2</c:v>
                </c:pt>
                <c:pt idx="237">
                  <c:v>4.7890000000000009E-2</c:v>
                </c:pt>
                <c:pt idx="238">
                  <c:v>4.7900000000000012E-2</c:v>
                </c:pt>
                <c:pt idx="239">
                  <c:v>4.7910000000000015E-2</c:v>
                </c:pt>
                <c:pt idx="240">
                  <c:v>4.8119999999999996E-2</c:v>
                </c:pt>
                <c:pt idx="241">
                  <c:v>4.9090000000000016E-2</c:v>
                </c:pt>
                <c:pt idx="242">
                  <c:v>4.9540000000000001E-2</c:v>
                </c:pt>
                <c:pt idx="243">
                  <c:v>4.9400000000000027E-2</c:v>
                </c:pt>
                <c:pt idx="244">
                  <c:v>5.0060000000000014E-2</c:v>
                </c:pt>
                <c:pt idx="245">
                  <c:v>5.0520000000000002E-2</c:v>
                </c:pt>
                <c:pt idx="246">
                  <c:v>4.933000000000002E-2</c:v>
                </c:pt>
                <c:pt idx="247">
                  <c:v>4.8000000000000001E-2</c:v>
                </c:pt>
                <c:pt idx="248">
                  <c:v>4.771000000000003E-2</c:v>
                </c:pt>
                <c:pt idx="249">
                  <c:v>4.8529999999999997E-2</c:v>
                </c:pt>
                <c:pt idx="250">
                  <c:v>4.8100000000000004E-2</c:v>
                </c:pt>
                <c:pt idx="251">
                  <c:v>4.8479999999999995E-2</c:v>
                </c:pt>
                <c:pt idx="252">
                  <c:v>4.82E-2</c:v>
                </c:pt>
                <c:pt idx="253">
                  <c:v>4.7720000000000026E-2</c:v>
                </c:pt>
                <c:pt idx="254">
                  <c:v>4.7569999999999994E-2</c:v>
                </c:pt>
                <c:pt idx="255">
                  <c:v>4.768E-2</c:v>
                </c:pt>
                <c:pt idx="256">
                  <c:v>4.7920000000000004E-2</c:v>
                </c:pt>
                <c:pt idx="257">
                  <c:v>4.8010000000000004E-2</c:v>
                </c:pt>
                <c:pt idx="258">
                  <c:v>4.8379999999999999E-2</c:v>
                </c:pt>
                <c:pt idx="259">
                  <c:v>4.8750000000000016E-2</c:v>
                </c:pt>
                <c:pt idx="260">
                  <c:v>4.8580000000000012E-2</c:v>
                </c:pt>
                <c:pt idx="261">
                  <c:v>4.8260000000000004E-2</c:v>
                </c:pt>
                <c:pt idx="262">
                  <c:v>4.7930000000000014E-2</c:v>
                </c:pt>
                <c:pt idx="263">
                  <c:v>4.7460000000000016E-2</c:v>
                </c:pt>
                <c:pt idx="264">
                  <c:v>4.7250000000000007E-2</c:v>
                </c:pt>
                <c:pt idx="265">
                  <c:v>4.7690000000000003E-2</c:v>
                </c:pt>
                <c:pt idx="266">
                  <c:v>4.779000000000002E-2</c:v>
                </c:pt>
                <c:pt idx="267">
                  <c:v>4.7620000000000003E-2</c:v>
                </c:pt>
                <c:pt idx="268">
                  <c:v>4.7510000000000017E-2</c:v>
                </c:pt>
                <c:pt idx="269">
                  <c:v>4.7669999999999997E-2</c:v>
                </c:pt>
                <c:pt idx="270">
                  <c:v>4.8029999999999996E-2</c:v>
                </c:pt>
                <c:pt idx="271">
                  <c:v>4.8730000000000016E-2</c:v>
                </c:pt>
                <c:pt idx="272">
                  <c:v>4.8630000000000007E-2</c:v>
                </c:pt>
                <c:pt idx="273">
                  <c:v>4.82E-2</c:v>
                </c:pt>
                <c:pt idx="274">
                  <c:v>4.8039999999999999E-2</c:v>
                </c:pt>
                <c:pt idx="275">
                  <c:v>4.7550000000000002E-2</c:v>
                </c:pt>
                <c:pt idx="276">
                  <c:v>4.7569999999999994E-2</c:v>
                </c:pt>
                <c:pt idx="277">
                  <c:v>4.7620000000000003E-2</c:v>
                </c:pt>
                <c:pt idx="278">
                  <c:v>4.736000000000002E-2</c:v>
                </c:pt>
                <c:pt idx="279">
                  <c:v>4.7070000000000001E-2</c:v>
                </c:pt>
                <c:pt idx="280">
                  <c:v>4.6530000000000002E-2</c:v>
                </c:pt>
                <c:pt idx="281">
                  <c:v>4.6829999999999997E-2</c:v>
                </c:pt>
                <c:pt idx="282">
                  <c:v>4.6599999999999996E-2</c:v>
                </c:pt>
                <c:pt idx="283">
                  <c:v>4.6379999999999998E-2</c:v>
                </c:pt>
                <c:pt idx="284">
                  <c:v>4.6119999999999987E-2</c:v>
                </c:pt>
                <c:pt idx="285">
                  <c:v>4.5690000000000001E-2</c:v>
                </c:pt>
                <c:pt idx="286">
                  <c:v>4.5380000000000018E-2</c:v>
                </c:pt>
                <c:pt idx="287">
                  <c:v>4.5069999999999999E-2</c:v>
                </c:pt>
                <c:pt idx="288">
                  <c:v>4.4570000000000012E-2</c:v>
                </c:pt>
                <c:pt idx="289">
                  <c:v>4.4549999999999999E-2</c:v>
                </c:pt>
                <c:pt idx="290">
                  <c:v>4.5289999999999997E-2</c:v>
                </c:pt>
                <c:pt idx="291">
                  <c:v>4.4790000000000031E-2</c:v>
                </c:pt>
                <c:pt idx="292">
                  <c:v>4.4900000000000016E-2</c:v>
                </c:pt>
                <c:pt idx="293">
                  <c:v>4.5270000000000005E-2</c:v>
                </c:pt>
                <c:pt idx="294">
                  <c:v>4.5000000000000012E-2</c:v>
                </c:pt>
                <c:pt idx="295">
                  <c:v>4.481000000000001E-2</c:v>
                </c:pt>
                <c:pt idx="296">
                  <c:v>4.4200000000000003E-2</c:v>
                </c:pt>
                <c:pt idx="297">
                  <c:v>4.4370000000000014E-2</c:v>
                </c:pt>
                <c:pt idx="298">
                  <c:v>4.4229999999999998E-2</c:v>
                </c:pt>
                <c:pt idx="299">
                  <c:v>4.4100000000000014E-2</c:v>
                </c:pt>
                <c:pt idx="300">
                  <c:v>4.3820000000000012E-2</c:v>
                </c:pt>
                <c:pt idx="301">
                  <c:v>4.3760000000000014E-2</c:v>
                </c:pt>
                <c:pt idx="302">
                  <c:v>4.3770000000000003E-2</c:v>
                </c:pt>
                <c:pt idx="303">
                  <c:v>4.3929999999999997E-2</c:v>
                </c:pt>
                <c:pt idx="304">
                  <c:v>4.4080000000000015E-2</c:v>
                </c:pt>
                <c:pt idx="305">
                  <c:v>4.3909999999999998E-2</c:v>
                </c:pt>
                <c:pt idx="306">
                  <c:v>4.3779999999999999E-2</c:v>
                </c:pt>
                <c:pt idx="307">
                  <c:v>4.3810000000000016E-2</c:v>
                </c:pt>
                <c:pt idx="308">
                  <c:v>4.4090000000000011E-2</c:v>
                </c:pt>
                <c:pt idx="309">
                  <c:v>4.4370000000000014E-2</c:v>
                </c:pt>
                <c:pt idx="310">
                  <c:v>4.431000000000003E-2</c:v>
                </c:pt>
                <c:pt idx="311">
                  <c:v>4.4249999999999998E-2</c:v>
                </c:pt>
                <c:pt idx="312">
                  <c:v>4.4320000000000026E-2</c:v>
                </c:pt>
                <c:pt idx="313">
                  <c:v>4.4909999999999999E-2</c:v>
                </c:pt>
                <c:pt idx="314">
                  <c:v>4.5390000000000021E-2</c:v>
                </c:pt>
                <c:pt idx="315">
                  <c:v>4.5219999999999996E-2</c:v>
                </c:pt>
                <c:pt idx="316">
                  <c:v>4.5449999999999997E-2</c:v>
                </c:pt>
                <c:pt idx="317">
                  <c:v>4.5840000000000013E-2</c:v>
                </c:pt>
                <c:pt idx="318">
                  <c:v>4.5890000000000028E-2</c:v>
                </c:pt>
                <c:pt idx="319">
                  <c:v>4.6340000000000006E-2</c:v>
                </c:pt>
                <c:pt idx="320">
                  <c:v>4.5929999999999999E-2</c:v>
                </c:pt>
                <c:pt idx="321">
                  <c:v>4.5470000000000003E-2</c:v>
                </c:pt>
                <c:pt idx="322">
                  <c:v>4.531000000000001E-2</c:v>
                </c:pt>
                <c:pt idx="323">
                  <c:v>4.5500000000000013E-2</c:v>
                </c:pt>
                <c:pt idx="324">
                  <c:v>4.5210000000000014E-2</c:v>
                </c:pt>
                <c:pt idx="325">
                  <c:v>4.5440000000000008E-2</c:v>
                </c:pt>
                <c:pt idx="326">
                  <c:v>4.5420000000000002E-2</c:v>
                </c:pt>
                <c:pt idx="327">
                  <c:v>4.5289999999999997E-2</c:v>
                </c:pt>
                <c:pt idx="328">
                  <c:v>4.5179999999999984E-2</c:v>
                </c:pt>
                <c:pt idx="329">
                  <c:v>4.4880000000000017E-2</c:v>
                </c:pt>
                <c:pt idx="330">
                  <c:v>4.4870000000000014E-2</c:v>
                </c:pt>
                <c:pt idx="331">
                  <c:v>4.4410000000000019E-2</c:v>
                </c:pt>
                <c:pt idx="332">
                  <c:v>4.4760000000000029E-2</c:v>
                </c:pt>
                <c:pt idx="333">
                  <c:v>4.4430000000000018E-2</c:v>
                </c:pt>
                <c:pt idx="334">
                  <c:v>4.4340000000000004E-2</c:v>
                </c:pt>
                <c:pt idx="335">
                  <c:v>4.4110000000000017E-2</c:v>
                </c:pt>
                <c:pt idx="336">
                  <c:v>4.4350000000000028E-2</c:v>
                </c:pt>
                <c:pt idx="337">
                  <c:v>4.4090000000000011E-2</c:v>
                </c:pt>
                <c:pt idx="338">
                  <c:v>4.4220000000000002E-2</c:v>
                </c:pt>
                <c:pt idx="339">
                  <c:v>4.4160000000000026E-2</c:v>
                </c:pt>
                <c:pt idx="340">
                  <c:v>4.4420000000000015E-2</c:v>
                </c:pt>
                <c:pt idx="341">
                  <c:v>4.4340000000000004E-2</c:v>
                </c:pt>
                <c:pt idx="342">
                  <c:v>4.4840000000000012E-2</c:v>
                </c:pt>
                <c:pt idx="343">
                  <c:v>4.4750000000000026E-2</c:v>
                </c:pt>
                <c:pt idx="344">
                  <c:v>4.4320000000000026E-2</c:v>
                </c:pt>
                <c:pt idx="345">
                  <c:v>4.4440000000000014E-2</c:v>
                </c:pt>
                <c:pt idx="346">
                  <c:v>4.5420000000000002E-2</c:v>
                </c:pt>
                <c:pt idx="347">
                  <c:v>4.5510000000000016E-2</c:v>
                </c:pt>
                <c:pt idx="348">
                  <c:v>4.564E-2</c:v>
                </c:pt>
                <c:pt idx="349">
                  <c:v>4.5390000000000021E-2</c:v>
                </c:pt>
                <c:pt idx="350">
                  <c:v>4.5520000000000012E-2</c:v>
                </c:pt>
                <c:pt idx="351">
                  <c:v>4.5210000000000014E-2</c:v>
                </c:pt>
                <c:pt idx="352">
                  <c:v>4.5850000000000002E-2</c:v>
                </c:pt>
                <c:pt idx="353">
                  <c:v>4.5969999999999997E-2</c:v>
                </c:pt>
                <c:pt idx="354">
                  <c:v>4.6509999999999996E-2</c:v>
                </c:pt>
                <c:pt idx="355">
                  <c:v>4.6580000000000003E-2</c:v>
                </c:pt>
                <c:pt idx="356">
                  <c:v>4.7239999999999997E-2</c:v>
                </c:pt>
                <c:pt idx="357">
                  <c:v>4.8630000000000007E-2</c:v>
                </c:pt>
                <c:pt idx="358">
                  <c:v>4.8090000000000015E-2</c:v>
                </c:pt>
                <c:pt idx="359">
                  <c:v>4.7900000000000012E-2</c:v>
                </c:pt>
                <c:pt idx="360">
                  <c:v>4.8490000000000026E-2</c:v>
                </c:pt>
                <c:pt idx="361">
                  <c:v>4.8390000000000016E-2</c:v>
                </c:pt>
                <c:pt idx="362">
                  <c:v>4.9050000000000017E-2</c:v>
                </c:pt>
                <c:pt idx="363">
                  <c:v>4.8569999999999995E-2</c:v>
                </c:pt>
                <c:pt idx="364">
                  <c:v>4.8010000000000004E-2</c:v>
                </c:pt>
                <c:pt idx="365">
                  <c:v>4.8150000000000012E-2</c:v>
                </c:pt>
                <c:pt idx="366">
                  <c:v>4.8770000000000001E-2</c:v>
                </c:pt>
                <c:pt idx="367">
                  <c:v>4.9140000000000003E-2</c:v>
                </c:pt>
                <c:pt idx="368">
                  <c:v>4.9279999999999997E-2</c:v>
                </c:pt>
                <c:pt idx="369">
                  <c:v>5.1399999999999994E-2</c:v>
                </c:pt>
                <c:pt idx="370">
                  <c:v>5.1780000000000014E-2</c:v>
                </c:pt>
                <c:pt idx="371">
                  <c:v>5.0309999999999994E-2</c:v>
                </c:pt>
                <c:pt idx="372">
                  <c:v>4.9210000000000018E-2</c:v>
                </c:pt>
                <c:pt idx="373">
                  <c:v>4.9470000000000014E-2</c:v>
                </c:pt>
                <c:pt idx="374">
                  <c:v>5.0220000000000001E-2</c:v>
                </c:pt>
                <c:pt idx="375">
                  <c:v>5.0580000000000014E-2</c:v>
                </c:pt>
                <c:pt idx="376">
                  <c:v>5.0790000000000009E-2</c:v>
                </c:pt>
                <c:pt idx="377">
                  <c:v>5.0380000000000015E-2</c:v>
                </c:pt>
                <c:pt idx="378">
                  <c:v>5.0570000000000004E-2</c:v>
                </c:pt>
                <c:pt idx="379">
                  <c:v>5.0880000000000015E-2</c:v>
                </c:pt>
                <c:pt idx="380">
                  <c:v>5.1109999999999996E-2</c:v>
                </c:pt>
                <c:pt idx="381">
                  <c:v>5.0830000000000014E-2</c:v>
                </c:pt>
                <c:pt idx="382">
                  <c:v>5.1130000000000002E-2</c:v>
                </c:pt>
                <c:pt idx="383">
                  <c:v>5.1390000000000026E-2</c:v>
                </c:pt>
                <c:pt idx="384">
                  <c:v>5.1130000000000002E-2</c:v>
                </c:pt>
                <c:pt idx="385">
                  <c:v>5.1470000000000002E-2</c:v>
                </c:pt>
                <c:pt idx="386">
                  <c:v>5.1450000000000003E-2</c:v>
                </c:pt>
                <c:pt idx="387">
                  <c:v>5.1550000000000006E-2</c:v>
                </c:pt>
                <c:pt idx="388">
                  <c:v>5.16E-2</c:v>
                </c:pt>
                <c:pt idx="389">
                  <c:v>5.1539999999999996E-2</c:v>
                </c:pt>
                <c:pt idx="390">
                  <c:v>5.1459999999999999E-2</c:v>
                </c:pt>
                <c:pt idx="391">
                  <c:v>5.2470000000000003E-2</c:v>
                </c:pt>
                <c:pt idx="392">
                  <c:v>5.2510000000000015E-2</c:v>
                </c:pt>
                <c:pt idx="393">
                  <c:v>5.2510000000000015E-2</c:v>
                </c:pt>
                <c:pt idx="394">
                  <c:v>5.16E-2</c:v>
                </c:pt>
                <c:pt idx="395">
                  <c:v>5.0959999999999998E-2</c:v>
                </c:pt>
                <c:pt idx="396">
                  <c:v>5.1230000000000005E-2</c:v>
                </c:pt>
                <c:pt idx="397">
                  <c:v>5.2430000000000018E-2</c:v>
                </c:pt>
                <c:pt idx="398">
                  <c:v>5.2820000000000013E-2</c:v>
                </c:pt>
                <c:pt idx="399">
                  <c:v>5.3180000000000012E-2</c:v>
                </c:pt>
                <c:pt idx="400">
                  <c:v>5.3010000000000015E-2</c:v>
                </c:pt>
                <c:pt idx="401">
                  <c:v>5.3079999999999995E-2</c:v>
                </c:pt>
                <c:pt idx="402">
                  <c:v>5.1950000000000003E-2</c:v>
                </c:pt>
                <c:pt idx="403">
                  <c:v>5.1470000000000002E-2</c:v>
                </c:pt>
                <c:pt idx="404">
                  <c:v>5.1760000000000014E-2</c:v>
                </c:pt>
                <c:pt idx="405">
                  <c:v>5.2370000000000014E-2</c:v>
                </c:pt>
                <c:pt idx="406">
                  <c:v>5.2030000000000021E-2</c:v>
                </c:pt>
                <c:pt idx="407">
                  <c:v>5.2049999999999999E-2</c:v>
                </c:pt>
                <c:pt idx="408">
                  <c:v>5.16E-2</c:v>
                </c:pt>
                <c:pt idx="409">
                  <c:v>5.1380000000000002E-2</c:v>
                </c:pt>
                <c:pt idx="410">
                  <c:v>5.1900000000000002E-2</c:v>
                </c:pt>
                <c:pt idx="411">
                  <c:v>5.2690000000000015E-2</c:v>
                </c:pt>
                <c:pt idx="412">
                  <c:v>5.2979999999999999E-2</c:v>
                </c:pt>
                <c:pt idx="413">
                  <c:v>5.2649999999999995E-2</c:v>
                </c:pt>
                <c:pt idx="414">
                  <c:v>5.1760000000000014E-2</c:v>
                </c:pt>
                <c:pt idx="415">
                  <c:v>5.1610000000000003E-2</c:v>
                </c:pt>
                <c:pt idx="416">
                  <c:v>5.0650000000000001E-2</c:v>
                </c:pt>
                <c:pt idx="417">
                  <c:v>5.1340000000000004E-2</c:v>
                </c:pt>
                <c:pt idx="418">
                  <c:v>5.1100000000000007E-2</c:v>
                </c:pt>
                <c:pt idx="419">
                  <c:v>5.1889999999999999E-2</c:v>
                </c:pt>
                <c:pt idx="420">
                  <c:v>5.2610000000000004E-2</c:v>
                </c:pt>
                <c:pt idx="421">
                  <c:v>5.2780000000000028E-2</c:v>
                </c:pt>
                <c:pt idx="422">
                  <c:v>5.2900000000000016E-2</c:v>
                </c:pt>
                <c:pt idx="423">
                  <c:v>5.2790000000000011E-2</c:v>
                </c:pt>
                <c:pt idx="424">
                  <c:v>5.3260000000000002E-2</c:v>
                </c:pt>
                <c:pt idx="425">
                  <c:v>5.2979999999999999E-2</c:v>
                </c:pt>
                <c:pt idx="426">
                  <c:v>5.2420000000000015E-2</c:v>
                </c:pt>
                <c:pt idx="427">
                  <c:v>5.2410000000000026E-2</c:v>
                </c:pt>
                <c:pt idx="428">
                  <c:v>5.2910000000000026E-2</c:v>
                </c:pt>
                <c:pt idx="429">
                  <c:v>5.2949999999999997E-2</c:v>
                </c:pt>
                <c:pt idx="430">
                  <c:v>5.3000000000000012E-2</c:v>
                </c:pt>
                <c:pt idx="431">
                  <c:v>5.3320000000000013E-2</c:v>
                </c:pt>
                <c:pt idx="432">
                  <c:v>5.3490000000000017E-2</c:v>
                </c:pt>
                <c:pt idx="433">
                  <c:v>5.3620000000000001E-2</c:v>
                </c:pt>
                <c:pt idx="434">
                  <c:v>5.3320000000000013E-2</c:v>
                </c:pt>
                <c:pt idx="435">
                  <c:v>5.3360000000000025E-2</c:v>
                </c:pt>
                <c:pt idx="436">
                  <c:v>5.3249999999999978E-2</c:v>
                </c:pt>
                <c:pt idx="437">
                  <c:v>5.3849999999999995E-2</c:v>
                </c:pt>
                <c:pt idx="438">
                  <c:v>5.3859999999999998E-2</c:v>
                </c:pt>
                <c:pt idx="439">
                  <c:v>5.4070000000000014E-2</c:v>
                </c:pt>
                <c:pt idx="440">
                  <c:v>5.4900000000000018E-2</c:v>
                </c:pt>
                <c:pt idx="441">
                  <c:v>5.5160000000000015E-2</c:v>
                </c:pt>
                <c:pt idx="442">
                  <c:v>5.5010000000000017E-2</c:v>
                </c:pt>
                <c:pt idx="443">
                  <c:v>5.4120000000000015E-2</c:v>
                </c:pt>
                <c:pt idx="444">
                  <c:v>5.3230000000000006E-2</c:v>
                </c:pt>
                <c:pt idx="445">
                  <c:v>5.2490000000000009E-2</c:v>
                </c:pt>
                <c:pt idx="446">
                  <c:v>5.2340000000000012E-2</c:v>
                </c:pt>
                <c:pt idx="447">
                  <c:v>5.2840000000000012E-2</c:v>
                </c:pt>
                <c:pt idx="448">
                  <c:v>5.2420000000000015E-2</c:v>
                </c:pt>
                <c:pt idx="449">
                  <c:v>5.2770000000000004E-2</c:v>
                </c:pt>
                <c:pt idx="450">
                  <c:v>5.3289999999999997E-2</c:v>
                </c:pt>
                <c:pt idx="451">
                  <c:v>5.3360000000000025E-2</c:v>
                </c:pt>
                <c:pt idx="452">
                  <c:v>5.3360000000000025E-2</c:v>
                </c:pt>
                <c:pt idx="453">
                  <c:v>5.3260000000000002E-2</c:v>
                </c:pt>
                <c:pt idx="454">
                  <c:v>5.3539999999999997E-2</c:v>
                </c:pt>
                <c:pt idx="455">
                  <c:v>5.3460000000000014E-2</c:v>
                </c:pt>
                <c:pt idx="456">
                  <c:v>5.3400000000000003E-2</c:v>
                </c:pt>
                <c:pt idx="457">
                  <c:v>5.3749999999999999E-2</c:v>
                </c:pt>
                <c:pt idx="458">
                  <c:v>5.3890000000000014E-2</c:v>
                </c:pt>
                <c:pt idx="459">
                  <c:v>5.3420000000000002E-2</c:v>
                </c:pt>
                <c:pt idx="460">
                  <c:v>5.3440000000000001E-2</c:v>
                </c:pt>
                <c:pt idx="461">
                  <c:v>5.3170000000000002E-2</c:v>
                </c:pt>
                <c:pt idx="462">
                  <c:v>5.3320000000000013E-2</c:v>
                </c:pt>
                <c:pt idx="463">
                  <c:v>5.3350000000000015E-2</c:v>
                </c:pt>
                <c:pt idx="464">
                  <c:v>5.2960000000000014E-2</c:v>
                </c:pt>
                <c:pt idx="465">
                  <c:v>5.2290000000000017E-2</c:v>
                </c:pt>
                <c:pt idx="466">
                  <c:v>5.2580000000000016E-2</c:v>
                </c:pt>
                <c:pt idx="467">
                  <c:v>5.305E-2</c:v>
                </c:pt>
                <c:pt idx="468">
                  <c:v>5.3199999999999997E-2</c:v>
                </c:pt>
                <c:pt idx="469">
                  <c:v>5.3529999999999987E-2</c:v>
                </c:pt>
                <c:pt idx="470">
                  <c:v>5.3199999999999997E-2</c:v>
                </c:pt>
                <c:pt idx="471">
                  <c:v>5.3170000000000002E-2</c:v>
                </c:pt>
                <c:pt idx="472">
                  <c:v>5.3490000000000017E-2</c:v>
                </c:pt>
                <c:pt idx="473">
                  <c:v>5.3490000000000017E-2</c:v>
                </c:pt>
                <c:pt idx="474">
                  <c:v>5.3490000000000017E-2</c:v>
                </c:pt>
                <c:pt idx="475">
                  <c:v>5.3680000000000012E-2</c:v>
                </c:pt>
                <c:pt idx="476">
                  <c:v>5.3940000000000002E-2</c:v>
                </c:pt>
                <c:pt idx="477">
                  <c:v>5.3350000000000015E-2</c:v>
                </c:pt>
                <c:pt idx="478">
                  <c:v>5.2949999999999997E-2</c:v>
                </c:pt>
                <c:pt idx="479">
                  <c:v>5.2720000000000017E-2</c:v>
                </c:pt>
                <c:pt idx="480">
                  <c:v>5.2679999999999998E-2</c:v>
                </c:pt>
                <c:pt idx="481">
                  <c:v>5.2610000000000004E-2</c:v>
                </c:pt>
                <c:pt idx="482">
                  <c:v>5.2530000000000014E-2</c:v>
                </c:pt>
                <c:pt idx="483">
                  <c:v>5.2330000000000029E-2</c:v>
                </c:pt>
                <c:pt idx="484">
                  <c:v>5.2450000000000004E-2</c:v>
                </c:pt>
                <c:pt idx="485">
                  <c:v>5.2140000000000013E-2</c:v>
                </c:pt>
                <c:pt idx="486">
                  <c:v>5.2060000000000016E-2</c:v>
                </c:pt>
                <c:pt idx="487">
                  <c:v>5.1660000000000011E-2</c:v>
                </c:pt>
                <c:pt idx="488">
                  <c:v>5.1920000000000001E-2</c:v>
                </c:pt>
                <c:pt idx="489">
                  <c:v>5.1710000000000027E-2</c:v>
                </c:pt>
                <c:pt idx="490">
                  <c:v>5.1810000000000016E-2</c:v>
                </c:pt>
                <c:pt idx="491">
                  <c:v>5.1939999999999986E-2</c:v>
                </c:pt>
                <c:pt idx="492">
                  <c:v>5.2200000000000003E-2</c:v>
                </c:pt>
                <c:pt idx="493">
                  <c:v>5.2360000000000011E-2</c:v>
                </c:pt>
                <c:pt idx="494">
                  <c:v>5.2629999999999996E-2</c:v>
                </c:pt>
                <c:pt idx="495">
                  <c:v>5.2370000000000014E-2</c:v>
                </c:pt>
                <c:pt idx="496">
                  <c:v>5.1800000000000013E-2</c:v>
                </c:pt>
                <c:pt idx="497">
                  <c:v>5.1630000000000002E-2</c:v>
                </c:pt>
                <c:pt idx="498">
                  <c:v>5.1900000000000002E-2</c:v>
                </c:pt>
                <c:pt idx="499">
                  <c:v>5.2380000000000017E-2</c:v>
                </c:pt>
                <c:pt idx="500">
                  <c:v>5.2200000000000003E-2</c:v>
                </c:pt>
                <c:pt idx="501">
                  <c:v>5.1800000000000013E-2</c:v>
                </c:pt>
                <c:pt idx="502">
                  <c:v>5.1399999999999994E-2</c:v>
                </c:pt>
                <c:pt idx="503">
                  <c:v>5.0949999999999995E-2</c:v>
                </c:pt>
                <c:pt idx="504">
                  <c:v>5.1139999999999998E-2</c:v>
                </c:pt>
                <c:pt idx="505">
                  <c:v>5.1930000000000004E-2</c:v>
                </c:pt>
                <c:pt idx="506">
                  <c:v>5.2290000000000017E-2</c:v>
                </c:pt>
                <c:pt idx="507">
                  <c:v>5.2570000000000013E-2</c:v>
                </c:pt>
                <c:pt idx="508">
                  <c:v>5.2490000000000009E-2</c:v>
                </c:pt>
                <c:pt idx="509">
                  <c:v>5.2400000000000016E-2</c:v>
                </c:pt>
                <c:pt idx="510">
                  <c:v>5.2150000000000002E-2</c:v>
                </c:pt>
                <c:pt idx="511">
                  <c:v>5.2830000000000016E-2</c:v>
                </c:pt>
                <c:pt idx="512">
                  <c:v>5.3100000000000008E-2</c:v>
                </c:pt>
                <c:pt idx="513">
                  <c:v>5.2770000000000004E-2</c:v>
                </c:pt>
                <c:pt idx="514">
                  <c:v>5.3109999999999997E-2</c:v>
                </c:pt>
                <c:pt idx="515">
                  <c:v>5.2900000000000016E-2</c:v>
                </c:pt>
                <c:pt idx="516">
                  <c:v>5.3400000000000003E-2</c:v>
                </c:pt>
                <c:pt idx="517">
                  <c:v>5.3749999999999999E-2</c:v>
                </c:pt>
                <c:pt idx="518">
                  <c:v>5.4230000000000014E-2</c:v>
                </c:pt>
                <c:pt idx="519">
                  <c:v>5.4310000000000018E-2</c:v>
                </c:pt>
                <c:pt idx="520">
                  <c:v>5.4320000000000028E-2</c:v>
                </c:pt>
                <c:pt idx="521">
                  <c:v>5.4040000000000012E-2</c:v>
                </c:pt>
                <c:pt idx="522">
                  <c:v>5.3470000000000004E-2</c:v>
                </c:pt>
                <c:pt idx="523">
                  <c:v>5.314E-2</c:v>
                </c:pt>
                <c:pt idx="524">
                  <c:v>5.3490000000000017E-2</c:v>
                </c:pt>
                <c:pt idx="525">
                  <c:v>5.4120000000000015E-2</c:v>
                </c:pt>
                <c:pt idx="526">
                  <c:v>5.5300000000000016E-2</c:v>
                </c:pt>
                <c:pt idx="527">
                  <c:v>5.571000000000001E-2</c:v>
                </c:pt>
                <c:pt idx="528">
                  <c:v>5.6690000000000004E-2</c:v>
                </c:pt>
                <c:pt idx="529">
                  <c:v>5.9580000000000015E-2</c:v>
                </c:pt>
                <c:pt idx="530">
                  <c:v>5.8689999999999985E-2</c:v>
                </c:pt>
                <c:pt idx="531">
                  <c:v>5.8749999999999997E-2</c:v>
                </c:pt>
                <c:pt idx="532">
                  <c:v>5.9570000000000012E-2</c:v>
                </c:pt>
                <c:pt idx="533">
                  <c:v>6.0479999999999999E-2</c:v>
                </c:pt>
                <c:pt idx="534">
                  <c:v>6.2340000000000013E-2</c:v>
                </c:pt>
                <c:pt idx="535">
                  <c:v>6.0210000000000014E-2</c:v>
                </c:pt>
                <c:pt idx="536">
                  <c:v>5.9200000000000003E-2</c:v>
                </c:pt>
                <c:pt idx="537">
                  <c:v>5.7600000000000012E-2</c:v>
                </c:pt>
                <c:pt idx="538">
                  <c:v>5.7710000000000011E-2</c:v>
                </c:pt>
                <c:pt idx="539">
                  <c:v>5.9720000000000023E-2</c:v>
                </c:pt>
                <c:pt idx="540">
                  <c:v>5.9549999999999999E-2</c:v>
                </c:pt>
                <c:pt idx="541">
                  <c:v>6.0560000000000017E-2</c:v>
                </c:pt>
                <c:pt idx="542">
                  <c:v>6.1460000000000015E-2</c:v>
                </c:pt>
                <c:pt idx="543">
                  <c:v>6.1930000000000013E-2</c:v>
                </c:pt>
                <c:pt idx="544">
                  <c:v>6.2440000000000002E-2</c:v>
                </c:pt>
                <c:pt idx="545">
                  <c:v>6.3550000000000009E-2</c:v>
                </c:pt>
                <c:pt idx="546">
                  <c:v>6.3070000000000001E-2</c:v>
                </c:pt>
                <c:pt idx="547">
                  <c:v>6.3980000000000009E-2</c:v>
                </c:pt>
                <c:pt idx="548">
                  <c:v>6.3060000000000019E-2</c:v>
                </c:pt>
                <c:pt idx="549">
                  <c:v>5.8310000000000022E-2</c:v>
                </c:pt>
                <c:pt idx="550">
                  <c:v>5.7639999999999997E-2</c:v>
                </c:pt>
                <c:pt idx="551">
                  <c:v>5.7700000000000022E-2</c:v>
                </c:pt>
                <c:pt idx="552">
                  <c:v>5.7660000000000017E-2</c:v>
                </c:pt>
                <c:pt idx="553">
                  <c:v>5.7149999999999999E-2</c:v>
                </c:pt>
                <c:pt idx="554">
                  <c:v>5.6829999999999999E-2</c:v>
                </c:pt>
                <c:pt idx="555">
                  <c:v>5.6380000000000013E-2</c:v>
                </c:pt>
                <c:pt idx="556">
                  <c:v>5.5480000000000015E-2</c:v>
                </c:pt>
                <c:pt idx="557">
                  <c:v>5.5620000000000003E-2</c:v>
                </c:pt>
                <c:pt idx="558">
                  <c:v>5.5559999999999998E-2</c:v>
                </c:pt>
                <c:pt idx="559">
                  <c:v>5.570000000000002E-2</c:v>
                </c:pt>
                <c:pt idx="560">
                  <c:v>5.6210000000000003E-2</c:v>
                </c:pt>
                <c:pt idx="561">
                  <c:v>5.7050000000000017E-2</c:v>
                </c:pt>
                <c:pt idx="562">
                  <c:v>5.704E-2</c:v>
                </c:pt>
                <c:pt idx="563">
                  <c:v>5.7290000000000015E-2</c:v>
                </c:pt>
                <c:pt idx="564">
                  <c:v>5.7849999999999999E-2</c:v>
                </c:pt>
                <c:pt idx="565">
                  <c:v>5.8209999999999998E-2</c:v>
                </c:pt>
                <c:pt idx="566">
                  <c:v>5.8639999999999998E-2</c:v>
                </c:pt>
                <c:pt idx="567">
                  <c:v>6.0900000000000003E-2</c:v>
                </c:pt>
                <c:pt idx="568">
                  <c:v>6.2659999999999993E-2</c:v>
                </c:pt>
                <c:pt idx="569">
                  <c:v>6.4870000000000011E-2</c:v>
                </c:pt>
                <c:pt idx="570">
                  <c:v>6.4350000000000032E-2</c:v>
                </c:pt>
                <c:pt idx="571">
                  <c:v>6.1780000000000015E-2</c:v>
                </c:pt>
                <c:pt idx="572">
                  <c:v>6.157E-2</c:v>
                </c:pt>
                <c:pt idx="573">
                  <c:v>6.3299999999999995E-2</c:v>
                </c:pt>
                <c:pt idx="574">
                  <c:v>6.4480000000000023E-2</c:v>
                </c:pt>
                <c:pt idx="575">
                  <c:v>6.5140000000000003E-2</c:v>
                </c:pt>
                <c:pt idx="576">
                  <c:v>6.4440000000000011E-2</c:v>
                </c:pt>
                <c:pt idx="577">
                  <c:v>6.3730000000000023E-2</c:v>
                </c:pt>
                <c:pt idx="578">
                  <c:v>6.271000000000003E-2</c:v>
                </c:pt>
                <c:pt idx="579">
                  <c:v>6.3740000000000019E-2</c:v>
                </c:pt>
                <c:pt idx="580">
                  <c:v>6.4160000000000023E-2</c:v>
                </c:pt>
                <c:pt idx="581">
                  <c:v>6.4829999999999999E-2</c:v>
                </c:pt>
                <c:pt idx="582">
                  <c:v>6.4350000000000032E-2</c:v>
                </c:pt>
                <c:pt idx="583">
                  <c:v>6.4149999999999999E-2</c:v>
                </c:pt>
                <c:pt idx="584">
                  <c:v>6.4059999999999992E-2</c:v>
                </c:pt>
                <c:pt idx="585">
                  <c:v>6.3469999999999999E-2</c:v>
                </c:pt>
                <c:pt idx="586">
                  <c:v>6.3930000000000001E-2</c:v>
                </c:pt>
                <c:pt idx="587">
                  <c:v>6.3840000000000008E-2</c:v>
                </c:pt>
                <c:pt idx="588">
                  <c:v>6.3580000000000012E-2</c:v>
                </c:pt>
                <c:pt idx="589">
                  <c:v>6.4310000000000034E-2</c:v>
                </c:pt>
                <c:pt idx="590">
                  <c:v>6.4720000000000014E-2</c:v>
                </c:pt>
                <c:pt idx="591">
                  <c:v>6.4760000000000026E-2</c:v>
                </c:pt>
                <c:pt idx="592">
                  <c:v>6.4059999999999992E-2</c:v>
                </c:pt>
                <c:pt idx="593">
                  <c:v>6.4620000000000011E-2</c:v>
                </c:pt>
                <c:pt idx="594">
                  <c:v>6.4790000000000028E-2</c:v>
                </c:pt>
                <c:pt idx="595">
                  <c:v>6.5079999999999999E-2</c:v>
                </c:pt>
                <c:pt idx="596">
                  <c:v>6.5570000000000003E-2</c:v>
                </c:pt>
                <c:pt idx="597">
                  <c:v>6.6530000000000006E-2</c:v>
                </c:pt>
                <c:pt idx="598">
                  <c:v>6.6439999999999999E-2</c:v>
                </c:pt>
                <c:pt idx="599">
                  <c:v>6.6450000000000009E-2</c:v>
                </c:pt>
                <c:pt idx="600">
                  <c:v>6.6740000000000008E-2</c:v>
                </c:pt>
                <c:pt idx="601">
                  <c:v>6.6970000000000002E-2</c:v>
                </c:pt>
                <c:pt idx="602">
                  <c:v>6.7700000000000024E-2</c:v>
                </c:pt>
                <c:pt idx="603">
                  <c:v>6.6369999999999998E-2</c:v>
                </c:pt>
                <c:pt idx="604">
                  <c:v>6.6830000000000001E-2</c:v>
                </c:pt>
                <c:pt idx="605">
                  <c:v>6.6400000000000001E-2</c:v>
                </c:pt>
                <c:pt idx="606">
                  <c:v>6.6000000000000003E-2</c:v>
                </c:pt>
                <c:pt idx="607">
                  <c:v>6.5439999999999998E-2</c:v>
                </c:pt>
                <c:pt idx="608">
                  <c:v>6.6680000000000003E-2</c:v>
                </c:pt>
                <c:pt idx="609">
                  <c:v>6.7490000000000036E-2</c:v>
                </c:pt>
                <c:pt idx="610">
                  <c:v>6.8699999999999997E-2</c:v>
                </c:pt>
                <c:pt idx="611">
                  <c:v>6.8790000000000032E-2</c:v>
                </c:pt>
                <c:pt idx="612">
                  <c:v>6.8770000000000012E-2</c:v>
                </c:pt>
                <c:pt idx="613">
                  <c:v>6.9850000000000023E-2</c:v>
                </c:pt>
                <c:pt idx="614">
                  <c:v>7.2880000000000014E-2</c:v>
                </c:pt>
                <c:pt idx="615">
                  <c:v>7.4179999999999996E-2</c:v>
                </c:pt>
                <c:pt idx="616">
                  <c:v>7.8299999999999995E-2</c:v>
                </c:pt>
                <c:pt idx="617">
                  <c:v>7.528E-2</c:v>
                </c:pt>
                <c:pt idx="618">
                  <c:v>7.216000000000003E-2</c:v>
                </c:pt>
                <c:pt idx="619">
                  <c:v>7.4660000000000004E-2</c:v>
                </c:pt>
                <c:pt idx="620">
                  <c:v>7.7800000000000036E-2</c:v>
                </c:pt>
                <c:pt idx="621">
                  <c:v>7.7270000000000005E-2</c:v>
                </c:pt>
                <c:pt idx="622">
                  <c:v>7.5670000000000001E-2</c:v>
                </c:pt>
                <c:pt idx="623">
                  <c:v>7.4560000000000029E-2</c:v>
                </c:pt>
                <c:pt idx="624">
                  <c:v>7.4060000000000029E-2</c:v>
                </c:pt>
                <c:pt idx="625">
                  <c:v>7.5340000000000004E-2</c:v>
                </c:pt>
                <c:pt idx="626">
                  <c:v>7.5859999999999997E-2</c:v>
                </c:pt>
                <c:pt idx="627">
                  <c:v>7.6240000000000002E-2</c:v>
                </c:pt>
                <c:pt idx="628">
                  <c:v>7.7429999999999999E-2</c:v>
                </c:pt>
                <c:pt idx="629">
                  <c:v>7.6610000000000011E-2</c:v>
                </c:pt>
                <c:pt idx="630">
                  <c:v>7.6580000000000009E-2</c:v>
                </c:pt>
                <c:pt idx="631">
                  <c:v>7.5650000000000009E-2</c:v>
                </c:pt>
                <c:pt idx="632">
                  <c:v>7.2840000000000002E-2</c:v>
                </c:pt>
                <c:pt idx="633">
                  <c:v>7.2559999999999999E-2</c:v>
                </c:pt>
                <c:pt idx="634">
                  <c:v>6.8049999999999999E-2</c:v>
                </c:pt>
                <c:pt idx="635">
                  <c:v>6.794E-2</c:v>
                </c:pt>
                <c:pt idx="636">
                  <c:v>6.8870000000000001E-2</c:v>
                </c:pt>
                <c:pt idx="637">
                  <c:v>7.2100000000000011E-2</c:v>
                </c:pt>
                <c:pt idx="638">
                  <c:v>7.1989999999999998E-2</c:v>
                </c:pt>
                <c:pt idx="639">
                  <c:v>7.3180000000000009E-2</c:v>
                </c:pt>
                <c:pt idx="640">
                  <c:v>7.3609999999999995E-2</c:v>
                </c:pt>
                <c:pt idx="641">
                  <c:v>7.4060000000000029E-2</c:v>
                </c:pt>
                <c:pt idx="642">
                  <c:v>7.3270000000000002E-2</c:v>
                </c:pt>
                <c:pt idx="643">
                  <c:v>7.2580000000000019E-2</c:v>
                </c:pt>
                <c:pt idx="644">
                  <c:v>7.0949999999999999E-2</c:v>
                </c:pt>
                <c:pt idx="645">
                  <c:v>6.8699999999999997E-2</c:v>
                </c:pt>
                <c:pt idx="646">
                  <c:v>7.0319999999999994E-2</c:v>
                </c:pt>
                <c:pt idx="647">
                  <c:v>7.0190000000000002E-2</c:v>
                </c:pt>
                <c:pt idx="648">
                  <c:v>7.0150000000000004E-2</c:v>
                </c:pt>
                <c:pt idx="649">
                  <c:v>7.0150000000000004E-2</c:v>
                </c:pt>
                <c:pt idx="650">
                  <c:v>7.0770000000000013E-2</c:v>
                </c:pt>
                <c:pt idx="651">
                  <c:v>7.0740000000000011E-2</c:v>
                </c:pt>
                <c:pt idx="652">
                  <c:v>7.1160000000000001E-2</c:v>
                </c:pt>
                <c:pt idx="653">
                  <c:v>7.0980000000000001E-2</c:v>
                </c:pt>
                <c:pt idx="654">
                  <c:v>7.0980000000000001E-2</c:v>
                </c:pt>
                <c:pt idx="655">
                  <c:v>7.0120000000000002E-2</c:v>
                </c:pt>
                <c:pt idx="656">
                  <c:v>7.0669999999999997E-2</c:v>
                </c:pt>
                <c:pt idx="657">
                  <c:v>7.2120000000000004E-2</c:v>
                </c:pt>
                <c:pt idx="658">
                  <c:v>7.3020000000000002E-2</c:v>
                </c:pt>
                <c:pt idx="659">
                  <c:v>7.3310000000000028E-2</c:v>
                </c:pt>
                <c:pt idx="660">
                  <c:v>7.3450000000000001E-2</c:v>
                </c:pt>
                <c:pt idx="661">
                  <c:v>7.2460000000000024E-2</c:v>
                </c:pt>
                <c:pt idx="662">
                  <c:v>7.0209999999999995E-2</c:v>
                </c:pt>
                <c:pt idx="663">
                  <c:v>7.0699999999999999E-2</c:v>
                </c:pt>
                <c:pt idx="664">
                  <c:v>7.1700000000000014E-2</c:v>
                </c:pt>
                <c:pt idx="665">
                  <c:v>7.0910000000000029E-2</c:v>
                </c:pt>
                <c:pt idx="666">
                  <c:v>7.0570000000000008E-2</c:v>
                </c:pt>
                <c:pt idx="667">
                  <c:v>7.0519999999999999E-2</c:v>
                </c:pt>
                <c:pt idx="668">
                  <c:v>6.9459999999999994E-2</c:v>
                </c:pt>
                <c:pt idx="669">
                  <c:v>6.7830000000000029E-2</c:v>
                </c:pt>
                <c:pt idx="670">
                  <c:v>6.7879999999999996E-2</c:v>
                </c:pt>
                <c:pt idx="671">
                  <c:v>6.8000000000000019E-2</c:v>
                </c:pt>
                <c:pt idx="672">
                  <c:v>6.6570000000000004E-2</c:v>
                </c:pt>
                <c:pt idx="673">
                  <c:v>6.4760000000000026E-2</c:v>
                </c:pt>
                <c:pt idx="674">
                  <c:v>6.5780000000000033E-2</c:v>
                </c:pt>
                <c:pt idx="675">
                  <c:v>6.4290000000000014E-2</c:v>
                </c:pt>
                <c:pt idx="676">
                  <c:v>6.2390000000000036E-2</c:v>
                </c:pt>
                <c:pt idx="677">
                  <c:v>6.1470000000000004E-2</c:v>
                </c:pt>
                <c:pt idx="678">
                  <c:v>6.1450000000000012E-2</c:v>
                </c:pt>
                <c:pt idx="679">
                  <c:v>6.1340000000000013E-2</c:v>
                </c:pt>
                <c:pt idx="680">
                  <c:v>6.1530000000000001E-2</c:v>
                </c:pt>
                <c:pt idx="681">
                  <c:v>6.0960000000000014E-2</c:v>
                </c:pt>
                <c:pt idx="682">
                  <c:v>6.0049999999999999E-2</c:v>
                </c:pt>
                <c:pt idx="683">
                  <c:v>6.0159999999999998E-2</c:v>
                </c:pt>
                <c:pt idx="684">
                  <c:v>6.0090000000000025E-2</c:v>
                </c:pt>
                <c:pt idx="685">
                  <c:v>5.9850000000000021E-2</c:v>
                </c:pt>
                <c:pt idx="686">
                  <c:v>6.062E-2</c:v>
                </c:pt>
                <c:pt idx="687">
                  <c:v>6.0600000000000022E-2</c:v>
                </c:pt>
                <c:pt idx="688">
                  <c:v>5.9840000000000004E-2</c:v>
                </c:pt>
                <c:pt idx="689">
                  <c:v>5.892E-2</c:v>
                </c:pt>
                <c:pt idx="690">
                  <c:v>5.8440000000000013E-2</c:v>
                </c:pt>
                <c:pt idx="691">
                  <c:v>5.9020000000000017E-2</c:v>
                </c:pt>
                <c:pt idx="692">
                  <c:v>5.9570000000000012E-2</c:v>
                </c:pt>
                <c:pt idx="693">
                  <c:v>5.9120000000000013E-2</c:v>
                </c:pt>
                <c:pt idx="694">
                  <c:v>5.9270000000000003E-2</c:v>
                </c:pt>
                <c:pt idx="695">
                  <c:v>5.8710000000000026E-2</c:v>
                </c:pt>
                <c:pt idx="696">
                  <c:v>5.6989999999999999E-2</c:v>
                </c:pt>
                <c:pt idx="697">
                  <c:v>5.5430000000000014E-2</c:v>
                </c:pt>
                <c:pt idx="698">
                  <c:v>5.4970000000000012E-2</c:v>
                </c:pt>
                <c:pt idx="699">
                  <c:v>5.5520000000000014E-2</c:v>
                </c:pt>
                <c:pt idx="700">
                  <c:v>5.6610000000000014E-2</c:v>
                </c:pt>
                <c:pt idx="701">
                  <c:v>5.6029999999999996E-2</c:v>
                </c:pt>
                <c:pt idx="702">
                  <c:v>5.4880000000000026E-2</c:v>
                </c:pt>
                <c:pt idx="703">
                  <c:v>5.4780000000000009E-2</c:v>
                </c:pt>
                <c:pt idx="704">
                  <c:v>5.4980000000000015E-2</c:v>
                </c:pt>
                <c:pt idx="705">
                  <c:v>5.4720000000000026E-2</c:v>
                </c:pt>
                <c:pt idx="706">
                  <c:v>5.4580000000000017E-2</c:v>
                </c:pt>
                <c:pt idx="707">
                  <c:v>5.4500000000000014E-2</c:v>
                </c:pt>
                <c:pt idx="708">
                  <c:v>5.4640000000000001E-2</c:v>
                </c:pt>
                <c:pt idx="709">
                  <c:v>5.4380000000000019E-2</c:v>
                </c:pt>
                <c:pt idx="710">
                  <c:v>5.4670000000000003E-2</c:v>
                </c:pt>
                <c:pt idx="711">
                  <c:v>5.5229999999999987E-2</c:v>
                </c:pt>
                <c:pt idx="712">
                  <c:v>5.5980000000000002E-2</c:v>
                </c:pt>
                <c:pt idx="713">
                  <c:v>5.6059999999999999E-2</c:v>
                </c:pt>
                <c:pt idx="714">
                  <c:v>5.5810000000000026E-2</c:v>
                </c:pt>
                <c:pt idx="715">
                  <c:v>5.6649999999999978E-2</c:v>
                </c:pt>
                <c:pt idx="716">
                  <c:v>5.6720000000000013E-2</c:v>
                </c:pt>
                <c:pt idx="717">
                  <c:v>5.8110000000000016E-2</c:v>
                </c:pt>
                <c:pt idx="718">
                  <c:v>5.7079999999999999E-2</c:v>
                </c:pt>
                <c:pt idx="719">
                  <c:v>5.7020000000000015E-2</c:v>
                </c:pt>
                <c:pt idx="720">
                  <c:v>5.7500000000000016E-2</c:v>
                </c:pt>
                <c:pt idx="721">
                  <c:v>5.9100000000000014E-2</c:v>
                </c:pt>
                <c:pt idx="722">
                  <c:v>5.9850000000000021E-2</c:v>
                </c:pt>
                <c:pt idx="723">
                  <c:v>5.9850000000000021E-2</c:v>
                </c:pt>
                <c:pt idx="724">
                  <c:v>5.9850000000000021E-2</c:v>
                </c:pt>
                <c:pt idx="725">
                  <c:v>6.1799999999999994E-2</c:v>
                </c:pt>
                <c:pt idx="726">
                  <c:v>6.0720000000000017E-2</c:v>
                </c:pt>
                <c:pt idx="727">
                  <c:v>5.9390000000000026E-2</c:v>
                </c:pt>
                <c:pt idx="728">
                  <c:v>6.0350000000000015E-2</c:v>
                </c:pt>
                <c:pt idx="729">
                  <c:v>6.0560000000000017E-2</c:v>
                </c:pt>
                <c:pt idx="730">
                  <c:v>5.9870000000000013E-2</c:v>
                </c:pt>
                <c:pt idx="731">
                  <c:v>5.9910000000000033E-2</c:v>
                </c:pt>
                <c:pt idx="732">
                  <c:v>6.0670000000000002E-2</c:v>
                </c:pt>
                <c:pt idx="733">
                  <c:v>6.1409999999999999E-2</c:v>
                </c:pt>
                <c:pt idx="734">
                  <c:v>6.2090000000000027E-2</c:v>
                </c:pt>
                <c:pt idx="735">
                  <c:v>6.1690000000000002E-2</c:v>
                </c:pt>
                <c:pt idx="736">
                  <c:v>6.1089999999999998E-2</c:v>
                </c:pt>
                <c:pt idx="737">
                  <c:v>6.0890000000000027E-2</c:v>
                </c:pt>
                <c:pt idx="738">
                  <c:v>6.1089999999999998E-2</c:v>
                </c:pt>
                <c:pt idx="739">
                  <c:v>5.9170000000000014E-2</c:v>
                </c:pt>
                <c:pt idx="740">
                  <c:v>5.981000000000003E-2</c:v>
                </c:pt>
                <c:pt idx="741">
                  <c:v>5.9850000000000021E-2</c:v>
                </c:pt>
                <c:pt idx="742">
                  <c:v>5.9480000000000026E-2</c:v>
                </c:pt>
                <c:pt idx="743">
                  <c:v>5.9180000000000017E-2</c:v>
                </c:pt>
                <c:pt idx="744">
                  <c:v>5.8560000000000015E-2</c:v>
                </c:pt>
                <c:pt idx="745">
                  <c:v>5.8720000000000015E-2</c:v>
                </c:pt>
                <c:pt idx="746">
                  <c:v>6.0310000000000009E-2</c:v>
                </c:pt>
                <c:pt idx="747">
                  <c:v>5.9400000000000022E-2</c:v>
                </c:pt>
                <c:pt idx="748">
                  <c:v>5.9600000000000014E-2</c:v>
                </c:pt>
                <c:pt idx="749">
                  <c:v>6.1089999999999998E-2</c:v>
                </c:pt>
                <c:pt idx="750">
                  <c:v>6.1810000000000018E-2</c:v>
                </c:pt>
                <c:pt idx="751">
                  <c:v>6.1580000000000003E-2</c:v>
                </c:pt>
                <c:pt idx="752">
                  <c:v>6.1420000000000002E-2</c:v>
                </c:pt>
                <c:pt idx="753">
                  <c:v>6.0800000000000014E-2</c:v>
                </c:pt>
                <c:pt idx="754">
                  <c:v>6.0650000000000003E-2</c:v>
                </c:pt>
                <c:pt idx="755">
                  <c:v>5.9490000000000029E-2</c:v>
                </c:pt>
                <c:pt idx="756">
                  <c:v>6.0449999999999997E-2</c:v>
                </c:pt>
                <c:pt idx="757">
                  <c:v>5.9630000000000016E-2</c:v>
                </c:pt>
                <c:pt idx="758">
                  <c:v>6.0360000000000018E-2</c:v>
                </c:pt>
                <c:pt idx="759">
                  <c:v>6.0909999999999999E-2</c:v>
                </c:pt>
                <c:pt idx="760">
                  <c:v>6.1310000000000017E-2</c:v>
                </c:pt>
                <c:pt idx="761">
                  <c:v>6.2490000000000025E-2</c:v>
                </c:pt>
                <c:pt idx="762">
                  <c:v>6.2449999999999999E-2</c:v>
                </c:pt>
                <c:pt idx="763">
                  <c:v>6.157E-2</c:v>
                </c:pt>
                <c:pt idx="764">
                  <c:v>6.0179999999999997E-2</c:v>
                </c:pt>
                <c:pt idx="765">
                  <c:v>5.9990000000000029E-2</c:v>
                </c:pt>
                <c:pt idx="766">
                  <c:v>5.9900000000000016E-2</c:v>
                </c:pt>
                <c:pt idx="767">
                  <c:v>6.0220000000000003E-2</c:v>
                </c:pt>
                <c:pt idx="768">
                  <c:v>6.1039999999999997E-2</c:v>
                </c:pt>
                <c:pt idx="769">
                  <c:v>6.2920000000000004E-2</c:v>
                </c:pt>
                <c:pt idx="770">
                  <c:v>6.4430000000000029E-2</c:v>
                </c:pt>
                <c:pt idx="771">
                  <c:v>6.5110000000000029E-2</c:v>
                </c:pt>
                <c:pt idx="772">
                  <c:v>6.4530000000000004E-2</c:v>
                </c:pt>
                <c:pt idx="773">
                  <c:v>6.296000000000003E-2</c:v>
                </c:pt>
                <c:pt idx="774">
                  <c:v>6.3619999999999996E-2</c:v>
                </c:pt>
                <c:pt idx="775">
                  <c:v>6.2740000000000004E-2</c:v>
                </c:pt>
                <c:pt idx="776">
                  <c:v>6.1550000000000001E-2</c:v>
                </c:pt>
                <c:pt idx="777">
                  <c:v>6.0880000000000017E-2</c:v>
                </c:pt>
                <c:pt idx="778">
                  <c:v>6.1280000000000001E-2</c:v>
                </c:pt>
                <c:pt idx="779">
                  <c:v>6.3090000000000021E-2</c:v>
                </c:pt>
                <c:pt idx="780">
                  <c:v>6.4489999999999992E-2</c:v>
                </c:pt>
                <c:pt idx="781">
                  <c:v>6.4590000000000036E-2</c:v>
                </c:pt>
                <c:pt idx="782">
                  <c:v>6.4940000000000012E-2</c:v>
                </c:pt>
                <c:pt idx="783">
                  <c:v>6.1980000000000014E-2</c:v>
                </c:pt>
                <c:pt idx="784">
                  <c:v>6.0949999999999997E-2</c:v>
                </c:pt>
                <c:pt idx="785">
                  <c:v>6.0320000000000012E-2</c:v>
                </c:pt>
                <c:pt idx="786">
                  <c:v>6.1030000000000001E-2</c:v>
                </c:pt>
                <c:pt idx="787">
                  <c:v>6.2650000000000011E-2</c:v>
                </c:pt>
                <c:pt idx="788">
                  <c:v>6.2820000000000001E-2</c:v>
                </c:pt>
                <c:pt idx="789">
                  <c:v>6.3260000000000011E-2</c:v>
                </c:pt>
                <c:pt idx="790">
                  <c:v>6.1989999999999996E-2</c:v>
                </c:pt>
                <c:pt idx="791">
                  <c:v>6.1100000000000002E-2</c:v>
                </c:pt>
                <c:pt idx="792">
                  <c:v>6.1559999999999997E-2</c:v>
                </c:pt>
                <c:pt idx="793">
                  <c:v>6.2880000000000033E-2</c:v>
                </c:pt>
                <c:pt idx="794">
                  <c:v>6.3930000000000001E-2</c:v>
                </c:pt>
                <c:pt idx="795">
                  <c:v>6.3960000000000003E-2</c:v>
                </c:pt>
                <c:pt idx="796">
                  <c:v>6.4579999999999999E-2</c:v>
                </c:pt>
                <c:pt idx="797">
                  <c:v>6.4010000000000025E-2</c:v>
                </c:pt>
                <c:pt idx="798">
                  <c:v>6.522E-2</c:v>
                </c:pt>
                <c:pt idx="799">
                  <c:v>6.6689999999999999E-2</c:v>
                </c:pt>
                <c:pt idx="800">
                  <c:v>6.8950000000000011E-2</c:v>
                </c:pt>
                <c:pt idx="801">
                  <c:v>6.7850000000000021E-2</c:v>
                </c:pt>
                <c:pt idx="802">
                  <c:v>6.4379999999999993E-2</c:v>
                </c:pt>
                <c:pt idx="803">
                  <c:v>6.3630000000000006E-2</c:v>
                </c:pt>
                <c:pt idx="804">
                  <c:v>6.3660000000000008E-2</c:v>
                </c:pt>
                <c:pt idx="805">
                  <c:v>6.4940000000000012E-2</c:v>
                </c:pt>
                <c:pt idx="806">
                  <c:v>6.3539999999999999E-2</c:v>
                </c:pt>
                <c:pt idx="807">
                  <c:v>6.616000000000001E-2</c:v>
                </c:pt>
                <c:pt idx="808">
                  <c:v>6.4890000000000031E-2</c:v>
                </c:pt>
                <c:pt idx="809">
                  <c:v>6.3570000000000002E-2</c:v>
                </c:pt>
                <c:pt idx="810">
                  <c:v>6.2920000000000004E-2</c:v>
                </c:pt>
                <c:pt idx="811">
                  <c:v>6.2230000000000014E-2</c:v>
                </c:pt>
                <c:pt idx="812">
                  <c:v>6.162999999999999E-2</c:v>
                </c:pt>
                <c:pt idx="813">
                  <c:v>6.2340000000000013E-2</c:v>
                </c:pt>
                <c:pt idx="814">
                  <c:v>6.2410000000000028E-2</c:v>
                </c:pt>
                <c:pt idx="815">
                  <c:v>6.2010000000000023E-2</c:v>
                </c:pt>
                <c:pt idx="816">
                  <c:v>6.1219999999999997E-2</c:v>
                </c:pt>
                <c:pt idx="817">
                  <c:v>6.1450000000000012E-2</c:v>
                </c:pt>
                <c:pt idx="818">
                  <c:v>6.1539999999999997E-2</c:v>
                </c:pt>
                <c:pt idx="819">
                  <c:v>6.1390000000000021E-2</c:v>
                </c:pt>
                <c:pt idx="820">
                  <c:v>6.0680000000000012E-2</c:v>
                </c:pt>
                <c:pt idx="821">
                  <c:v>5.9970000000000002E-2</c:v>
                </c:pt>
                <c:pt idx="822">
                  <c:v>6.0070000000000012E-2</c:v>
                </c:pt>
                <c:pt idx="823">
                  <c:v>6.0710000000000021E-2</c:v>
                </c:pt>
                <c:pt idx="824">
                  <c:v>6.0110000000000018E-2</c:v>
                </c:pt>
                <c:pt idx="825">
                  <c:v>6.0670000000000002E-2</c:v>
                </c:pt>
                <c:pt idx="826">
                  <c:v>6.0250000000000012E-2</c:v>
                </c:pt>
                <c:pt idx="827">
                  <c:v>6.0860000000000018E-2</c:v>
                </c:pt>
                <c:pt idx="828">
                  <c:v>6.1189999999999987E-2</c:v>
                </c:pt>
                <c:pt idx="829">
                  <c:v>6.0800000000000014E-2</c:v>
                </c:pt>
                <c:pt idx="830">
                  <c:v>6.0020000000000004E-2</c:v>
                </c:pt>
                <c:pt idx="831">
                  <c:v>5.9020000000000017E-2</c:v>
                </c:pt>
                <c:pt idx="832">
                  <c:v>5.7590000000000016E-2</c:v>
                </c:pt>
                <c:pt idx="833">
                  <c:v>5.5800000000000016E-2</c:v>
                </c:pt>
                <c:pt idx="834">
                  <c:v>5.6890000000000017E-2</c:v>
                </c:pt>
                <c:pt idx="835">
                  <c:v>5.6130000000000013E-2</c:v>
                </c:pt>
                <c:pt idx="836">
                  <c:v>5.5529999999999996E-2</c:v>
                </c:pt>
                <c:pt idx="837">
                  <c:v>5.5730000000000016E-2</c:v>
                </c:pt>
                <c:pt idx="838">
                  <c:v>5.5680000000000014E-2</c:v>
                </c:pt>
                <c:pt idx="839">
                  <c:v>5.6160000000000009E-2</c:v>
                </c:pt>
                <c:pt idx="840">
                  <c:v>5.5840000000000022E-2</c:v>
                </c:pt>
                <c:pt idx="841">
                  <c:v>5.5010000000000017E-2</c:v>
                </c:pt>
                <c:pt idx="842">
                  <c:v>5.5310000000000019E-2</c:v>
                </c:pt>
                <c:pt idx="843">
                  <c:v>5.5500000000000015E-2</c:v>
                </c:pt>
                <c:pt idx="844">
                  <c:v>5.5430000000000014E-2</c:v>
                </c:pt>
                <c:pt idx="845">
                  <c:v>5.5870000000000003E-2</c:v>
                </c:pt>
                <c:pt idx="846">
                  <c:v>5.6700000000000014E-2</c:v>
                </c:pt>
                <c:pt idx="847">
                  <c:v>5.6340000000000001E-2</c:v>
                </c:pt>
                <c:pt idx="848">
                  <c:v>5.6080000000000012E-2</c:v>
                </c:pt>
                <c:pt idx="849">
                  <c:v>5.602E-2</c:v>
                </c:pt>
                <c:pt idx="850">
                  <c:v>5.579000000000002E-2</c:v>
                </c:pt>
                <c:pt idx="851">
                  <c:v>5.579000000000002E-2</c:v>
                </c:pt>
                <c:pt idx="852">
                  <c:v>5.5960000000000017E-2</c:v>
                </c:pt>
                <c:pt idx="853">
                  <c:v>5.5470000000000012E-2</c:v>
                </c:pt>
                <c:pt idx="854">
                  <c:v>5.5480000000000015E-2</c:v>
                </c:pt>
                <c:pt idx="855">
                  <c:v>5.5480000000000015E-2</c:v>
                </c:pt>
                <c:pt idx="856">
                  <c:v>5.5490000000000025E-2</c:v>
                </c:pt>
                <c:pt idx="857">
                  <c:v>5.4850000000000017E-2</c:v>
                </c:pt>
                <c:pt idx="858">
                  <c:v>5.4510000000000017E-2</c:v>
                </c:pt>
                <c:pt idx="859">
                  <c:v>5.4310000000000018E-2</c:v>
                </c:pt>
                <c:pt idx="860">
                  <c:v>5.382E-2</c:v>
                </c:pt>
                <c:pt idx="861">
                  <c:v>5.2800000000000021E-2</c:v>
                </c:pt>
                <c:pt idx="862">
                  <c:v>5.2990000000000016E-2</c:v>
                </c:pt>
                <c:pt idx="863">
                  <c:v>5.2659999999999998E-2</c:v>
                </c:pt>
                <c:pt idx="864">
                  <c:v>5.2479999999999999E-2</c:v>
                </c:pt>
                <c:pt idx="865">
                  <c:v>5.3529999999999987E-2</c:v>
                </c:pt>
                <c:pt idx="866">
                  <c:v>5.3269999999999998E-2</c:v>
                </c:pt>
                <c:pt idx="867">
                  <c:v>5.3219999999999996E-2</c:v>
                </c:pt>
                <c:pt idx="868">
                  <c:v>5.3520000000000012E-2</c:v>
                </c:pt>
                <c:pt idx="869">
                  <c:v>5.4350000000000023E-2</c:v>
                </c:pt>
                <c:pt idx="870">
                  <c:v>5.4350000000000023E-2</c:v>
                </c:pt>
                <c:pt idx="871">
                  <c:v>5.3649999999999989E-2</c:v>
                </c:pt>
                <c:pt idx="872">
                  <c:v>5.3440000000000001E-2</c:v>
                </c:pt>
                <c:pt idx="873">
                  <c:v>5.3480000000000014E-2</c:v>
                </c:pt>
                <c:pt idx="874">
                  <c:v>5.3890000000000014E-2</c:v>
                </c:pt>
                <c:pt idx="875">
                  <c:v>5.3109999999999997E-2</c:v>
                </c:pt>
                <c:pt idx="876">
                  <c:v>5.3289999999999997E-2</c:v>
                </c:pt>
                <c:pt idx="877">
                  <c:v>5.3929999999999985E-2</c:v>
                </c:pt>
                <c:pt idx="878">
                  <c:v>5.382E-2</c:v>
                </c:pt>
                <c:pt idx="879">
                  <c:v>5.4170000000000003E-2</c:v>
                </c:pt>
                <c:pt idx="880">
                  <c:v>5.3900000000000003E-2</c:v>
                </c:pt>
                <c:pt idx="881">
                  <c:v>5.3849999999999995E-2</c:v>
                </c:pt>
                <c:pt idx="882">
                  <c:v>5.3460000000000014E-2</c:v>
                </c:pt>
                <c:pt idx="883">
                  <c:v>5.3390000000000028E-2</c:v>
                </c:pt>
                <c:pt idx="884">
                  <c:v>5.3289999999999997E-2</c:v>
                </c:pt>
                <c:pt idx="885">
                  <c:v>5.321E-2</c:v>
                </c:pt>
                <c:pt idx="886">
                  <c:v>5.2940000000000008E-2</c:v>
                </c:pt>
                <c:pt idx="887">
                  <c:v>5.2679999999999998E-2</c:v>
                </c:pt>
                <c:pt idx="888">
                  <c:v>5.2460000000000027E-2</c:v>
                </c:pt>
                <c:pt idx="889">
                  <c:v>5.2450000000000004E-2</c:v>
                </c:pt>
                <c:pt idx="890">
                  <c:v>5.2120000000000014E-2</c:v>
                </c:pt>
                <c:pt idx="891">
                  <c:v>5.0790000000000009E-2</c:v>
                </c:pt>
                <c:pt idx="892">
                  <c:v>5.0390000000000011E-2</c:v>
                </c:pt>
                <c:pt idx="893">
                  <c:v>4.9870000000000018E-2</c:v>
                </c:pt>
                <c:pt idx="894">
                  <c:v>4.930000000000001E-2</c:v>
                </c:pt>
                <c:pt idx="895">
                  <c:v>4.9140000000000003E-2</c:v>
                </c:pt>
                <c:pt idx="896">
                  <c:v>4.9680000000000002E-2</c:v>
                </c:pt>
                <c:pt idx="897">
                  <c:v>5.0529999999999999E-2</c:v>
                </c:pt>
                <c:pt idx="898">
                  <c:v>5.0830000000000014E-2</c:v>
                </c:pt>
                <c:pt idx="899">
                  <c:v>5.3239999999999996E-2</c:v>
                </c:pt>
                <c:pt idx="900">
                  <c:v>5.2160000000000026E-2</c:v>
                </c:pt>
                <c:pt idx="901">
                  <c:v>5.0990000000000014E-2</c:v>
                </c:pt>
                <c:pt idx="902">
                  <c:v>5.0490000000000028E-2</c:v>
                </c:pt>
                <c:pt idx="903">
                  <c:v>4.9840000000000002E-2</c:v>
                </c:pt>
                <c:pt idx="904">
                  <c:v>4.9790000000000036E-2</c:v>
                </c:pt>
                <c:pt idx="905">
                  <c:v>4.8870000000000004E-2</c:v>
                </c:pt>
                <c:pt idx="906">
                  <c:v>4.8269999999999987E-2</c:v>
                </c:pt>
                <c:pt idx="907">
                  <c:v>4.8630000000000007E-2</c:v>
                </c:pt>
                <c:pt idx="908">
                  <c:v>4.9210000000000018E-2</c:v>
                </c:pt>
                <c:pt idx="909">
                  <c:v>4.922E-2</c:v>
                </c:pt>
                <c:pt idx="910">
                  <c:v>4.922E-2</c:v>
                </c:pt>
                <c:pt idx="911">
                  <c:v>4.922E-2</c:v>
                </c:pt>
                <c:pt idx="912">
                  <c:v>4.9570000000000003E-2</c:v>
                </c:pt>
                <c:pt idx="913">
                  <c:v>4.9340000000000016E-2</c:v>
                </c:pt>
                <c:pt idx="914">
                  <c:v>4.9340000000000016E-2</c:v>
                </c:pt>
                <c:pt idx="915">
                  <c:v>4.9340000000000016E-2</c:v>
                </c:pt>
                <c:pt idx="916">
                  <c:v>4.7669999999999997E-2</c:v>
                </c:pt>
                <c:pt idx="917">
                  <c:v>4.7690000000000003E-2</c:v>
                </c:pt>
                <c:pt idx="918">
                  <c:v>4.7780000000000017E-2</c:v>
                </c:pt>
                <c:pt idx="919">
                  <c:v>4.8129999999999985E-2</c:v>
                </c:pt>
                <c:pt idx="920">
                  <c:v>4.7860000000000028E-2</c:v>
                </c:pt>
                <c:pt idx="921">
                  <c:v>4.7830000000000018E-2</c:v>
                </c:pt>
                <c:pt idx="922">
                  <c:v>4.6980000000000001E-2</c:v>
                </c:pt>
                <c:pt idx="923">
                  <c:v>4.6820000000000001E-2</c:v>
                </c:pt>
                <c:pt idx="924">
                  <c:v>4.7289999999999999E-2</c:v>
                </c:pt>
                <c:pt idx="925">
                  <c:v>4.7200000000000013E-2</c:v>
                </c:pt>
                <c:pt idx="926">
                  <c:v>4.7510000000000017E-2</c:v>
                </c:pt>
                <c:pt idx="927">
                  <c:v>4.7070000000000001E-2</c:v>
                </c:pt>
                <c:pt idx="928">
                  <c:v>4.6899999999999997E-2</c:v>
                </c:pt>
                <c:pt idx="929">
                  <c:v>4.7350000000000017E-2</c:v>
                </c:pt>
                <c:pt idx="930">
                  <c:v>4.7340000000000014E-2</c:v>
                </c:pt>
                <c:pt idx="931">
                  <c:v>4.7129999999999998E-2</c:v>
                </c:pt>
                <c:pt idx="932">
                  <c:v>4.6899999999999997E-2</c:v>
                </c:pt>
                <c:pt idx="933">
                  <c:v>4.6490000000000004E-2</c:v>
                </c:pt>
                <c:pt idx="934">
                  <c:v>4.6879999999999984E-2</c:v>
                </c:pt>
                <c:pt idx="935">
                  <c:v>4.6630000000000005E-2</c:v>
                </c:pt>
                <c:pt idx="936">
                  <c:v>4.7129999999999998E-2</c:v>
                </c:pt>
                <c:pt idx="937">
                  <c:v>4.7540000000000013E-2</c:v>
                </c:pt>
                <c:pt idx="938">
                  <c:v>4.7490000000000011E-2</c:v>
                </c:pt>
                <c:pt idx="939">
                  <c:v>4.8730000000000016E-2</c:v>
                </c:pt>
                <c:pt idx="940">
                  <c:v>4.8420000000000012E-2</c:v>
                </c:pt>
                <c:pt idx="941">
                  <c:v>4.9340000000000016E-2</c:v>
                </c:pt>
                <c:pt idx="942">
                  <c:v>4.9520000000000015E-2</c:v>
                </c:pt>
                <c:pt idx="943">
                  <c:v>4.949000000000002E-2</c:v>
                </c:pt>
                <c:pt idx="944">
                  <c:v>5.0280000000000012E-2</c:v>
                </c:pt>
                <c:pt idx="945">
                  <c:v>4.9370000000000018E-2</c:v>
                </c:pt>
                <c:pt idx="946">
                  <c:v>4.8340000000000008E-2</c:v>
                </c:pt>
                <c:pt idx="947">
                  <c:v>4.8269999999999987E-2</c:v>
                </c:pt>
                <c:pt idx="948">
                  <c:v>4.7840000000000001E-2</c:v>
                </c:pt>
                <c:pt idx="949">
                  <c:v>4.8189999999999997E-2</c:v>
                </c:pt>
                <c:pt idx="950">
                  <c:v>4.8139999999999995E-2</c:v>
                </c:pt>
                <c:pt idx="951">
                  <c:v>4.8500000000000008E-2</c:v>
                </c:pt>
                <c:pt idx="952">
                  <c:v>4.9340000000000016E-2</c:v>
                </c:pt>
                <c:pt idx="953">
                  <c:v>4.9059999999999999E-2</c:v>
                </c:pt>
                <c:pt idx="954">
                  <c:v>4.8750000000000016E-2</c:v>
                </c:pt>
                <c:pt idx="955">
                  <c:v>5.1980000000000012E-2</c:v>
                </c:pt>
                <c:pt idx="956">
                  <c:v>5.1879999999999996E-2</c:v>
                </c:pt>
                <c:pt idx="957">
                  <c:v>5.1160000000000004E-2</c:v>
                </c:pt>
                <c:pt idx="958">
                  <c:v>5.1150000000000001E-2</c:v>
                </c:pt>
                <c:pt idx="959">
                  <c:v>5.1710000000000027E-2</c:v>
                </c:pt>
                <c:pt idx="960">
                  <c:v>5.1360000000000017E-2</c:v>
                </c:pt>
                <c:pt idx="961">
                  <c:v>5.0930000000000003E-2</c:v>
                </c:pt>
                <c:pt idx="962">
                  <c:v>5.0570000000000004E-2</c:v>
                </c:pt>
                <c:pt idx="963">
                  <c:v>5.0349999999999999E-2</c:v>
                </c:pt>
                <c:pt idx="964">
                  <c:v>5.0790000000000009E-2</c:v>
                </c:pt>
                <c:pt idx="965">
                  <c:v>5.0440000000000013E-2</c:v>
                </c:pt>
                <c:pt idx="966">
                  <c:v>5.0949999999999995E-2</c:v>
                </c:pt>
                <c:pt idx="967">
                  <c:v>5.0689999999999999E-2</c:v>
                </c:pt>
                <c:pt idx="968">
                  <c:v>5.0469999999999994E-2</c:v>
                </c:pt>
                <c:pt idx="969">
                  <c:v>5.0680000000000003E-2</c:v>
                </c:pt>
                <c:pt idx="970">
                  <c:v>5.0840000000000003E-2</c:v>
                </c:pt>
                <c:pt idx="971">
                  <c:v>5.0309999999999994E-2</c:v>
                </c:pt>
                <c:pt idx="972">
                  <c:v>4.9780000000000019E-2</c:v>
                </c:pt>
                <c:pt idx="973">
                  <c:v>4.933000000000002E-2</c:v>
                </c:pt>
                <c:pt idx="974">
                  <c:v>4.9460000000000011E-2</c:v>
                </c:pt>
                <c:pt idx="975">
                  <c:v>4.9680000000000002E-2</c:v>
                </c:pt>
                <c:pt idx="976">
                  <c:v>5.0810000000000022E-2</c:v>
                </c:pt>
                <c:pt idx="977">
                  <c:v>5.0509999999999999E-2</c:v>
                </c:pt>
                <c:pt idx="978">
                  <c:v>5.0509999999999999E-2</c:v>
                </c:pt>
                <c:pt idx="979">
                  <c:v>5.0450000000000002E-2</c:v>
                </c:pt>
                <c:pt idx="980">
                  <c:v>4.9800000000000018E-2</c:v>
                </c:pt>
                <c:pt idx="981">
                  <c:v>4.9680000000000002E-2</c:v>
                </c:pt>
                <c:pt idx="982">
                  <c:v>4.9400000000000027E-2</c:v>
                </c:pt>
                <c:pt idx="983">
                  <c:v>4.8580000000000012E-2</c:v>
                </c:pt>
                <c:pt idx="984">
                  <c:v>4.8020000000000007E-2</c:v>
                </c:pt>
                <c:pt idx="985">
                  <c:v>4.7990000000000026E-2</c:v>
                </c:pt>
                <c:pt idx="986">
                  <c:v>4.7700000000000027E-2</c:v>
                </c:pt>
                <c:pt idx="987">
                  <c:v>4.7870000000000003E-2</c:v>
                </c:pt>
                <c:pt idx="988">
                  <c:v>4.8059999999999999E-2</c:v>
                </c:pt>
                <c:pt idx="989">
                  <c:v>4.8079999999999998E-2</c:v>
                </c:pt>
                <c:pt idx="990">
                  <c:v>4.7930000000000014E-2</c:v>
                </c:pt>
                <c:pt idx="991">
                  <c:v>4.736000000000002E-2</c:v>
                </c:pt>
                <c:pt idx="992">
                  <c:v>4.7110000000000027E-2</c:v>
                </c:pt>
                <c:pt idx="993">
                  <c:v>4.6890000000000015E-2</c:v>
                </c:pt>
                <c:pt idx="994">
                  <c:v>4.5810000000000017E-2</c:v>
                </c:pt>
                <c:pt idx="995">
                  <c:v>4.4530000000000014E-2</c:v>
                </c:pt>
                <c:pt idx="996">
                  <c:v>4.4960000000000028E-2</c:v>
                </c:pt>
                <c:pt idx="997">
                  <c:v>4.5360000000000018E-2</c:v>
                </c:pt>
                <c:pt idx="998">
                  <c:v>4.5239999999999995E-2</c:v>
                </c:pt>
                <c:pt idx="999">
                  <c:v>4.4130000000000016E-2</c:v>
                </c:pt>
                <c:pt idx="1000">
                  <c:v>4.3909999999999998E-2</c:v>
                </c:pt>
                <c:pt idx="1001">
                  <c:v>4.3900000000000002E-2</c:v>
                </c:pt>
                <c:pt idx="1002">
                  <c:v>4.3420000000000007E-2</c:v>
                </c:pt>
                <c:pt idx="1003">
                  <c:v>4.2930000000000003E-2</c:v>
                </c:pt>
                <c:pt idx="1004">
                  <c:v>4.3380000000000016E-2</c:v>
                </c:pt>
                <c:pt idx="1005">
                  <c:v>4.2969999999999994E-2</c:v>
                </c:pt>
                <c:pt idx="1006">
                  <c:v>4.2790000000000029E-2</c:v>
                </c:pt>
                <c:pt idx="1007">
                  <c:v>4.324999999999999E-2</c:v>
                </c:pt>
                <c:pt idx="1008">
                  <c:v>4.3380000000000016E-2</c:v>
                </c:pt>
                <c:pt idx="1009">
                  <c:v>4.3900000000000002E-2</c:v>
                </c:pt>
                <c:pt idx="1010">
                  <c:v>4.4240000000000002E-2</c:v>
                </c:pt>
                <c:pt idx="1011">
                  <c:v>4.5000000000000012E-2</c:v>
                </c:pt>
                <c:pt idx="1012">
                  <c:v>4.4240000000000002E-2</c:v>
                </c:pt>
                <c:pt idx="1013">
                  <c:v>4.3749999999999997E-2</c:v>
                </c:pt>
                <c:pt idx="1014">
                  <c:v>4.3449999999999996E-2</c:v>
                </c:pt>
                <c:pt idx="1015">
                  <c:v>4.3790000000000016E-2</c:v>
                </c:pt>
                <c:pt idx="1016">
                  <c:v>4.3510000000000014E-2</c:v>
                </c:pt>
                <c:pt idx="1017">
                  <c:v>4.4500000000000026E-2</c:v>
                </c:pt>
                <c:pt idx="1018">
                  <c:v>4.5490000000000017E-2</c:v>
                </c:pt>
                <c:pt idx="1019">
                  <c:v>4.4370000000000014E-2</c:v>
                </c:pt>
                <c:pt idx="1020">
                  <c:v>4.4209999999999999E-2</c:v>
                </c:pt>
                <c:pt idx="1021">
                  <c:v>4.5300000000000014E-2</c:v>
                </c:pt>
                <c:pt idx="1022">
                  <c:v>4.4840000000000012E-2</c:v>
                </c:pt>
                <c:pt idx="1023">
                  <c:v>4.5280000000000008E-2</c:v>
                </c:pt>
                <c:pt idx="1024">
                  <c:v>4.5460000000000014E-2</c:v>
                </c:pt>
                <c:pt idx="1025">
                  <c:v>4.5149999999999996E-2</c:v>
                </c:pt>
                <c:pt idx="1026">
                  <c:v>4.5259999999999995E-2</c:v>
                </c:pt>
                <c:pt idx="1027">
                  <c:v>4.7050000000000015E-2</c:v>
                </c:pt>
                <c:pt idx="1028">
                  <c:v>4.5920000000000002E-2</c:v>
                </c:pt>
                <c:pt idx="1029">
                  <c:v>4.6589999999999986E-2</c:v>
                </c:pt>
                <c:pt idx="1030">
                  <c:v>4.7149999999999997E-2</c:v>
                </c:pt>
                <c:pt idx="1031">
                  <c:v>4.7239999999999997E-2</c:v>
                </c:pt>
                <c:pt idx="1032">
                  <c:v>4.7040000000000012E-2</c:v>
                </c:pt>
                <c:pt idx="1033">
                  <c:v>4.6469999999999997E-2</c:v>
                </c:pt>
                <c:pt idx="1034">
                  <c:v>4.6420000000000003E-2</c:v>
                </c:pt>
                <c:pt idx="1035">
                  <c:v>4.6610000000000013E-2</c:v>
                </c:pt>
                <c:pt idx="1036">
                  <c:v>4.6210000000000001E-2</c:v>
                </c:pt>
                <c:pt idx="1037">
                  <c:v>4.8139999999999995E-2</c:v>
                </c:pt>
                <c:pt idx="1038">
                  <c:v>4.8460000000000003E-2</c:v>
                </c:pt>
                <c:pt idx="1039">
                  <c:v>5.0380000000000015E-2</c:v>
                </c:pt>
                <c:pt idx="1040">
                  <c:v>5.0990000000000014E-2</c:v>
                </c:pt>
                <c:pt idx="1041">
                  <c:v>4.9640000000000004E-2</c:v>
                </c:pt>
                <c:pt idx="1042">
                  <c:v>4.8720000000000013E-2</c:v>
                </c:pt>
                <c:pt idx="1043">
                  <c:v>4.8569999999999995E-2</c:v>
                </c:pt>
                <c:pt idx="1044">
                  <c:v>4.7980000000000016E-2</c:v>
                </c:pt>
                <c:pt idx="1045">
                  <c:v>4.7470000000000012E-2</c:v>
                </c:pt>
                <c:pt idx="1046">
                  <c:v>4.8500000000000008E-2</c:v>
                </c:pt>
                <c:pt idx="1047">
                  <c:v>4.8079999999999998E-2</c:v>
                </c:pt>
                <c:pt idx="1048">
                  <c:v>4.7960000000000017E-2</c:v>
                </c:pt>
                <c:pt idx="1049">
                  <c:v>4.8020000000000007E-2</c:v>
                </c:pt>
                <c:pt idx="1050">
                  <c:v>4.8079999999999998E-2</c:v>
                </c:pt>
                <c:pt idx="1051">
                  <c:v>4.8520000000000001E-2</c:v>
                </c:pt>
                <c:pt idx="1052">
                  <c:v>4.8930000000000001E-2</c:v>
                </c:pt>
                <c:pt idx="1053">
                  <c:v>4.8639999999999996E-2</c:v>
                </c:pt>
                <c:pt idx="1054">
                  <c:v>4.8430000000000015E-2</c:v>
                </c:pt>
                <c:pt idx="1055">
                  <c:v>4.8390000000000016E-2</c:v>
                </c:pt>
                <c:pt idx="1056">
                  <c:v>4.8470000000000006E-2</c:v>
                </c:pt>
                <c:pt idx="1057">
                  <c:v>4.8119999999999996E-2</c:v>
                </c:pt>
                <c:pt idx="1058">
                  <c:v>4.7980000000000016E-2</c:v>
                </c:pt>
                <c:pt idx="1059">
                  <c:v>4.7560000000000026E-2</c:v>
                </c:pt>
                <c:pt idx="1060">
                  <c:v>4.752E-2</c:v>
                </c:pt>
                <c:pt idx="1061">
                  <c:v>4.7530000000000017E-2</c:v>
                </c:pt>
                <c:pt idx="1062">
                  <c:v>4.7820000000000015E-2</c:v>
                </c:pt>
                <c:pt idx="1063">
                  <c:v>4.7930000000000014E-2</c:v>
                </c:pt>
                <c:pt idx="1064">
                  <c:v>4.8379999999999999E-2</c:v>
                </c:pt>
                <c:pt idx="1065">
                  <c:v>4.8160000000000001E-2</c:v>
                </c:pt>
                <c:pt idx="1066">
                  <c:v>4.8129999999999985E-2</c:v>
                </c:pt>
                <c:pt idx="1067">
                  <c:v>4.7579999999999997E-2</c:v>
                </c:pt>
                <c:pt idx="1068">
                  <c:v>4.7190000000000017E-2</c:v>
                </c:pt>
                <c:pt idx="1069">
                  <c:v>4.7060000000000025E-2</c:v>
                </c:pt>
                <c:pt idx="1070">
                  <c:v>4.6799999999999994E-2</c:v>
                </c:pt>
                <c:pt idx="1071">
                  <c:v>4.6760000000000017E-2</c:v>
                </c:pt>
                <c:pt idx="1072">
                  <c:v>4.6559999999999983E-2</c:v>
                </c:pt>
                <c:pt idx="1073">
                  <c:v>4.6379999999999998E-2</c:v>
                </c:pt>
                <c:pt idx="1074">
                  <c:v>4.6189999999999995E-2</c:v>
                </c:pt>
                <c:pt idx="1075">
                  <c:v>4.6379999999999998E-2</c:v>
                </c:pt>
                <c:pt idx="1076">
                  <c:v>4.6279999999999988E-2</c:v>
                </c:pt>
                <c:pt idx="1077">
                  <c:v>4.6989999999999997E-2</c:v>
                </c:pt>
                <c:pt idx="1078">
                  <c:v>4.6379999999999998E-2</c:v>
                </c:pt>
                <c:pt idx="1079">
                  <c:v>4.6879999999999984E-2</c:v>
                </c:pt>
                <c:pt idx="1080">
                  <c:v>4.7250000000000007E-2</c:v>
                </c:pt>
                <c:pt idx="1081">
                  <c:v>4.7649999999999984E-2</c:v>
                </c:pt>
                <c:pt idx="1082">
                  <c:v>4.7380000000000026E-2</c:v>
                </c:pt>
                <c:pt idx="1083">
                  <c:v>4.7530000000000017E-2</c:v>
                </c:pt>
                <c:pt idx="1084">
                  <c:v>4.8010000000000004E-2</c:v>
                </c:pt>
                <c:pt idx="1085">
                  <c:v>4.8490000000000026E-2</c:v>
                </c:pt>
                <c:pt idx="1086">
                  <c:v>4.8219999999999999E-2</c:v>
                </c:pt>
                <c:pt idx="1087">
                  <c:v>4.7860000000000028E-2</c:v>
                </c:pt>
                <c:pt idx="1088">
                  <c:v>4.7800000000000016E-2</c:v>
                </c:pt>
                <c:pt idx="1089">
                  <c:v>4.7960000000000017E-2</c:v>
                </c:pt>
                <c:pt idx="1090">
                  <c:v>4.8020000000000007E-2</c:v>
                </c:pt>
                <c:pt idx="1091">
                  <c:v>4.8500000000000008E-2</c:v>
                </c:pt>
                <c:pt idx="1092">
                  <c:v>4.9200000000000015E-2</c:v>
                </c:pt>
                <c:pt idx="1093">
                  <c:v>4.9200000000000015E-2</c:v>
                </c:pt>
                <c:pt idx="1094">
                  <c:v>4.9259999999999998E-2</c:v>
                </c:pt>
                <c:pt idx="1095">
                  <c:v>4.9520000000000015E-2</c:v>
                </c:pt>
                <c:pt idx="1096">
                  <c:v>4.931000000000002E-2</c:v>
                </c:pt>
                <c:pt idx="1097">
                  <c:v>4.9500000000000016E-2</c:v>
                </c:pt>
                <c:pt idx="1098">
                  <c:v>4.9600000000000012E-2</c:v>
                </c:pt>
                <c:pt idx="1099">
                  <c:v>4.9360000000000029E-2</c:v>
                </c:pt>
                <c:pt idx="1100">
                  <c:v>4.8580000000000012E-2</c:v>
                </c:pt>
                <c:pt idx="1101">
                  <c:v>4.8550000000000003E-2</c:v>
                </c:pt>
                <c:pt idx="1102">
                  <c:v>4.7880000000000027E-2</c:v>
                </c:pt>
                <c:pt idx="1103">
                  <c:v>4.7910000000000015E-2</c:v>
                </c:pt>
                <c:pt idx="1104">
                  <c:v>4.7890000000000009E-2</c:v>
                </c:pt>
                <c:pt idx="1105">
                  <c:v>4.7590000000000014E-2</c:v>
                </c:pt>
                <c:pt idx="1106">
                  <c:v>4.7420000000000004E-2</c:v>
                </c:pt>
                <c:pt idx="1107">
                  <c:v>4.8100000000000004E-2</c:v>
                </c:pt>
                <c:pt idx="1108">
                  <c:v>4.8800000000000003E-2</c:v>
                </c:pt>
                <c:pt idx="1109">
                  <c:v>4.9059999999999999E-2</c:v>
                </c:pt>
                <c:pt idx="1110">
                  <c:v>4.8150000000000012E-2</c:v>
                </c:pt>
                <c:pt idx="1111">
                  <c:v>4.7490000000000011E-2</c:v>
                </c:pt>
                <c:pt idx="1112">
                  <c:v>4.7480000000000015E-2</c:v>
                </c:pt>
                <c:pt idx="1113">
                  <c:v>4.7040000000000012E-2</c:v>
                </c:pt>
                <c:pt idx="1114">
                  <c:v>4.6829999999999997E-2</c:v>
                </c:pt>
                <c:pt idx="1115">
                  <c:v>4.7190000000000017E-2</c:v>
                </c:pt>
                <c:pt idx="1116">
                  <c:v>4.7320000000000015E-2</c:v>
                </c:pt>
                <c:pt idx="1117">
                  <c:v>4.7120000000000002E-2</c:v>
                </c:pt>
                <c:pt idx="1118">
                  <c:v>4.6850000000000003E-2</c:v>
                </c:pt>
                <c:pt idx="1119">
                  <c:v>4.6690000000000002E-2</c:v>
                </c:pt>
                <c:pt idx="1120">
                  <c:v>4.6619999999999995E-2</c:v>
                </c:pt>
                <c:pt idx="1121">
                  <c:v>4.6639999999999987E-2</c:v>
                </c:pt>
                <c:pt idx="1122">
                  <c:v>4.6469999999999997E-2</c:v>
                </c:pt>
                <c:pt idx="1123">
                  <c:v>4.6279999999999988E-2</c:v>
                </c:pt>
                <c:pt idx="1124">
                  <c:v>4.6300000000000001E-2</c:v>
                </c:pt>
                <c:pt idx="1125">
                  <c:v>4.564E-2</c:v>
                </c:pt>
                <c:pt idx="1126">
                  <c:v>4.5480000000000013E-2</c:v>
                </c:pt>
                <c:pt idx="1127">
                  <c:v>4.5659999999999985E-2</c:v>
                </c:pt>
                <c:pt idx="1128">
                  <c:v>4.5969999999999997E-2</c:v>
                </c:pt>
                <c:pt idx="1129">
                  <c:v>4.6050000000000008E-2</c:v>
                </c:pt>
                <c:pt idx="1130">
                  <c:v>4.564E-2</c:v>
                </c:pt>
                <c:pt idx="1131">
                  <c:v>4.6000000000000013E-2</c:v>
                </c:pt>
                <c:pt idx="1132">
                  <c:v>4.5690000000000001E-2</c:v>
                </c:pt>
                <c:pt idx="1133">
                  <c:v>4.5429999999999998E-2</c:v>
                </c:pt>
                <c:pt idx="1134">
                  <c:v>4.5330000000000016E-2</c:v>
                </c:pt>
                <c:pt idx="1135">
                  <c:v>4.5810000000000017E-2</c:v>
                </c:pt>
                <c:pt idx="1136">
                  <c:v>4.5850000000000002E-2</c:v>
                </c:pt>
                <c:pt idx="1137">
                  <c:v>4.5510000000000016E-2</c:v>
                </c:pt>
                <c:pt idx="1138">
                  <c:v>4.5720000000000004E-2</c:v>
                </c:pt>
                <c:pt idx="1139">
                  <c:v>4.5570000000000006E-2</c:v>
                </c:pt>
                <c:pt idx="1140">
                  <c:v>4.5720000000000004E-2</c:v>
                </c:pt>
                <c:pt idx="1141">
                  <c:v>4.5810000000000017E-2</c:v>
                </c:pt>
                <c:pt idx="1142">
                  <c:v>4.5340000000000012E-2</c:v>
                </c:pt>
                <c:pt idx="1143">
                  <c:v>4.5460000000000014E-2</c:v>
                </c:pt>
                <c:pt idx="1144">
                  <c:v>4.5239999999999995E-2</c:v>
                </c:pt>
                <c:pt idx="1145">
                  <c:v>4.5229999999999985E-2</c:v>
                </c:pt>
                <c:pt idx="1146">
                  <c:v>4.5229999999999985E-2</c:v>
                </c:pt>
                <c:pt idx="1147">
                  <c:v>4.531000000000001E-2</c:v>
                </c:pt>
                <c:pt idx="1148">
                  <c:v>4.5259999999999995E-2</c:v>
                </c:pt>
                <c:pt idx="1149">
                  <c:v>4.5200000000000004E-2</c:v>
                </c:pt>
                <c:pt idx="1150">
                  <c:v>4.514E-2</c:v>
                </c:pt>
                <c:pt idx="1151">
                  <c:v>4.5229999999999985E-2</c:v>
                </c:pt>
                <c:pt idx="1152">
                  <c:v>4.5159999999999999E-2</c:v>
                </c:pt>
                <c:pt idx="1153">
                  <c:v>4.5080000000000002E-2</c:v>
                </c:pt>
                <c:pt idx="1154">
                  <c:v>4.5460000000000014E-2</c:v>
                </c:pt>
                <c:pt idx="1155">
                  <c:v>4.5410000000000027E-2</c:v>
                </c:pt>
                <c:pt idx="1156">
                  <c:v>4.5929999999999999E-2</c:v>
                </c:pt>
                <c:pt idx="1157">
                  <c:v>4.6490000000000004E-2</c:v>
                </c:pt>
                <c:pt idx="1158">
                  <c:v>4.6379999999999998E-2</c:v>
                </c:pt>
                <c:pt idx="1159">
                  <c:v>4.616E-2</c:v>
                </c:pt>
                <c:pt idx="1160">
                  <c:v>4.5609999999999998E-2</c:v>
                </c:pt>
                <c:pt idx="1161">
                  <c:v>4.531000000000001E-2</c:v>
                </c:pt>
                <c:pt idx="1162">
                  <c:v>4.5570000000000006E-2</c:v>
                </c:pt>
                <c:pt idx="1163">
                  <c:v>4.5500000000000013E-2</c:v>
                </c:pt>
                <c:pt idx="1164">
                  <c:v>4.5250000000000005E-2</c:v>
                </c:pt>
                <c:pt idx="1165">
                  <c:v>4.5250000000000005E-2</c:v>
                </c:pt>
                <c:pt idx="1166">
                  <c:v>4.5449999999999997E-2</c:v>
                </c:pt>
                <c:pt idx="1167">
                  <c:v>4.5270000000000005E-2</c:v>
                </c:pt>
                <c:pt idx="1168">
                  <c:v>4.5740000000000003E-2</c:v>
                </c:pt>
                <c:pt idx="1169">
                  <c:v>4.6279999999999988E-2</c:v>
                </c:pt>
                <c:pt idx="1170">
                  <c:v>4.6400000000000004E-2</c:v>
                </c:pt>
                <c:pt idx="1171">
                  <c:v>4.6400000000000004E-2</c:v>
                </c:pt>
                <c:pt idx="1172">
                  <c:v>4.6390000000000015E-2</c:v>
                </c:pt>
                <c:pt idx="1173">
                  <c:v>4.632E-2</c:v>
                </c:pt>
                <c:pt idx="1174">
                  <c:v>4.5500000000000013E-2</c:v>
                </c:pt>
                <c:pt idx="1175">
                  <c:v>4.5520000000000012E-2</c:v>
                </c:pt>
                <c:pt idx="1176">
                  <c:v>4.5520000000000012E-2</c:v>
                </c:pt>
                <c:pt idx="1177">
                  <c:v>4.4700000000000011E-2</c:v>
                </c:pt>
                <c:pt idx="1178">
                  <c:v>4.4510000000000029E-2</c:v>
                </c:pt>
                <c:pt idx="1179">
                  <c:v>4.4370000000000014E-2</c:v>
                </c:pt>
                <c:pt idx="1180">
                  <c:v>4.394E-2</c:v>
                </c:pt>
                <c:pt idx="1181">
                  <c:v>4.385E-2</c:v>
                </c:pt>
                <c:pt idx="1182">
                  <c:v>4.3839999999999997E-2</c:v>
                </c:pt>
                <c:pt idx="1183">
                  <c:v>4.3979999999999984E-2</c:v>
                </c:pt>
                <c:pt idx="1184">
                  <c:v>4.3979999999999984E-2</c:v>
                </c:pt>
                <c:pt idx="1185">
                  <c:v>4.3779999999999999E-2</c:v>
                </c:pt>
                <c:pt idx="1186">
                  <c:v>4.3589999999999997E-2</c:v>
                </c:pt>
                <c:pt idx="1187">
                  <c:v>4.3310000000000015E-2</c:v>
                </c:pt>
                <c:pt idx="1188">
                  <c:v>4.2830000000000014E-2</c:v>
                </c:pt>
                <c:pt idx="1189">
                  <c:v>4.2600000000000013E-2</c:v>
                </c:pt>
                <c:pt idx="1190">
                  <c:v>4.3029999999999985E-2</c:v>
                </c:pt>
                <c:pt idx="1191">
                  <c:v>4.3049999999999984E-2</c:v>
                </c:pt>
                <c:pt idx="1192">
                  <c:v>4.3360000000000017E-2</c:v>
                </c:pt>
                <c:pt idx="1193">
                  <c:v>4.3810000000000016E-2</c:v>
                </c:pt>
                <c:pt idx="1194">
                  <c:v>4.3880000000000002E-2</c:v>
                </c:pt>
                <c:pt idx="1195">
                  <c:v>4.3280000000000006E-2</c:v>
                </c:pt>
                <c:pt idx="1196">
                  <c:v>4.3280000000000006E-2</c:v>
                </c:pt>
                <c:pt idx="1197">
                  <c:v>4.3069999999999997E-2</c:v>
                </c:pt>
                <c:pt idx="1198">
                  <c:v>4.2510000000000027E-2</c:v>
                </c:pt>
                <c:pt idx="1199">
                  <c:v>4.2249999999999982E-2</c:v>
                </c:pt>
                <c:pt idx="1200">
                  <c:v>4.2529999999999998E-2</c:v>
                </c:pt>
                <c:pt idx="1201">
                  <c:v>4.2300000000000018E-2</c:v>
                </c:pt>
                <c:pt idx="1202">
                  <c:v>4.215E-2</c:v>
                </c:pt>
                <c:pt idx="1203">
                  <c:v>4.1749999999999995E-2</c:v>
                </c:pt>
                <c:pt idx="1204">
                  <c:v>4.1509999999999984E-2</c:v>
                </c:pt>
                <c:pt idx="1205">
                  <c:v>4.1539999999999987E-2</c:v>
                </c:pt>
                <c:pt idx="1206">
                  <c:v>4.1779999999999998E-2</c:v>
                </c:pt>
                <c:pt idx="1207">
                  <c:v>4.1969999999999986E-2</c:v>
                </c:pt>
                <c:pt idx="1208">
                  <c:v>4.1580000000000006E-2</c:v>
                </c:pt>
                <c:pt idx="1209">
                  <c:v>4.1000000000000002E-2</c:v>
                </c:pt>
                <c:pt idx="1210">
                  <c:v>4.0510000000000004E-2</c:v>
                </c:pt>
                <c:pt idx="1211">
                  <c:v>4.0740000000000012E-2</c:v>
                </c:pt>
                <c:pt idx="1212">
                  <c:v>4.127999999999999E-2</c:v>
                </c:pt>
                <c:pt idx="1213">
                  <c:v>4.1110000000000001E-2</c:v>
                </c:pt>
                <c:pt idx="1214">
                  <c:v>4.1229999999999989E-2</c:v>
                </c:pt>
                <c:pt idx="1215">
                  <c:v>4.1009999999999998E-2</c:v>
                </c:pt>
                <c:pt idx="1216">
                  <c:v>4.0680000000000008E-2</c:v>
                </c:pt>
                <c:pt idx="1217">
                  <c:v>4.0149999999999984E-2</c:v>
                </c:pt>
                <c:pt idx="1218">
                  <c:v>4.0060000000000012E-2</c:v>
                </c:pt>
                <c:pt idx="1219">
                  <c:v>3.9810000000000005E-2</c:v>
                </c:pt>
                <c:pt idx="1220">
                  <c:v>3.9379999999999998E-2</c:v>
                </c:pt>
                <c:pt idx="1221">
                  <c:v>3.9030000000000002E-2</c:v>
                </c:pt>
                <c:pt idx="1222">
                  <c:v>3.9469999999999998E-2</c:v>
                </c:pt>
                <c:pt idx="1223">
                  <c:v>3.9420000000000004E-2</c:v>
                </c:pt>
                <c:pt idx="1224">
                  <c:v>3.916E-2</c:v>
                </c:pt>
                <c:pt idx="1225">
                  <c:v>3.9269999999999999E-2</c:v>
                </c:pt>
                <c:pt idx="1226">
                  <c:v>3.934E-2</c:v>
                </c:pt>
                <c:pt idx="1227">
                  <c:v>3.9220000000000005E-2</c:v>
                </c:pt>
                <c:pt idx="1228">
                  <c:v>3.9410000000000001E-2</c:v>
                </c:pt>
                <c:pt idx="1229">
                  <c:v>3.9050000000000001E-2</c:v>
                </c:pt>
                <c:pt idx="1230">
                  <c:v>3.8980000000000001E-2</c:v>
                </c:pt>
                <c:pt idx="1231">
                  <c:v>3.9050000000000001E-2</c:v>
                </c:pt>
                <c:pt idx="1232">
                  <c:v>3.9510000000000003E-2</c:v>
                </c:pt>
                <c:pt idx="1233">
                  <c:v>3.9210000000000002E-2</c:v>
                </c:pt>
                <c:pt idx="1234">
                  <c:v>3.916E-2</c:v>
                </c:pt>
                <c:pt idx="1235">
                  <c:v>3.8940000000000002E-2</c:v>
                </c:pt>
                <c:pt idx="1236">
                  <c:v>3.8620000000000002E-2</c:v>
                </c:pt>
                <c:pt idx="1237">
                  <c:v>3.8230000000000014E-2</c:v>
                </c:pt>
                <c:pt idx="1238">
                  <c:v>3.8360000000000005E-2</c:v>
                </c:pt>
                <c:pt idx="1239">
                  <c:v>3.8650000000000004E-2</c:v>
                </c:pt>
                <c:pt idx="1240">
                  <c:v>3.857E-2</c:v>
                </c:pt>
                <c:pt idx="1241">
                  <c:v>3.8780000000000002E-2</c:v>
                </c:pt>
                <c:pt idx="1242">
                  <c:v>3.8460000000000001E-2</c:v>
                </c:pt>
                <c:pt idx="1243">
                  <c:v>3.8070000000000014E-2</c:v>
                </c:pt>
                <c:pt idx="1244">
                  <c:v>3.8190000000000002E-2</c:v>
                </c:pt>
                <c:pt idx="1245">
                  <c:v>3.8420000000000003E-2</c:v>
                </c:pt>
                <c:pt idx="1246">
                  <c:v>3.8190000000000002E-2</c:v>
                </c:pt>
                <c:pt idx="1247">
                  <c:v>3.7890000000000014E-2</c:v>
                </c:pt>
                <c:pt idx="1248">
                  <c:v>3.824000000000001E-2</c:v>
                </c:pt>
                <c:pt idx="1249">
                  <c:v>3.7980000000000014E-2</c:v>
                </c:pt>
                <c:pt idx="1250">
                  <c:v>3.7469999999999996E-2</c:v>
                </c:pt>
                <c:pt idx="1251">
                  <c:v>3.7240000000000016E-2</c:v>
                </c:pt>
                <c:pt idx="1252">
                  <c:v>3.7300000000000014E-2</c:v>
                </c:pt>
                <c:pt idx="1253">
                  <c:v>3.7300000000000014E-2</c:v>
                </c:pt>
                <c:pt idx="1254">
                  <c:v>3.7290000000000011E-2</c:v>
                </c:pt>
                <c:pt idx="1255">
                  <c:v>3.707000000000002E-2</c:v>
                </c:pt>
                <c:pt idx="1256">
                  <c:v>3.6970000000000017E-2</c:v>
                </c:pt>
                <c:pt idx="1257">
                  <c:v>3.712E-2</c:v>
                </c:pt>
                <c:pt idx="1258">
                  <c:v>3.696E-2</c:v>
                </c:pt>
                <c:pt idx="1259">
                  <c:v>3.7130000000000017E-2</c:v>
                </c:pt>
                <c:pt idx="1260">
                  <c:v>3.7240000000000016E-2</c:v>
                </c:pt>
                <c:pt idx="1261">
                  <c:v>3.6980000000000006E-2</c:v>
                </c:pt>
                <c:pt idx="1262">
                  <c:v>3.696E-2</c:v>
                </c:pt>
                <c:pt idx="1263">
                  <c:v>3.6690000000000014E-2</c:v>
                </c:pt>
                <c:pt idx="1264">
                  <c:v>3.6580000000000001E-2</c:v>
                </c:pt>
                <c:pt idx="1265">
                  <c:v>3.6130000000000002E-2</c:v>
                </c:pt>
                <c:pt idx="1266">
                  <c:v>3.6250000000000011E-2</c:v>
                </c:pt>
                <c:pt idx="1267">
                  <c:v>3.5569999999999997E-2</c:v>
                </c:pt>
                <c:pt idx="1268">
                  <c:v>3.5900000000000001E-2</c:v>
                </c:pt>
                <c:pt idx="1269">
                  <c:v>3.6080000000000015E-2</c:v>
                </c:pt>
                <c:pt idx="1270">
                  <c:v>3.5929999999999997E-2</c:v>
                </c:pt>
                <c:pt idx="1271">
                  <c:v>3.570000000000001E-2</c:v>
                </c:pt>
                <c:pt idx="1272">
                  <c:v>3.7140000000000006E-2</c:v>
                </c:pt>
                <c:pt idx="1273">
                  <c:v>3.707000000000002E-2</c:v>
                </c:pt>
                <c:pt idx="1274">
                  <c:v>3.790000000000001E-2</c:v>
                </c:pt>
                <c:pt idx="1275">
                  <c:v>3.9109999999999999E-2</c:v>
                </c:pt>
                <c:pt idx="1276">
                  <c:v>3.8530000000000002E-2</c:v>
                </c:pt>
                <c:pt idx="1277">
                  <c:v>3.8759999999999996E-2</c:v>
                </c:pt>
                <c:pt idx="1278">
                  <c:v>3.790000000000001E-2</c:v>
                </c:pt>
                <c:pt idx="1279">
                  <c:v>3.6470000000000016E-2</c:v>
                </c:pt>
                <c:pt idx="1280">
                  <c:v>3.6400000000000016E-2</c:v>
                </c:pt>
                <c:pt idx="1281">
                  <c:v>3.6019999999999996E-2</c:v>
                </c:pt>
                <c:pt idx="1282">
                  <c:v>3.6119999999999999E-2</c:v>
                </c:pt>
                <c:pt idx="1283">
                  <c:v>3.6159999999999998E-2</c:v>
                </c:pt>
                <c:pt idx="1284">
                  <c:v>3.601E-2</c:v>
                </c:pt>
                <c:pt idx="1285">
                  <c:v>3.629000000000001E-2</c:v>
                </c:pt>
                <c:pt idx="1286">
                  <c:v>3.6420000000000001E-2</c:v>
                </c:pt>
                <c:pt idx="1287">
                  <c:v>3.6080000000000015E-2</c:v>
                </c:pt>
                <c:pt idx="1288">
                  <c:v>3.4780000000000005E-2</c:v>
                </c:pt>
                <c:pt idx="1289">
                  <c:v>3.4099999999999998E-2</c:v>
                </c:pt>
                <c:pt idx="1290">
                  <c:v>3.4569999999999997E-2</c:v>
                </c:pt>
                <c:pt idx="1291">
                  <c:v>3.4830000000000014E-2</c:v>
                </c:pt>
                <c:pt idx="1292">
                  <c:v>3.525000000000001E-2</c:v>
                </c:pt>
                <c:pt idx="1293">
                  <c:v>3.4959999999999998E-2</c:v>
                </c:pt>
                <c:pt idx="1294">
                  <c:v>3.4709999999999998E-2</c:v>
                </c:pt>
                <c:pt idx="1295">
                  <c:v>3.5290000000000002E-2</c:v>
                </c:pt>
                <c:pt idx="1296">
                  <c:v>3.5500000000000004E-2</c:v>
                </c:pt>
                <c:pt idx="1297">
                  <c:v>3.5119999999999998E-2</c:v>
                </c:pt>
                <c:pt idx="1298">
                  <c:v>3.5520000000000003E-2</c:v>
                </c:pt>
                <c:pt idx="1299">
                  <c:v>3.5089999999999996E-2</c:v>
                </c:pt>
                <c:pt idx="1300">
                  <c:v>3.4720000000000001E-2</c:v>
                </c:pt>
                <c:pt idx="1301">
                  <c:v>3.4549999999999997E-2</c:v>
                </c:pt>
                <c:pt idx="1302">
                  <c:v>3.4430000000000002E-2</c:v>
                </c:pt>
                <c:pt idx="1303">
                  <c:v>3.44E-2</c:v>
                </c:pt>
                <c:pt idx="1304">
                  <c:v>3.4440000000000005E-2</c:v>
                </c:pt>
                <c:pt idx="1305">
                  <c:v>0</c:v>
                </c:pt>
              </c:numCache>
            </c:numRef>
          </c:val>
        </c:ser>
        <c:ser>
          <c:idx val="4"/>
          <c:order val="4"/>
          <c:tx>
            <c:strRef>
              <c:f>'10YRGILT YIELDS'!$L$1</c:f>
              <c:strCache>
                <c:ptCount val="1"/>
                <c:pt idx="0">
                  <c:v>Germany</c:v>
                </c:pt>
              </c:strCache>
            </c:strRef>
          </c:tx>
          <c:spPr>
            <a:ln w="12700"/>
          </c:spPr>
          <c:marker>
            <c:symbol val="none"/>
          </c:marker>
          <c:cat>
            <c:numRef>
              <c:f>'10YRGILT YIELDS'!$A$4:$A$1309</c:f>
              <c:numCache>
                <c:formatCode>dd/mm/yyyy</c:formatCode>
                <c:ptCount val="1306"/>
                <c:pt idx="0">
                  <c:v>39994</c:v>
                </c:pt>
                <c:pt idx="1">
                  <c:v>39995</c:v>
                </c:pt>
                <c:pt idx="2">
                  <c:v>39996</c:v>
                </c:pt>
                <c:pt idx="3">
                  <c:v>39997</c:v>
                </c:pt>
                <c:pt idx="4">
                  <c:v>40000</c:v>
                </c:pt>
                <c:pt idx="5">
                  <c:v>40001</c:v>
                </c:pt>
                <c:pt idx="6">
                  <c:v>40002</c:v>
                </c:pt>
                <c:pt idx="7">
                  <c:v>40003</c:v>
                </c:pt>
                <c:pt idx="8">
                  <c:v>40004</c:v>
                </c:pt>
                <c:pt idx="9">
                  <c:v>40007</c:v>
                </c:pt>
                <c:pt idx="10">
                  <c:v>40008</c:v>
                </c:pt>
                <c:pt idx="11">
                  <c:v>40009</c:v>
                </c:pt>
                <c:pt idx="12">
                  <c:v>40010</c:v>
                </c:pt>
                <c:pt idx="13">
                  <c:v>40011</c:v>
                </c:pt>
                <c:pt idx="14">
                  <c:v>40014</c:v>
                </c:pt>
                <c:pt idx="15">
                  <c:v>40015</c:v>
                </c:pt>
                <c:pt idx="16">
                  <c:v>40016</c:v>
                </c:pt>
                <c:pt idx="17">
                  <c:v>40017</c:v>
                </c:pt>
                <c:pt idx="18">
                  <c:v>40018</c:v>
                </c:pt>
                <c:pt idx="19">
                  <c:v>40021</c:v>
                </c:pt>
                <c:pt idx="20">
                  <c:v>40022</c:v>
                </c:pt>
                <c:pt idx="21">
                  <c:v>40023</c:v>
                </c:pt>
                <c:pt idx="22">
                  <c:v>40024</c:v>
                </c:pt>
                <c:pt idx="23">
                  <c:v>40025</c:v>
                </c:pt>
                <c:pt idx="24">
                  <c:v>40028</c:v>
                </c:pt>
                <c:pt idx="25">
                  <c:v>40029</c:v>
                </c:pt>
                <c:pt idx="26">
                  <c:v>40030</c:v>
                </c:pt>
                <c:pt idx="27">
                  <c:v>40031</c:v>
                </c:pt>
                <c:pt idx="28">
                  <c:v>40032</c:v>
                </c:pt>
                <c:pt idx="29">
                  <c:v>40035</c:v>
                </c:pt>
                <c:pt idx="30">
                  <c:v>40036</c:v>
                </c:pt>
                <c:pt idx="31">
                  <c:v>40037</c:v>
                </c:pt>
                <c:pt idx="32">
                  <c:v>40038</c:v>
                </c:pt>
                <c:pt idx="33">
                  <c:v>40039</c:v>
                </c:pt>
                <c:pt idx="34">
                  <c:v>40042</c:v>
                </c:pt>
                <c:pt idx="35">
                  <c:v>40043</c:v>
                </c:pt>
                <c:pt idx="36">
                  <c:v>40044</c:v>
                </c:pt>
                <c:pt idx="37">
                  <c:v>40045</c:v>
                </c:pt>
                <c:pt idx="38">
                  <c:v>40046</c:v>
                </c:pt>
                <c:pt idx="39">
                  <c:v>40049</c:v>
                </c:pt>
                <c:pt idx="40">
                  <c:v>40050</c:v>
                </c:pt>
                <c:pt idx="41">
                  <c:v>40051</c:v>
                </c:pt>
                <c:pt idx="42">
                  <c:v>40052</c:v>
                </c:pt>
                <c:pt idx="43">
                  <c:v>40053</c:v>
                </c:pt>
                <c:pt idx="44">
                  <c:v>40056</c:v>
                </c:pt>
                <c:pt idx="45">
                  <c:v>40057</c:v>
                </c:pt>
                <c:pt idx="46">
                  <c:v>40058</c:v>
                </c:pt>
                <c:pt idx="47">
                  <c:v>40059</c:v>
                </c:pt>
                <c:pt idx="48">
                  <c:v>40060</c:v>
                </c:pt>
                <c:pt idx="49">
                  <c:v>40063</c:v>
                </c:pt>
                <c:pt idx="50">
                  <c:v>40064</c:v>
                </c:pt>
                <c:pt idx="51">
                  <c:v>40065</c:v>
                </c:pt>
                <c:pt idx="52">
                  <c:v>40066</c:v>
                </c:pt>
                <c:pt idx="53">
                  <c:v>40067</c:v>
                </c:pt>
                <c:pt idx="54">
                  <c:v>40070</c:v>
                </c:pt>
                <c:pt idx="55">
                  <c:v>40071</c:v>
                </c:pt>
                <c:pt idx="56">
                  <c:v>40072</c:v>
                </c:pt>
                <c:pt idx="57">
                  <c:v>40073</c:v>
                </c:pt>
                <c:pt idx="58">
                  <c:v>40074</c:v>
                </c:pt>
                <c:pt idx="59">
                  <c:v>40077</c:v>
                </c:pt>
                <c:pt idx="60">
                  <c:v>40078</c:v>
                </c:pt>
                <c:pt idx="61">
                  <c:v>40079</c:v>
                </c:pt>
                <c:pt idx="62">
                  <c:v>40080</c:v>
                </c:pt>
                <c:pt idx="63">
                  <c:v>40081</c:v>
                </c:pt>
                <c:pt idx="64">
                  <c:v>40084</c:v>
                </c:pt>
                <c:pt idx="65">
                  <c:v>40085</c:v>
                </c:pt>
                <c:pt idx="66">
                  <c:v>40086</c:v>
                </c:pt>
                <c:pt idx="67">
                  <c:v>40087</c:v>
                </c:pt>
                <c:pt idx="68">
                  <c:v>40088</c:v>
                </c:pt>
                <c:pt idx="69">
                  <c:v>40091</c:v>
                </c:pt>
                <c:pt idx="70">
                  <c:v>40092</c:v>
                </c:pt>
                <c:pt idx="71">
                  <c:v>40093</c:v>
                </c:pt>
                <c:pt idx="72">
                  <c:v>40094</c:v>
                </c:pt>
                <c:pt idx="73">
                  <c:v>40095</c:v>
                </c:pt>
                <c:pt idx="74">
                  <c:v>40098</c:v>
                </c:pt>
                <c:pt idx="75">
                  <c:v>40099</c:v>
                </c:pt>
                <c:pt idx="76">
                  <c:v>40100</c:v>
                </c:pt>
                <c:pt idx="77">
                  <c:v>40101</c:v>
                </c:pt>
                <c:pt idx="78">
                  <c:v>40102</c:v>
                </c:pt>
                <c:pt idx="79">
                  <c:v>40105</c:v>
                </c:pt>
                <c:pt idx="80">
                  <c:v>40106</c:v>
                </c:pt>
                <c:pt idx="81">
                  <c:v>40107</c:v>
                </c:pt>
                <c:pt idx="82">
                  <c:v>40108</c:v>
                </c:pt>
                <c:pt idx="83">
                  <c:v>40109</c:v>
                </c:pt>
                <c:pt idx="84">
                  <c:v>40112</c:v>
                </c:pt>
                <c:pt idx="85">
                  <c:v>40113</c:v>
                </c:pt>
                <c:pt idx="86">
                  <c:v>40114</c:v>
                </c:pt>
                <c:pt idx="87">
                  <c:v>40115</c:v>
                </c:pt>
                <c:pt idx="88">
                  <c:v>40116</c:v>
                </c:pt>
                <c:pt idx="89">
                  <c:v>40119</c:v>
                </c:pt>
                <c:pt idx="90">
                  <c:v>40120</c:v>
                </c:pt>
                <c:pt idx="91">
                  <c:v>40121</c:v>
                </c:pt>
                <c:pt idx="92">
                  <c:v>40122</c:v>
                </c:pt>
                <c:pt idx="93">
                  <c:v>40123</c:v>
                </c:pt>
                <c:pt idx="94">
                  <c:v>40126</c:v>
                </c:pt>
                <c:pt idx="95">
                  <c:v>40127</c:v>
                </c:pt>
                <c:pt idx="96">
                  <c:v>40128</c:v>
                </c:pt>
                <c:pt idx="97">
                  <c:v>40129</c:v>
                </c:pt>
                <c:pt idx="98">
                  <c:v>40130</c:v>
                </c:pt>
                <c:pt idx="99">
                  <c:v>40133</c:v>
                </c:pt>
                <c:pt idx="100">
                  <c:v>40134</c:v>
                </c:pt>
                <c:pt idx="101">
                  <c:v>40135</c:v>
                </c:pt>
                <c:pt idx="102">
                  <c:v>40136</c:v>
                </c:pt>
                <c:pt idx="103">
                  <c:v>40137</c:v>
                </c:pt>
                <c:pt idx="104">
                  <c:v>40140</c:v>
                </c:pt>
                <c:pt idx="105">
                  <c:v>40141</c:v>
                </c:pt>
                <c:pt idx="106">
                  <c:v>40142</c:v>
                </c:pt>
                <c:pt idx="107">
                  <c:v>40143</c:v>
                </c:pt>
                <c:pt idx="108">
                  <c:v>40144</c:v>
                </c:pt>
                <c:pt idx="109">
                  <c:v>40147</c:v>
                </c:pt>
                <c:pt idx="110">
                  <c:v>40148</c:v>
                </c:pt>
                <c:pt idx="111">
                  <c:v>40149</c:v>
                </c:pt>
                <c:pt idx="112">
                  <c:v>40150</c:v>
                </c:pt>
                <c:pt idx="113">
                  <c:v>40151</c:v>
                </c:pt>
                <c:pt idx="114">
                  <c:v>40154</c:v>
                </c:pt>
                <c:pt idx="115">
                  <c:v>40155</c:v>
                </c:pt>
                <c:pt idx="116">
                  <c:v>40156</c:v>
                </c:pt>
                <c:pt idx="117">
                  <c:v>40157</c:v>
                </c:pt>
                <c:pt idx="118">
                  <c:v>40158</c:v>
                </c:pt>
                <c:pt idx="119">
                  <c:v>40161</c:v>
                </c:pt>
                <c:pt idx="120">
                  <c:v>40162</c:v>
                </c:pt>
                <c:pt idx="121">
                  <c:v>40163</c:v>
                </c:pt>
                <c:pt idx="122">
                  <c:v>40164</c:v>
                </c:pt>
                <c:pt idx="123">
                  <c:v>40165</c:v>
                </c:pt>
                <c:pt idx="124">
                  <c:v>40168</c:v>
                </c:pt>
                <c:pt idx="125">
                  <c:v>40169</c:v>
                </c:pt>
                <c:pt idx="126">
                  <c:v>40170</c:v>
                </c:pt>
                <c:pt idx="127">
                  <c:v>40171</c:v>
                </c:pt>
                <c:pt idx="128">
                  <c:v>40172</c:v>
                </c:pt>
                <c:pt idx="129">
                  <c:v>40175</c:v>
                </c:pt>
                <c:pt idx="130">
                  <c:v>40176</c:v>
                </c:pt>
                <c:pt idx="131">
                  <c:v>40177</c:v>
                </c:pt>
                <c:pt idx="132">
                  <c:v>40178</c:v>
                </c:pt>
                <c:pt idx="133">
                  <c:v>40179</c:v>
                </c:pt>
                <c:pt idx="134">
                  <c:v>40182</c:v>
                </c:pt>
                <c:pt idx="135">
                  <c:v>40183</c:v>
                </c:pt>
                <c:pt idx="136">
                  <c:v>40184</c:v>
                </c:pt>
                <c:pt idx="137">
                  <c:v>40185</c:v>
                </c:pt>
                <c:pt idx="138">
                  <c:v>40186</c:v>
                </c:pt>
                <c:pt idx="139">
                  <c:v>40189</c:v>
                </c:pt>
                <c:pt idx="140">
                  <c:v>40190</c:v>
                </c:pt>
                <c:pt idx="141">
                  <c:v>40191</c:v>
                </c:pt>
                <c:pt idx="142">
                  <c:v>40192</c:v>
                </c:pt>
                <c:pt idx="143">
                  <c:v>40193</c:v>
                </c:pt>
                <c:pt idx="144">
                  <c:v>40196</c:v>
                </c:pt>
                <c:pt idx="145">
                  <c:v>40197</c:v>
                </c:pt>
                <c:pt idx="146">
                  <c:v>40198</c:v>
                </c:pt>
                <c:pt idx="147">
                  <c:v>40199</c:v>
                </c:pt>
                <c:pt idx="148">
                  <c:v>40200</c:v>
                </c:pt>
                <c:pt idx="149">
                  <c:v>40203</c:v>
                </c:pt>
                <c:pt idx="150">
                  <c:v>40204</c:v>
                </c:pt>
                <c:pt idx="151">
                  <c:v>40205</c:v>
                </c:pt>
                <c:pt idx="152">
                  <c:v>40206</c:v>
                </c:pt>
                <c:pt idx="153">
                  <c:v>40207</c:v>
                </c:pt>
                <c:pt idx="154">
                  <c:v>40210</c:v>
                </c:pt>
                <c:pt idx="155">
                  <c:v>40211</c:v>
                </c:pt>
                <c:pt idx="156">
                  <c:v>40212</c:v>
                </c:pt>
                <c:pt idx="157">
                  <c:v>40213</c:v>
                </c:pt>
                <c:pt idx="158">
                  <c:v>40214</c:v>
                </c:pt>
                <c:pt idx="159">
                  <c:v>40217</c:v>
                </c:pt>
                <c:pt idx="160">
                  <c:v>40218</c:v>
                </c:pt>
                <c:pt idx="161">
                  <c:v>40219</c:v>
                </c:pt>
                <c:pt idx="162">
                  <c:v>40220</c:v>
                </c:pt>
                <c:pt idx="163">
                  <c:v>40221</c:v>
                </c:pt>
                <c:pt idx="164">
                  <c:v>40224</c:v>
                </c:pt>
                <c:pt idx="165">
                  <c:v>40225</c:v>
                </c:pt>
                <c:pt idx="166">
                  <c:v>40226</c:v>
                </c:pt>
                <c:pt idx="167">
                  <c:v>40227</c:v>
                </c:pt>
                <c:pt idx="168">
                  <c:v>40228</c:v>
                </c:pt>
                <c:pt idx="169">
                  <c:v>40231</c:v>
                </c:pt>
                <c:pt idx="170">
                  <c:v>40232</c:v>
                </c:pt>
                <c:pt idx="171">
                  <c:v>40233</c:v>
                </c:pt>
                <c:pt idx="172">
                  <c:v>40234</c:v>
                </c:pt>
                <c:pt idx="173">
                  <c:v>40235</c:v>
                </c:pt>
                <c:pt idx="174">
                  <c:v>40238</c:v>
                </c:pt>
                <c:pt idx="175">
                  <c:v>40239</c:v>
                </c:pt>
                <c:pt idx="176">
                  <c:v>40240</c:v>
                </c:pt>
                <c:pt idx="177">
                  <c:v>40241</c:v>
                </c:pt>
                <c:pt idx="178">
                  <c:v>40242</c:v>
                </c:pt>
                <c:pt idx="179">
                  <c:v>40245</c:v>
                </c:pt>
                <c:pt idx="180">
                  <c:v>40246</c:v>
                </c:pt>
                <c:pt idx="181">
                  <c:v>40247</c:v>
                </c:pt>
                <c:pt idx="182">
                  <c:v>40248</c:v>
                </c:pt>
                <c:pt idx="183">
                  <c:v>40249</c:v>
                </c:pt>
                <c:pt idx="184">
                  <c:v>40252</c:v>
                </c:pt>
                <c:pt idx="185">
                  <c:v>40253</c:v>
                </c:pt>
                <c:pt idx="186">
                  <c:v>40254</c:v>
                </c:pt>
                <c:pt idx="187">
                  <c:v>40255</c:v>
                </c:pt>
                <c:pt idx="188">
                  <c:v>40256</c:v>
                </c:pt>
                <c:pt idx="189">
                  <c:v>40259</c:v>
                </c:pt>
                <c:pt idx="190">
                  <c:v>40260</c:v>
                </c:pt>
                <c:pt idx="191">
                  <c:v>40261</c:v>
                </c:pt>
                <c:pt idx="192">
                  <c:v>40262</c:v>
                </c:pt>
                <c:pt idx="193">
                  <c:v>40263</c:v>
                </c:pt>
                <c:pt idx="194">
                  <c:v>40266</c:v>
                </c:pt>
                <c:pt idx="195">
                  <c:v>40267</c:v>
                </c:pt>
                <c:pt idx="196">
                  <c:v>40268</c:v>
                </c:pt>
                <c:pt idx="197">
                  <c:v>40269</c:v>
                </c:pt>
                <c:pt idx="198">
                  <c:v>40270</c:v>
                </c:pt>
                <c:pt idx="199">
                  <c:v>40273</c:v>
                </c:pt>
                <c:pt idx="200">
                  <c:v>40274</c:v>
                </c:pt>
                <c:pt idx="201">
                  <c:v>40275</c:v>
                </c:pt>
                <c:pt idx="202">
                  <c:v>40276</c:v>
                </c:pt>
                <c:pt idx="203">
                  <c:v>40277</c:v>
                </c:pt>
                <c:pt idx="204">
                  <c:v>40280</c:v>
                </c:pt>
                <c:pt idx="205">
                  <c:v>40281</c:v>
                </c:pt>
                <c:pt idx="206">
                  <c:v>40282</c:v>
                </c:pt>
                <c:pt idx="207">
                  <c:v>40283</c:v>
                </c:pt>
                <c:pt idx="208">
                  <c:v>40284</c:v>
                </c:pt>
                <c:pt idx="209">
                  <c:v>40287</c:v>
                </c:pt>
                <c:pt idx="210">
                  <c:v>40288</c:v>
                </c:pt>
                <c:pt idx="211">
                  <c:v>40289</c:v>
                </c:pt>
                <c:pt idx="212">
                  <c:v>40290</c:v>
                </c:pt>
                <c:pt idx="213">
                  <c:v>40291</c:v>
                </c:pt>
                <c:pt idx="214">
                  <c:v>40294</c:v>
                </c:pt>
                <c:pt idx="215">
                  <c:v>40295</c:v>
                </c:pt>
                <c:pt idx="216">
                  <c:v>40296</c:v>
                </c:pt>
                <c:pt idx="217">
                  <c:v>40297</c:v>
                </c:pt>
                <c:pt idx="218">
                  <c:v>40298</c:v>
                </c:pt>
                <c:pt idx="219">
                  <c:v>40301</c:v>
                </c:pt>
                <c:pt idx="220">
                  <c:v>40302</c:v>
                </c:pt>
                <c:pt idx="221">
                  <c:v>40303</c:v>
                </c:pt>
                <c:pt idx="222">
                  <c:v>40304</c:v>
                </c:pt>
                <c:pt idx="223">
                  <c:v>40305</c:v>
                </c:pt>
                <c:pt idx="224">
                  <c:v>40308</c:v>
                </c:pt>
                <c:pt idx="225">
                  <c:v>40309</c:v>
                </c:pt>
                <c:pt idx="226">
                  <c:v>40310</c:v>
                </c:pt>
                <c:pt idx="227">
                  <c:v>40311</c:v>
                </c:pt>
                <c:pt idx="228">
                  <c:v>40312</c:v>
                </c:pt>
                <c:pt idx="229">
                  <c:v>40315</c:v>
                </c:pt>
                <c:pt idx="230">
                  <c:v>40316</c:v>
                </c:pt>
                <c:pt idx="231">
                  <c:v>40317</c:v>
                </c:pt>
                <c:pt idx="232">
                  <c:v>40318</c:v>
                </c:pt>
                <c:pt idx="233">
                  <c:v>40319</c:v>
                </c:pt>
                <c:pt idx="234">
                  <c:v>40322</c:v>
                </c:pt>
                <c:pt idx="235">
                  <c:v>40323</c:v>
                </c:pt>
                <c:pt idx="236">
                  <c:v>40324</c:v>
                </c:pt>
                <c:pt idx="237">
                  <c:v>40325</c:v>
                </c:pt>
                <c:pt idx="238">
                  <c:v>40326</c:v>
                </c:pt>
                <c:pt idx="239">
                  <c:v>40329</c:v>
                </c:pt>
                <c:pt idx="240">
                  <c:v>40330</c:v>
                </c:pt>
                <c:pt idx="241">
                  <c:v>40331</c:v>
                </c:pt>
                <c:pt idx="242">
                  <c:v>40332</c:v>
                </c:pt>
                <c:pt idx="243">
                  <c:v>40333</c:v>
                </c:pt>
                <c:pt idx="244">
                  <c:v>40336</c:v>
                </c:pt>
                <c:pt idx="245">
                  <c:v>40337</c:v>
                </c:pt>
                <c:pt idx="246">
                  <c:v>40338</c:v>
                </c:pt>
                <c:pt idx="247">
                  <c:v>40339</c:v>
                </c:pt>
                <c:pt idx="248">
                  <c:v>40340</c:v>
                </c:pt>
                <c:pt idx="249">
                  <c:v>40343</c:v>
                </c:pt>
                <c:pt idx="250">
                  <c:v>40344</c:v>
                </c:pt>
                <c:pt idx="251">
                  <c:v>40345</c:v>
                </c:pt>
                <c:pt idx="252">
                  <c:v>40346</c:v>
                </c:pt>
                <c:pt idx="253">
                  <c:v>40347</c:v>
                </c:pt>
                <c:pt idx="254">
                  <c:v>40350</c:v>
                </c:pt>
                <c:pt idx="255">
                  <c:v>40351</c:v>
                </c:pt>
                <c:pt idx="256">
                  <c:v>40352</c:v>
                </c:pt>
                <c:pt idx="257">
                  <c:v>40353</c:v>
                </c:pt>
                <c:pt idx="258">
                  <c:v>40354</c:v>
                </c:pt>
                <c:pt idx="259">
                  <c:v>40357</c:v>
                </c:pt>
                <c:pt idx="260">
                  <c:v>40358</c:v>
                </c:pt>
                <c:pt idx="261">
                  <c:v>40359</c:v>
                </c:pt>
                <c:pt idx="262">
                  <c:v>40360</c:v>
                </c:pt>
                <c:pt idx="263">
                  <c:v>40361</c:v>
                </c:pt>
                <c:pt idx="264">
                  <c:v>40364</c:v>
                </c:pt>
                <c:pt idx="265">
                  <c:v>40365</c:v>
                </c:pt>
                <c:pt idx="266">
                  <c:v>40366</c:v>
                </c:pt>
                <c:pt idx="267">
                  <c:v>40367</c:v>
                </c:pt>
                <c:pt idx="268">
                  <c:v>40368</c:v>
                </c:pt>
                <c:pt idx="269">
                  <c:v>40371</c:v>
                </c:pt>
                <c:pt idx="270">
                  <c:v>40372</c:v>
                </c:pt>
                <c:pt idx="271">
                  <c:v>40373</c:v>
                </c:pt>
                <c:pt idx="272">
                  <c:v>40374</c:v>
                </c:pt>
                <c:pt idx="273">
                  <c:v>40375</c:v>
                </c:pt>
                <c:pt idx="274">
                  <c:v>40378</c:v>
                </c:pt>
                <c:pt idx="275">
                  <c:v>40379</c:v>
                </c:pt>
                <c:pt idx="276">
                  <c:v>40380</c:v>
                </c:pt>
                <c:pt idx="277">
                  <c:v>40381</c:v>
                </c:pt>
                <c:pt idx="278">
                  <c:v>40382</c:v>
                </c:pt>
                <c:pt idx="279">
                  <c:v>40385</c:v>
                </c:pt>
                <c:pt idx="280">
                  <c:v>40386</c:v>
                </c:pt>
                <c:pt idx="281">
                  <c:v>40387</c:v>
                </c:pt>
                <c:pt idx="282">
                  <c:v>40388</c:v>
                </c:pt>
                <c:pt idx="283">
                  <c:v>40389</c:v>
                </c:pt>
                <c:pt idx="284">
                  <c:v>40392</c:v>
                </c:pt>
                <c:pt idx="285">
                  <c:v>40393</c:v>
                </c:pt>
                <c:pt idx="286">
                  <c:v>40394</c:v>
                </c:pt>
                <c:pt idx="287">
                  <c:v>40395</c:v>
                </c:pt>
                <c:pt idx="288">
                  <c:v>40396</c:v>
                </c:pt>
                <c:pt idx="289">
                  <c:v>40399</c:v>
                </c:pt>
                <c:pt idx="290">
                  <c:v>40400</c:v>
                </c:pt>
                <c:pt idx="291">
                  <c:v>40401</c:v>
                </c:pt>
                <c:pt idx="292">
                  <c:v>40402</c:v>
                </c:pt>
                <c:pt idx="293">
                  <c:v>40403</c:v>
                </c:pt>
                <c:pt idx="294">
                  <c:v>40406</c:v>
                </c:pt>
                <c:pt idx="295">
                  <c:v>40407</c:v>
                </c:pt>
                <c:pt idx="296">
                  <c:v>40408</c:v>
                </c:pt>
                <c:pt idx="297">
                  <c:v>40409</c:v>
                </c:pt>
                <c:pt idx="298">
                  <c:v>40410</c:v>
                </c:pt>
                <c:pt idx="299">
                  <c:v>40413</c:v>
                </c:pt>
                <c:pt idx="300">
                  <c:v>40414</c:v>
                </c:pt>
                <c:pt idx="301">
                  <c:v>40415</c:v>
                </c:pt>
                <c:pt idx="302">
                  <c:v>40416</c:v>
                </c:pt>
                <c:pt idx="303">
                  <c:v>40417</c:v>
                </c:pt>
                <c:pt idx="304">
                  <c:v>40420</c:v>
                </c:pt>
                <c:pt idx="305">
                  <c:v>40421</c:v>
                </c:pt>
                <c:pt idx="306">
                  <c:v>40422</c:v>
                </c:pt>
                <c:pt idx="307">
                  <c:v>40423</c:v>
                </c:pt>
                <c:pt idx="308">
                  <c:v>40424</c:v>
                </c:pt>
                <c:pt idx="309">
                  <c:v>40427</c:v>
                </c:pt>
                <c:pt idx="310">
                  <c:v>40428</c:v>
                </c:pt>
                <c:pt idx="311">
                  <c:v>40429</c:v>
                </c:pt>
                <c:pt idx="312">
                  <c:v>40430</c:v>
                </c:pt>
                <c:pt idx="313">
                  <c:v>40431</c:v>
                </c:pt>
                <c:pt idx="314">
                  <c:v>40434</c:v>
                </c:pt>
                <c:pt idx="315">
                  <c:v>40435</c:v>
                </c:pt>
                <c:pt idx="316">
                  <c:v>40436</c:v>
                </c:pt>
                <c:pt idx="317">
                  <c:v>40437</c:v>
                </c:pt>
                <c:pt idx="318">
                  <c:v>40438</c:v>
                </c:pt>
                <c:pt idx="319">
                  <c:v>40441</c:v>
                </c:pt>
                <c:pt idx="320">
                  <c:v>40442</c:v>
                </c:pt>
                <c:pt idx="321">
                  <c:v>40443</c:v>
                </c:pt>
                <c:pt idx="322">
                  <c:v>40444</c:v>
                </c:pt>
                <c:pt idx="323">
                  <c:v>40445</c:v>
                </c:pt>
                <c:pt idx="324">
                  <c:v>40448</c:v>
                </c:pt>
                <c:pt idx="325">
                  <c:v>40449</c:v>
                </c:pt>
                <c:pt idx="326">
                  <c:v>40450</c:v>
                </c:pt>
                <c:pt idx="327">
                  <c:v>40451</c:v>
                </c:pt>
                <c:pt idx="328">
                  <c:v>40452</c:v>
                </c:pt>
                <c:pt idx="329">
                  <c:v>40455</c:v>
                </c:pt>
                <c:pt idx="330">
                  <c:v>40456</c:v>
                </c:pt>
                <c:pt idx="331">
                  <c:v>40457</c:v>
                </c:pt>
                <c:pt idx="332">
                  <c:v>40458</c:v>
                </c:pt>
                <c:pt idx="333">
                  <c:v>40459</c:v>
                </c:pt>
                <c:pt idx="334">
                  <c:v>40462</c:v>
                </c:pt>
                <c:pt idx="335">
                  <c:v>40463</c:v>
                </c:pt>
                <c:pt idx="336">
                  <c:v>40464</c:v>
                </c:pt>
                <c:pt idx="337">
                  <c:v>40465</c:v>
                </c:pt>
                <c:pt idx="338">
                  <c:v>40466</c:v>
                </c:pt>
                <c:pt idx="339">
                  <c:v>40469</c:v>
                </c:pt>
                <c:pt idx="340">
                  <c:v>40470</c:v>
                </c:pt>
                <c:pt idx="341">
                  <c:v>40471</c:v>
                </c:pt>
                <c:pt idx="342">
                  <c:v>40472</c:v>
                </c:pt>
                <c:pt idx="343">
                  <c:v>40473</c:v>
                </c:pt>
                <c:pt idx="344">
                  <c:v>40476</c:v>
                </c:pt>
                <c:pt idx="345">
                  <c:v>40477</c:v>
                </c:pt>
                <c:pt idx="346">
                  <c:v>40478</c:v>
                </c:pt>
                <c:pt idx="347">
                  <c:v>40479</c:v>
                </c:pt>
                <c:pt idx="348">
                  <c:v>40480</c:v>
                </c:pt>
                <c:pt idx="349">
                  <c:v>40483</c:v>
                </c:pt>
                <c:pt idx="350">
                  <c:v>40484</c:v>
                </c:pt>
                <c:pt idx="351">
                  <c:v>40485</c:v>
                </c:pt>
                <c:pt idx="352">
                  <c:v>40486</c:v>
                </c:pt>
                <c:pt idx="353">
                  <c:v>40487</c:v>
                </c:pt>
                <c:pt idx="354">
                  <c:v>40490</c:v>
                </c:pt>
                <c:pt idx="355">
                  <c:v>40491</c:v>
                </c:pt>
                <c:pt idx="356">
                  <c:v>40492</c:v>
                </c:pt>
                <c:pt idx="357">
                  <c:v>40493</c:v>
                </c:pt>
                <c:pt idx="358">
                  <c:v>40494</c:v>
                </c:pt>
                <c:pt idx="359">
                  <c:v>40497</c:v>
                </c:pt>
                <c:pt idx="360">
                  <c:v>40498</c:v>
                </c:pt>
                <c:pt idx="361">
                  <c:v>40499</c:v>
                </c:pt>
                <c:pt idx="362">
                  <c:v>40500</c:v>
                </c:pt>
                <c:pt idx="363">
                  <c:v>40501</c:v>
                </c:pt>
                <c:pt idx="364">
                  <c:v>40504</c:v>
                </c:pt>
                <c:pt idx="365">
                  <c:v>40505</c:v>
                </c:pt>
                <c:pt idx="366">
                  <c:v>40506</c:v>
                </c:pt>
                <c:pt idx="367">
                  <c:v>40507</c:v>
                </c:pt>
                <c:pt idx="368">
                  <c:v>40508</c:v>
                </c:pt>
                <c:pt idx="369">
                  <c:v>40511</c:v>
                </c:pt>
                <c:pt idx="370">
                  <c:v>40512</c:v>
                </c:pt>
                <c:pt idx="371">
                  <c:v>40513</c:v>
                </c:pt>
                <c:pt idx="372">
                  <c:v>40514</c:v>
                </c:pt>
                <c:pt idx="373">
                  <c:v>40515</c:v>
                </c:pt>
                <c:pt idx="374">
                  <c:v>40518</c:v>
                </c:pt>
                <c:pt idx="375">
                  <c:v>40519</c:v>
                </c:pt>
                <c:pt idx="376">
                  <c:v>40520</c:v>
                </c:pt>
                <c:pt idx="377">
                  <c:v>40521</c:v>
                </c:pt>
                <c:pt idx="378">
                  <c:v>40522</c:v>
                </c:pt>
                <c:pt idx="379">
                  <c:v>40525</c:v>
                </c:pt>
                <c:pt idx="380">
                  <c:v>40526</c:v>
                </c:pt>
                <c:pt idx="381">
                  <c:v>40527</c:v>
                </c:pt>
                <c:pt idx="382">
                  <c:v>40528</c:v>
                </c:pt>
                <c:pt idx="383">
                  <c:v>40529</c:v>
                </c:pt>
                <c:pt idx="384">
                  <c:v>40532</c:v>
                </c:pt>
                <c:pt idx="385">
                  <c:v>40533</c:v>
                </c:pt>
                <c:pt idx="386">
                  <c:v>40534</c:v>
                </c:pt>
                <c:pt idx="387">
                  <c:v>40535</c:v>
                </c:pt>
                <c:pt idx="388">
                  <c:v>40536</c:v>
                </c:pt>
                <c:pt idx="389">
                  <c:v>40539</c:v>
                </c:pt>
                <c:pt idx="390">
                  <c:v>40540</c:v>
                </c:pt>
                <c:pt idx="391">
                  <c:v>40541</c:v>
                </c:pt>
                <c:pt idx="392">
                  <c:v>40542</c:v>
                </c:pt>
                <c:pt idx="393">
                  <c:v>40543</c:v>
                </c:pt>
                <c:pt idx="394">
                  <c:v>40546</c:v>
                </c:pt>
                <c:pt idx="395">
                  <c:v>40547</c:v>
                </c:pt>
                <c:pt idx="396">
                  <c:v>40548</c:v>
                </c:pt>
                <c:pt idx="397">
                  <c:v>40549</c:v>
                </c:pt>
                <c:pt idx="398">
                  <c:v>40550</c:v>
                </c:pt>
                <c:pt idx="399">
                  <c:v>40553</c:v>
                </c:pt>
                <c:pt idx="400">
                  <c:v>40554</c:v>
                </c:pt>
                <c:pt idx="401">
                  <c:v>40555</c:v>
                </c:pt>
                <c:pt idx="402">
                  <c:v>40556</c:v>
                </c:pt>
                <c:pt idx="403">
                  <c:v>40557</c:v>
                </c:pt>
                <c:pt idx="404">
                  <c:v>40560</c:v>
                </c:pt>
                <c:pt idx="405">
                  <c:v>40561</c:v>
                </c:pt>
                <c:pt idx="406">
                  <c:v>40562</c:v>
                </c:pt>
                <c:pt idx="407">
                  <c:v>40563</c:v>
                </c:pt>
                <c:pt idx="408">
                  <c:v>40564</c:v>
                </c:pt>
                <c:pt idx="409">
                  <c:v>40567</c:v>
                </c:pt>
                <c:pt idx="410">
                  <c:v>40568</c:v>
                </c:pt>
                <c:pt idx="411">
                  <c:v>40569</c:v>
                </c:pt>
                <c:pt idx="412">
                  <c:v>40570</c:v>
                </c:pt>
                <c:pt idx="413">
                  <c:v>40571</c:v>
                </c:pt>
                <c:pt idx="414">
                  <c:v>40574</c:v>
                </c:pt>
                <c:pt idx="415">
                  <c:v>40575</c:v>
                </c:pt>
                <c:pt idx="416">
                  <c:v>40576</c:v>
                </c:pt>
                <c:pt idx="417">
                  <c:v>40577</c:v>
                </c:pt>
                <c:pt idx="418">
                  <c:v>40578</c:v>
                </c:pt>
                <c:pt idx="419">
                  <c:v>40581</c:v>
                </c:pt>
                <c:pt idx="420">
                  <c:v>40582</c:v>
                </c:pt>
                <c:pt idx="421">
                  <c:v>40583</c:v>
                </c:pt>
                <c:pt idx="422">
                  <c:v>40584</c:v>
                </c:pt>
                <c:pt idx="423">
                  <c:v>40585</c:v>
                </c:pt>
                <c:pt idx="424">
                  <c:v>40588</c:v>
                </c:pt>
                <c:pt idx="425">
                  <c:v>40589</c:v>
                </c:pt>
                <c:pt idx="426">
                  <c:v>40590</c:v>
                </c:pt>
                <c:pt idx="427">
                  <c:v>40591</c:v>
                </c:pt>
                <c:pt idx="428">
                  <c:v>40592</c:v>
                </c:pt>
                <c:pt idx="429">
                  <c:v>40595</c:v>
                </c:pt>
                <c:pt idx="430">
                  <c:v>40596</c:v>
                </c:pt>
                <c:pt idx="431">
                  <c:v>40597</c:v>
                </c:pt>
                <c:pt idx="432">
                  <c:v>40598</c:v>
                </c:pt>
                <c:pt idx="433">
                  <c:v>40599</c:v>
                </c:pt>
                <c:pt idx="434">
                  <c:v>40602</c:v>
                </c:pt>
                <c:pt idx="435">
                  <c:v>40603</c:v>
                </c:pt>
                <c:pt idx="436">
                  <c:v>40604</c:v>
                </c:pt>
                <c:pt idx="437">
                  <c:v>40605</c:v>
                </c:pt>
                <c:pt idx="438">
                  <c:v>40606</c:v>
                </c:pt>
                <c:pt idx="439">
                  <c:v>40609</c:v>
                </c:pt>
                <c:pt idx="440">
                  <c:v>40610</c:v>
                </c:pt>
                <c:pt idx="441">
                  <c:v>40611</c:v>
                </c:pt>
                <c:pt idx="442">
                  <c:v>40612</c:v>
                </c:pt>
                <c:pt idx="443">
                  <c:v>40613</c:v>
                </c:pt>
                <c:pt idx="444">
                  <c:v>40616</c:v>
                </c:pt>
                <c:pt idx="445">
                  <c:v>40617</c:v>
                </c:pt>
                <c:pt idx="446">
                  <c:v>40618</c:v>
                </c:pt>
                <c:pt idx="447">
                  <c:v>40619</c:v>
                </c:pt>
                <c:pt idx="448">
                  <c:v>40620</c:v>
                </c:pt>
                <c:pt idx="449">
                  <c:v>40623</c:v>
                </c:pt>
                <c:pt idx="450">
                  <c:v>40624</c:v>
                </c:pt>
                <c:pt idx="451">
                  <c:v>40625</c:v>
                </c:pt>
                <c:pt idx="452">
                  <c:v>40626</c:v>
                </c:pt>
                <c:pt idx="453">
                  <c:v>40627</c:v>
                </c:pt>
                <c:pt idx="454">
                  <c:v>40630</c:v>
                </c:pt>
                <c:pt idx="455">
                  <c:v>40631</c:v>
                </c:pt>
                <c:pt idx="456">
                  <c:v>40632</c:v>
                </c:pt>
                <c:pt idx="457">
                  <c:v>40633</c:v>
                </c:pt>
                <c:pt idx="458">
                  <c:v>40634</c:v>
                </c:pt>
                <c:pt idx="459">
                  <c:v>40637</c:v>
                </c:pt>
                <c:pt idx="460">
                  <c:v>40638</c:v>
                </c:pt>
                <c:pt idx="461">
                  <c:v>40639</c:v>
                </c:pt>
                <c:pt idx="462">
                  <c:v>40640</c:v>
                </c:pt>
                <c:pt idx="463">
                  <c:v>40641</c:v>
                </c:pt>
                <c:pt idx="464">
                  <c:v>40644</c:v>
                </c:pt>
                <c:pt idx="465">
                  <c:v>40645</c:v>
                </c:pt>
                <c:pt idx="466">
                  <c:v>40646</c:v>
                </c:pt>
                <c:pt idx="467">
                  <c:v>40647</c:v>
                </c:pt>
                <c:pt idx="468">
                  <c:v>40648</c:v>
                </c:pt>
                <c:pt idx="469">
                  <c:v>40651</c:v>
                </c:pt>
                <c:pt idx="470">
                  <c:v>40652</c:v>
                </c:pt>
                <c:pt idx="471">
                  <c:v>40653</c:v>
                </c:pt>
                <c:pt idx="472">
                  <c:v>40654</c:v>
                </c:pt>
                <c:pt idx="473">
                  <c:v>40655</c:v>
                </c:pt>
                <c:pt idx="474">
                  <c:v>40658</c:v>
                </c:pt>
                <c:pt idx="475">
                  <c:v>40659</c:v>
                </c:pt>
                <c:pt idx="476">
                  <c:v>40660</c:v>
                </c:pt>
                <c:pt idx="477">
                  <c:v>40661</c:v>
                </c:pt>
                <c:pt idx="478">
                  <c:v>40662</c:v>
                </c:pt>
                <c:pt idx="479">
                  <c:v>40665</c:v>
                </c:pt>
                <c:pt idx="480">
                  <c:v>40666</c:v>
                </c:pt>
                <c:pt idx="481">
                  <c:v>40667</c:v>
                </c:pt>
                <c:pt idx="482">
                  <c:v>40668</c:v>
                </c:pt>
                <c:pt idx="483">
                  <c:v>40669</c:v>
                </c:pt>
                <c:pt idx="484">
                  <c:v>40672</c:v>
                </c:pt>
                <c:pt idx="485">
                  <c:v>40673</c:v>
                </c:pt>
                <c:pt idx="486">
                  <c:v>40674</c:v>
                </c:pt>
                <c:pt idx="487">
                  <c:v>40675</c:v>
                </c:pt>
                <c:pt idx="488">
                  <c:v>40676</c:v>
                </c:pt>
                <c:pt idx="489">
                  <c:v>40679</c:v>
                </c:pt>
                <c:pt idx="490">
                  <c:v>40680</c:v>
                </c:pt>
                <c:pt idx="491">
                  <c:v>40681</c:v>
                </c:pt>
                <c:pt idx="492">
                  <c:v>40682</c:v>
                </c:pt>
                <c:pt idx="493">
                  <c:v>40683</c:v>
                </c:pt>
                <c:pt idx="494">
                  <c:v>40686</c:v>
                </c:pt>
                <c:pt idx="495">
                  <c:v>40687</c:v>
                </c:pt>
                <c:pt idx="496">
                  <c:v>40688</c:v>
                </c:pt>
                <c:pt idx="497">
                  <c:v>40689</c:v>
                </c:pt>
                <c:pt idx="498">
                  <c:v>40690</c:v>
                </c:pt>
                <c:pt idx="499">
                  <c:v>40693</c:v>
                </c:pt>
                <c:pt idx="500">
                  <c:v>40694</c:v>
                </c:pt>
                <c:pt idx="501">
                  <c:v>40695</c:v>
                </c:pt>
                <c:pt idx="502">
                  <c:v>40696</c:v>
                </c:pt>
                <c:pt idx="503">
                  <c:v>40697</c:v>
                </c:pt>
                <c:pt idx="504">
                  <c:v>40700</c:v>
                </c:pt>
                <c:pt idx="505">
                  <c:v>40701</c:v>
                </c:pt>
                <c:pt idx="506">
                  <c:v>40702</c:v>
                </c:pt>
                <c:pt idx="507">
                  <c:v>40703</c:v>
                </c:pt>
                <c:pt idx="508">
                  <c:v>40704</c:v>
                </c:pt>
                <c:pt idx="509">
                  <c:v>40707</c:v>
                </c:pt>
                <c:pt idx="510">
                  <c:v>40708</c:v>
                </c:pt>
                <c:pt idx="511">
                  <c:v>40709</c:v>
                </c:pt>
                <c:pt idx="512">
                  <c:v>40710</c:v>
                </c:pt>
                <c:pt idx="513">
                  <c:v>40711</c:v>
                </c:pt>
                <c:pt idx="514">
                  <c:v>40714</c:v>
                </c:pt>
                <c:pt idx="515">
                  <c:v>40715</c:v>
                </c:pt>
                <c:pt idx="516">
                  <c:v>40716</c:v>
                </c:pt>
                <c:pt idx="517">
                  <c:v>40717</c:v>
                </c:pt>
                <c:pt idx="518">
                  <c:v>40718</c:v>
                </c:pt>
                <c:pt idx="519">
                  <c:v>40721</c:v>
                </c:pt>
                <c:pt idx="520">
                  <c:v>40722</c:v>
                </c:pt>
                <c:pt idx="521">
                  <c:v>40723</c:v>
                </c:pt>
                <c:pt idx="522">
                  <c:v>40724</c:v>
                </c:pt>
                <c:pt idx="523">
                  <c:v>40725</c:v>
                </c:pt>
                <c:pt idx="524">
                  <c:v>40728</c:v>
                </c:pt>
                <c:pt idx="525">
                  <c:v>40729</c:v>
                </c:pt>
                <c:pt idx="526">
                  <c:v>40730</c:v>
                </c:pt>
                <c:pt idx="527">
                  <c:v>40731</c:v>
                </c:pt>
                <c:pt idx="528">
                  <c:v>40732</c:v>
                </c:pt>
                <c:pt idx="529">
                  <c:v>40735</c:v>
                </c:pt>
                <c:pt idx="530">
                  <c:v>40736</c:v>
                </c:pt>
                <c:pt idx="531">
                  <c:v>40737</c:v>
                </c:pt>
                <c:pt idx="532">
                  <c:v>40738</c:v>
                </c:pt>
                <c:pt idx="533">
                  <c:v>40739</c:v>
                </c:pt>
                <c:pt idx="534">
                  <c:v>40742</c:v>
                </c:pt>
                <c:pt idx="535">
                  <c:v>40743</c:v>
                </c:pt>
                <c:pt idx="536">
                  <c:v>40744</c:v>
                </c:pt>
                <c:pt idx="537">
                  <c:v>40745</c:v>
                </c:pt>
                <c:pt idx="538">
                  <c:v>40746</c:v>
                </c:pt>
                <c:pt idx="539">
                  <c:v>40749</c:v>
                </c:pt>
                <c:pt idx="540">
                  <c:v>40750</c:v>
                </c:pt>
                <c:pt idx="541">
                  <c:v>40751</c:v>
                </c:pt>
                <c:pt idx="542">
                  <c:v>40752</c:v>
                </c:pt>
                <c:pt idx="543">
                  <c:v>40753</c:v>
                </c:pt>
                <c:pt idx="544">
                  <c:v>40756</c:v>
                </c:pt>
                <c:pt idx="545">
                  <c:v>40757</c:v>
                </c:pt>
                <c:pt idx="546">
                  <c:v>40758</c:v>
                </c:pt>
                <c:pt idx="547">
                  <c:v>40759</c:v>
                </c:pt>
                <c:pt idx="548">
                  <c:v>40760</c:v>
                </c:pt>
                <c:pt idx="549">
                  <c:v>40763</c:v>
                </c:pt>
                <c:pt idx="550">
                  <c:v>40764</c:v>
                </c:pt>
                <c:pt idx="551">
                  <c:v>40765</c:v>
                </c:pt>
                <c:pt idx="552">
                  <c:v>40766</c:v>
                </c:pt>
                <c:pt idx="553">
                  <c:v>40767</c:v>
                </c:pt>
                <c:pt idx="554">
                  <c:v>40770</c:v>
                </c:pt>
                <c:pt idx="555">
                  <c:v>40771</c:v>
                </c:pt>
                <c:pt idx="556">
                  <c:v>40772</c:v>
                </c:pt>
                <c:pt idx="557">
                  <c:v>40773</c:v>
                </c:pt>
                <c:pt idx="558">
                  <c:v>40774</c:v>
                </c:pt>
                <c:pt idx="559">
                  <c:v>40777</c:v>
                </c:pt>
                <c:pt idx="560">
                  <c:v>40778</c:v>
                </c:pt>
                <c:pt idx="561">
                  <c:v>40779</c:v>
                </c:pt>
                <c:pt idx="562">
                  <c:v>40780</c:v>
                </c:pt>
                <c:pt idx="563">
                  <c:v>40781</c:v>
                </c:pt>
                <c:pt idx="564">
                  <c:v>40784</c:v>
                </c:pt>
                <c:pt idx="565">
                  <c:v>40785</c:v>
                </c:pt>
                <c:pt idx="566">
                  <c:v>40786</c:v>
                </c:pt>
                <c:pt idx="567">
                  <c:v>40787</c:v>
                </c:pt>
                <c:pt idx="568">
                  <c:v>40788</c:v>
                </c:pt>
                <c:pt idx="569">
                  <c:v>40791</c:v>
                </c:pt>
                <c:pt idx="570">
                  <c:v>40792</c:v>
                </c:pt>
                <c:pt idx="571">
                  <c:v>40793</c:v>
                </c:pt>
                <c:pt idx="572">
                  <c:v>40794</c:v>
                </c:pt>
                <c:pt idx="573">
                  <c:v>40795</c:v>
                </c:pt>
                <c:pt idx="574">
                  <c:v>40798</c:v>
                </c:pt>
                <c:pt idx="575">
                  <c:v>40799</c:v>
                </c:pt>
                <c:pt idx="576">
                  <c:v>40800</c:v>
                </c:pt>
                <c:pt idx="577">
                  <c:v>40801</c:v>
                </c:pt>
                <c:pt idx="578">
                  <c:v>40802</c:v>
                </c:pt>
                <c:pt idx="579">
                  <c:v>40805</c:v>
                </c:pt>
                <c:pt idx="580">
                  <c:v>40806</c:v>
                </c:pt>
                <c:pt idx="581">
                  <c:v>40807</c:v>
                </c:pt>
                <c:pt idx="582">
                  <c:v>40808</c:v>
                </c:pt>
                <c:pt idx="583">
                  <c:v>40809</c:v>
                </c:pt>
                <c:pt idx="584">
                  <c:v>40812</c:v>
                </c:pt>
                <c:pt idx="585">
                  <c:v>40813</c:v>
                </c:pt>
                <c:pt idx="586">
                  <c:v>40814</c:v>
                </c:pt>
                <c:pt idx="587">
                  <c:v>40815</c:v>
                </c:pt>
                <c:pt idx="588">
                  <c:v>40816</c:v>
                </c:pt>
                <c:pt idx="589">
                  <c:v>40819</c:v>
                </c:pt>
                <c:pt idx="590">
                  <c:v>40820</c:v>
                </c:pt>
                <c:pt idx="591">
                  <c:v>40821</c:v>
                </c:pt>
                <c:pt idx="592">
                  <c:v>40822</c:v>
                </c:pt>
                <c:pt idx="593">
                  <c:v>40823</c:v>
                </c:pt>
                <c:pt idx="594">
                  <c:v>40826</c:v>
                </c:pt>
                <c:pt idx="595">
                  <c:v>40827</c:v>
                </c:pt>
                <c:pt idx="596">
                  <c:v>40828</c:v>
                </c:pt>
                <c:pt idx="597">
                  <c:v>40829</c:v>
                </c:pt>
                <c:pt idx="598">
                  <c:v>40830</c:v>
                </c:pt>
                <c:pt idx="599">
                  <c:v>40833</c:v>
                </c:pt>
                <c:pt idx="600">
                  <c:v>40834</c:v>
                </c:pt>
                <c:pt idx="601">
                  <c:v>40835</c:v>
                </c:pt>
                <c:pt idx="602">
                  <c:v>40836</c:v>
                </c:pt>
                <c:pt idx="603">
                  <c:v>40837</c:v>
                </c:pt>
                <c:pt idx="604">
                  <c:v>40840</c:v>
                </c:pt>
                <c:pt idx="605">
                  <c:v>40841</c:v>
                </c:pt>
                <c:pt idx="606">
                  <c:v>40842</c:v>
                </c:pt>
                <c:pt idx="607">
                  <c:v>40843</c:v>
                </c:pt>
                <c:pt idx="608">
                  <c:v>40844</c:v>
                </c:pt>
                <c:pt idx="609">
                  <c:v>40847</c:v>
                </c:pt>
                <c:pt idx="610">
                  <c:v>40848</c:v>
                </c:pt>
                <c:pt idx="611">
                  <c:v>40849</c:v>
                </c:pt>
                <c:pt idx="612">
                  <c:v>40850</c:v>
                </c:pt>
                <c:pt idx="613">
                  <c:v>40851</c:v>
                </c:pt>
                <c:pt idx="614">
                  <c:v>40854</c:v>
                </c:pt>
                <c:pt idx="615">
                  <c:v>40855</c:v>
                </c:pt>
                <c:pt idx="616">
                  <c:v>40856</c:v>
                </c:pt>
                <c:pt idx="617">
                  <c:v>40857</c:v>
                </c:pt>
                <c:pt idx="618">
                  <c:v>40858</c:v>
                </c:pt>
                <c:pt idx="619">
                  <c:v>40861</c:v>
                </c:pt>
                <c:pt idx="620">
                  <c:v>40862</c:v>
                </c:pt>
                <c:pt idx="621">
                  <c:v>40863</c:v>
                </c:pt>
                <c:pt idx="622">
                  <c:v>40864</c:v>
                </c:pt>
                <c:pt idx="623">
                  <c:v>40865</c:v>
                </c:pt>
                <c:pt idx="624">
                  <c:v>40868</c:v>
                </c:pt>
                <c:pt idx="625">
                  <c:v>40869</c:v>
                </c:pt>
                <c:pt idx="626">
                  <c:v>40870</c:v>
                </c:pt>
                <c:pt idx="627">
                  <c:v>40871</c:v>
                </c:pt>
                <c:pt idx="628">
                  <c:v>40872</c:v>
                </c:pt>
                <c:pt idx="629">
                  <c:v>40875</c:v>
                </c:pt>
                <c:pt idx="630">
                  <c:v>40876</c:v>
                </c:pt>
                <c:pt idx="631">
                  <c:v>40877</c:v>
                </c:pt>
                <c:pt idx="632">
                  <c:v>40878</c:v>
                </c:pt>
                <c:pt idx="633">
                  <c:v>40879</c:v>
                </c:pt>
                <c:pt idx="634">
                  <c:v>40882</c:v>
                </c:pt>
                <c:pt idx="635">
                  <c:v>40883</c:v>
                </c:pt>
                <c:pt idx="636">
                  <c:v>40884</c:v>
                </c:pt>
                <c:pt idx="637">
                  <c:v>40885</c:v>
                </c:pt>
                <c:pt idx="638">
                  <c:v>40886</c:v>
                </c:pt>
                <c:pt idx="639">
                  <c:v>40889</c:v>
                </c:pt>
                <c:pt idx="640">
                  <c:v>40890</c:v>
                </c:pt>
                <c:pt idx="641">
                  <c:v>40891</c:v>
                </c:pt>
                <c:pt idx="642">
                  <c:v>40892</c:v>
                </c:pt>
                <c:pt idx="643">
                  <c:v>40893</c:v>
                </c:pt>
                <c:pt idx="644">
                  <c:v>40896</c:v>
                </c:pt>
                <c:pt idx="645">
                  <c:v>40897</c:v>
                </c:pt>
                <c:pt idx="646">
                  <c:v>40898</c:v>
                </c:pt>
                <c:pt idx="647">
                  <c:v>40899</c:v>
                </c:pt>
                <c:pt idx="648">
                  <c:v>40900</c:v>
                </c:pt>
                <c:pt idx="649">
                  <c:v>40903</c:v>
                </c:pt>
                <c:pt idx="650">
                  <c:v>40904</c:v>
                </c:pt>
                <c:pt idx="651">
                  <c:v>40905</c:v>
                </c:pt>
                <c:pt idx="652">
                  <c:v>40906</c:v>
                </c:pt>
                <c:pt idx="653">
                  <c:v>40907</c:v>
                </c:pt>
                <c:pt idx="654">
                  <c:v>40910</c:v>
                </c:pt>
                <c:pt idx="655">
                  <c:v>40911</c:v>
                </c:pt>
                <c:pt idx="656">
                  <c:v>40912</c:v>
                </c:pt>
                <c:pt idx="657">
                  <c:v>40913</c:v>
                </c:pt>
                <c:pt idx="658">
                  <c:v>40914</c:v>
                </c:pt>
                <c:pt idx="659">
                  <c:v>40917</c:v>
                </c:pt>
                <c:pt idx="660">
                  <c:v>40918</c:v>
                </c:pt>
                <c:pt idx="661">
                  <c:v>40919</c:v>
                </c:pt>
                <c:pt idx="662">
                  <c:v>40920</c:v>
                </c:pt>
                <c:pt idx="663">
                  <c:v>40921</c:v>
                </c:pt>
                <c:pt idx="664">
                  <c:v>40924</c:v>
                </c:pt>
                <c:pt idx="665">
                  <c:v>40925</c:v>
                </c:pt>
                <c:pt idx="666">
                  <c:v>40926</c:v>
                </c:pt>
                <c:pt idx="667">
                  <c:v>40927</c:v>
                </c:pt>
                <c:pt idx="668">
                  <c:v>40928</c:v>
                </c:pt>
                <c:pt idx="669">
                  <c:v>40931</c:v>
                </c:pt>
                <c:pt idx="670">
                  <c:v>40932</c:v>
                </c:pt>
                <c:pt idx="671">
                  <c:v>40933</c:v>
                </c:pt>
                <c:pt idx="672">
                  <c:v>40934</c:v>
                </c:pt>
                <c:pt idx="673">
                  <c:v>40935</c:v>
                </c:pt>
                <c:pt idx="674">
                  <c:v>40938</c:v>
                </c:pt>
                <c:pt idx="675">
                  <c:v>40939</c:v>
                </c:pt>
                <c:pt idx="676">
                  <c:v>40940</c:v>
                </c:pt>
                <c:pt idx="677">
                  <c:v>40941</c:v>
                </c:pt>
                <c:pt idx="678">
                  <c:v>40942</c:v>
                </c:pt>
                <c:pt idx="679">
                  <c:v>40945</c:v>
                </c:pt>
                <c:pt idx="680">
                  <c:v>40946</c:v>
                </c:pt>
                <c:pt idx="681">
                  <c:v>40947</c:v>
                </c:pt>
                <c:pt idx="682">
                  <c:v>40948</c:v>
                </c:pt>
                <c:pt idx="683">
                  <c:v>40949</c:v>
                </c:pt>
                <c:pt idx="684">
                  <c:v>40952</c:v>
                </c:pt>
                <c:pt idx="685">
                  <c:v>40953</c:v>
                </c:pt>
                <c:pt idx="686">
                  <c:v>40954</c:v>
                </c:pt>
                <c:pt idx="687">
                  <c:v>40955</c:v>
                </c:pt>
                <c:pt idx="688">
                  <c:v>40956</c:v>
                </c:pt>
                <c:pt idx="689">
                  <c:v>40959</c:v>
                </c:pt>
                <c:pt idx="690">
                  <c:v>40960</c:v>
                </c:pt>
                <c:pt idx="691">
                  <c:v>40961</c:v>
                </c:pt>
                <c:pt idx="692">
                  <c:v>40962</c:v>
                </c:pt>
                <c:pt idx="693">
                  <c:v>40963</c:v>
                </c:pt>
                <c:pt idx="694">
                  <c:v>40966</c:v>
                </c:pt>
                <c:pt idx="695">
                  <c:v>40967</c:v>
                </c:pt>
                <c:pt idx="696">
                  <c:v>40968</c:v>
                </c:pt>
                <c:pt idx="697">
                  <c:v>40969</c:v>
                </c:pt>
                <c:pt idx="698">
                  <c:v>40970</c:v>
                </c:pt>
                <c:pt idx="699">
                  <c:v>40973</c:v>
                </c:pt>
                <c:pt idx="700">
                  <c:v>40974</c:v>
                </c:pt>
                <c:pt idx="701">
                  <c:v>40975</c:v>
                </c:pt>
                <c:pt idx="702">
                  <c:v>40976</c:v>
                </c:pt>
                <c:pt idx="703">
                  <c:v>40977</c:v>
                </c:pt>
                <c:pt idx="704">
                  <c:v>40980</c:v>
                </c:pt>
                <c:pt idx="705">
                  <c:v>40981</c:v>
                </c:pt>
                <c:pt idx="706">
                  <c:v>40982</c:v>
                </c:pt>
                <c:pt idx="707">
                  <c:v>40983</c:v>
                </c:pt>
                <c:pt idx="708">
                  <c:v>40984</c:v>
                </c:pt>
                <c:pt idx="709">
                  <c:v>40987</c:v>
                </c:pt>
                <c:pt idx="710">
                  <c:v>40988</c:v>
                </c:pt>
                <c:pt idx="711">
                  <c:v>40989</c:v>
                </c:pt>
                <c:pt idx="712">
                  <c:v>40990</c:v>
                </c:pt>
                <c:pt idx="713">
                  <c:v>40991</c:v>
                </c:pt>
                <c:pt idx="714">
                  <c:v>40994</c:v>
                </c:pt>
                <c:pt idx="715">
                  <c:v>40995</c:v>
                </c:pt>
                <c:pt idx="716">
                  <c:v>40996</c:v>
                </c:pt>
                <c:pt idx="717">
                  <c:v>40997</c:v>
                </c:pt>
                <c:pt idx="718">
                  <c:v>40998</c:v>
                </c:pt>
                <c:pt idx="719">
                  <c:v>41001</c:v>
                </c:pt>
                <c:pt idx="720">
                  <c:v>41002</c:v>
                </c:pt>
                <c:pt idx="721">
                  <c:v>41003</c:v>
                </c:pt>
                <c:pt idx="722">
                  <c:v>41004</c:v>
                </c:pt>
                <c:pt idx="723">
                  <c:v>41005</c:v>
                </c:pt>
                <c:pt idx="724">
                  <c:v>41008</c:v>
                </c:pt>
                <c:pt idx="725">
                  <c:v>41009</c:v>
                </c:pt>
                <c:pt idx="726">
                  <c:v>41010</c:v>
                </c:pt>
                <c:pt idx="727">
                  <c:v>41011</c:v>
                </c:pt>
                <c:pt idx="728">
                  <c:v>41012</c:v>
                </c:pt>
                <c:pt idx="729">
                  <c:v>41015</c:v>
                </c:pt>
                <c:pt idx="730">
                  <c:v>41016</c:v>
                </c:pt>
                <c:pt idx="731">
                  <c:v>41017</c:v>
                </c:pt>
                <c:pt idx="732">
                  <c:v>41018</c:v>
                </c:pt>
                <c:pt idx="733">
                  <c:v>41019</c:v>
                </c:pt>
                <c:pt idx="734">
                  <c:v>41022</c:v>
                </c:pt>
                <c:pt idx="735">
                  <c:v>41023</c:v>
                </c:pt>
                <c:pt idx="736">
                  <c:v>41024</c:v>
                </c:pt>
                <c:pt idx="737">
                  <c:v>41025</c:v>
                </c:pt>
                <c:pt idx="738">
                  <c:v>41026</c:v>
                </c:pt>
                <c:pt idx="739">
                  <c:v>41029</c:v>
                </c:pt>
                <c:pt idx="740">
                  <c:v>41030</c:v>
                </c:pt>
                <c:pt idx="741">
                  <c:v>41031</c:v>
                </c:pt>
                <c:pt idx="742">
                  <c:v>41032</c:v>
                </c:pt>
                <c:pt idx="743">
                  <c:v>41033</c:v>
                </c:pt>
                <c:pt idx="744">
                  <c:v>41036</c:v>
                </c:pt>
                <c:pt idx="745">
                  <c:v>41037</c:v>
                </c:pt>
                <c:pt idx="746">
                  <c:v>41038</c:v>
                </c:pt>
                <c:pt idx="747">
                  <c:v>41039</c:v>
                </c:pt>
                <c:pt idx="748">
                  <c:v>41040</c:v>
                </c:pt>
                <c:pt idx="749">
                  <c:v>41043</c:v>
                </c:pt>
                <c:pt idx="750">
                  <c:v>41044</c:v>
                </c:pt>
                <c:pt idx="751">
                  <c:v>41045</c:v>
                </c:pt>
                <c:pt idx="752">
                  <c:v>41046</c:v>
                </c:pt>
                <c:pt idx="753">
                  <c:v>41047</c:v>
                </c:pt>
                <c:pt idx="754">
                  <c:v>41050</c:v>
                </c:pt>
                <c:pt idx="755">
                  <c:v>41051</c:v>
                </c:pt>
                <c:pt idx="756">
                  <c:v>41052</c:v>
                </c:pt>
                <c:pt idx="757">
                  <c:v>41053</c:v>
                </c:pt>
                <c:pt idx="758">
                  <c:v>41054</c:v>
                </c:pt>
                <c:pt idx="759">
                  <c:v>41057</c:v>
                </c:pt>
                <c:pt idx="760">
                  <c:v>41058</c:v>
                </c:pt>
                <c:pt idx="761">
                  <c:v>41059</c:v>
                </c:pt>
                <c:pt idx="762">
                  <c:v>41060</c:v>
                </c:pt>
                <c:pt idx="763">
                  <c:v>41061</c:v>
                </c:pt>
                <c:pt idx="764">
                  <c:v>41064</c:v>
                </c:pt>
                <c:pt idx="765">
                  <c:v>41065</c:v>
                </c:pt>
                <c:pt idx="766">
                  <c:v>41066</c:v>
                </c:pt>
                <c:pt idx="767">
                  <c:v>41067</c:v>
                </c:pt>
                <c:pt idx="768">
                  <c:v>41068</c:v>
                </c:pt>
                <c:pt idx="769">
                  <c:v>41071</c:v>
                </c:pt>
                <c:pt idx="770">
                  <c:v>41072</c:v>
                </c:pt>
                <c:pt idx="771">
                  <c:v>41073</c:v>
                </c:pt>
                <c:pt idx="772">
                  <c:v>41074</c:v>
                </c:pt>
                <c:pt idx="773">
                  <c:v>41075</c:v>
                </c:pt>
                <c:pt idx="774">
                  <c:v>41078</c:v>
                </c:pt>
                <c:pt idx="775">
                  <c:v>41079</c:v>
                </c:pt>
                <c:pt idx="776">
                  <c:v>41080</c:v>
                </c:pt>
                <c:pt idx="777">
                  <c:v>41081</c:v>
                </c:pt>
                <c:pt idx="778">
                  <c:v>41082</c:v>
                </c:pt>
                <c:pt idx="779">
                  <c:v>41085</c:v>
                </c:pt>
                <c:pt idx="780">
                  <c:v>41086</c:v>
                </c:pt>
                <c:pt idx="781">
                  <c:v>41087</c:v>
                </c:pt>
                <c:pt idx="782">
                  <c:v>41088</c:v>
                </c:pt>
                <c:pt idx="783">
                  <c:v>41089</c:v>
                </c:pt>
                <c:pt idx="784">
                  <c:v>41092</c:v>
                </c:pt>
                <c:pt idx="785">
                  <c:v>41093</c:v>
                </c:pt>
                <c:pt idx="786">
                  <c:v>41094</c:v>
                </c:pt>
                <c:pt idx="787">
                  <c:v>41095</c:v>
                </c:pt>
                <c:pt idx="788">
                  <c:v>41096</c:v>
                </c:pt>
                <c:pt idx="789">
                  <c:v>41099</c:v>
                </c:pt>
                <c:pt idx="790">
                  <c:v>41100</c:v>
                </c:pt>
                <c:pt idx="791">
                  <c:v>41101</c:v>
                </c:pt>
                <c:pt idx="792">
                  <c:v>41102</c:v>
                </c:pt>
                <c:pt idx="793">
                  <c:v>41103</c:v>
                </c:pt>
                <c:pt idx="794">
                  <c:v>41106</c:v>
                </c:pt>
                <c:pt idx="795">
                  <c:v>41107</c:v>
                </c:pt>
                <c:pt idx="796">
                  <c:v>41108</c:v>
                </c:pt>
                <c:pt idx="797">
                  <c:v>41109</c:v>
                </c:pt>
                <c:pt idx="798">
                  <c:v>41110</c:v>
                </c:pt>
                <c:pt idx="799">
                  <c:v>41113</c:v>
                </c:pt>
                <c:pt idx="800">
                  <c:v>41114</c:v>
                </c:pt>
                <c:pt idx="801">
                  <c:v>41115</c:v>
                </c:pt>
                <c:pt idx="802">
                  <c:v>41116</c:v>
                </c:pt>
                <c:pt idx="803">
                  <c:v>41117</c:v>
                </c:pt>
                <c:pt idx="804">
                  <c:v>41120</c:v>
                </c:pt>
                <c:pt idx="805">
                  <c:v>41121</c:v>
                </c:pt>
                <c:pt idx="806">
                  <c:v>41122</c:v>
                </c:pt>
                <c:pt idx="807">
                  <c:v>41123</c:v>
                </c:pt>
                <c:pt idx="808">
                  <c:v>41124</c:v>
                </c:pt>
                <c:pt idx="809">
                  <c:v>41127</c:v>
                </c:pt>
                <c:pt idx="810">
                  <c:v>41128</c:v>
                </c:pt>
                <c:pt idx="811">
                  <c:v>41129</c:v>
                </c:pt>
                <c:pt idx="812">
                  <c:v>41130</c:v>
                </c:pt>
                <c:pt idx="813">
                  <c:v>41131</c:v>
                </c:pt>
                <c:pt idx="814">
                  <c:v>41134</c:v>
                </c:pt>
                <c:pt idx="815">
                  <c:v>41135</c:v>
                </c:pt>
                <c:pt idx="816">
                  <c:v>41136</c:v>
                </c:pt>
                <c:pt idx="817">
                  <c:v>41137</c:v>
                </c:pt>
                <c:pt idx="818">
                  <c:v>41138</c:v>
                </c:pt>
                <c:pt idx="819">
                  <c:v>41141</c:v>
                </c:pt>
                <c:pt idx="820">
                  <c:v>41142</c:v>
                </c:pt>
                <c:pt idx="821">
                  <c:v>41143</c:v>
                </c:pt>
                <c:pt idx="822">
                  <c:v>41144</c:v>
                </c:pt>
                <c:pt idx="823">
                  <c:v>41145</c:v>
                </c:pt>
                <c:pt idx="824">
                  <c:v>41148</c:v>
                </c:pt>
                <c:pt idx="825">
                  <c:v>41149</c:v>
                </c:pt>
                <c:pt idx="826">
                  <c:v>41150</c:v>
                </c:pt>
                <c:pt idx="827">
                  <c:v>41151</c:v>
                </c:pt>
                <c:pt idx="828">
                  <c:v>41152</c:v>
                </c:pt>
                <c:pt idx="829">
                  <c:v>41155</c:v>
                </c:pt>
                <c:pt idx="830">
                  <c:v>41156</c:v>
                </c:pt>
                <c:pt idx="831">
                  <c:v>41157</c:v>
                </c:pt>
                <c:pt idx="832">
                  <c:v>41158</c:v>
                </c:pt>
                <c:pt idx="833">
                  <c:v>41159</c:v>
                </c:pt>
                <c:pt idx="834">
                  <c:v>41162</c:v>
                </c:pt>
                <c:pt idx="835">
                  <c:v>41163</c:v>
                </c:pt>
                <c:pt idx="836">
                  <c:v>41164</c:v>
                </c:pt>
                <c:pt idx="837">
                  <c:v>41165</c:v>
                </c:pt>
                <c:pt idx="838">
                  <c:v>41166</c:v>
                </c:pt>
                <c:pt idx="839">
                  <c:v>41169</c:v>
                </c:pt>
                <c:pt idx="840">
                  <c:v>41170</c:v>
                </c:pt>
                <c:pt idx="841">
                  <c:v>41171</c:v>
                </c:pt>
                <c:pt idx="842">
                  <c:v>41172</c:v>
                </c:pt>
                <c:pt idx="843">
                  <c:v>41173</c:v>
                </c:pt>
                <c:pt idx="844">
                  <c:v>41176</c:v>
                </c:pt>
                <c:pt idx="845">
                  <c:v>41177</c:v>
                </c:pt>
                <c:pt idx="846">
                  <c:v>41178</c:v>
                </c:pt>
                <c:pt idx="847">
                  <c:v>41179</c:v>
                </c:pt>
                <c:pt idx="848">
                  <c:v>41180</c:v>
                </c:pt>
                <c:pt idx="849">
                  <c:v>41183</c:v>
                </c:pt>
                <c:pt idx="850">
                  <c:v>41184</c:v>
                </c:pt>
                <c:pt idx="851">
                  <c:v>41185</c:v>
                </c:pt>
                <c:pt idx="852">
                  <c:v>41186</c:v>
                </c:pt>
                <c:pt idx="853">
                  <c:v>41187</c:v>
                </c:pt>
                <c:pt idx="854">
                  <c:v>41190</c:v>
                </c:pt>
                <c:pt idx="855">
                  <c:v>41191</c:v>
                </c:pt>
                <c:pt idx="856">
                  <c:v>41192</c:v>
                </c:pt>
                <c:pt idx="857">
                  <c:v>41193</c:v>
                </c:pt>
                <c:pt idx="858">
                  <c:v>41194</c:v>
                </c:pt>
                <c:pt idx="859">
                  <c:v>41197</c:v>
                </c:pt>
                <c:pt idx="860">
                  <c:v>41198</c:v>
                </c:pt>
                <c:pt idx="861">
                  <c:v>41199</c:v>
                </c:pt>
                <c:pt idx="862">
                  <c:v>41200</c:v>
                </c:pt>
                <c:pt idx="863">
                  <c:v>41201</c:v>
                </c:pt>
                <c:pt idx="864">
                  <c:v>41204</c:v>
                </c:pt>
                <c:pt idx="865">
                  <c:v>41205</c:v>
                </c:pt>
                <c:pt idx="866">
                  <c:v>41206</c:v>
                </c:pt>
                <c:pt idx="867">
                  <c:v>41207</c:v>
                </c:pt>
                <c:pt idx="868">
                  <c:v>41208</c:v>
                </c:pt>
                <c:pt idx="869">
                  <c:v>41211</c:v>
                </c:pt>
                <c:pt idx="870">
                  <c:v>41212</c:v>
                </c:pt>
                <c:pt idx="871">
                  <c:v>41213</c:v>
                </c:pt>
                <c:pt idx="872">
                  <c:v>41214</c:v>
                </c:pt>
                <c:pt idx="873">
                  <c:v>41215</c:v>
                </c:pt>
                <c:pt idx="874">
                  <c:v>41218</c:v>
                </c:pt>
                <c:pt idx="875">
                  <c:v>41219</c:v>
                </c:pt>
                <c:pt idx="876">
                  <c:v>41220</c:v>
                </c:pt>
                <c:pt idx="877">
                  <c:v>41221</c:v>
                </c:pt>
                <c:pt idx="878">
                  <c:v>41222</c:v>
                </c:pt>
                <c:pt idx="879">
                  <c:v>41225</c:v>
                </c:pt>
                <c:pt idx="880">
                  <c:v>41226</c:v>
                </c:pt>
                <c:pt idx="881">
                  <c:v>41227</c:v>
                </c:pt>
                <c:pt idx="882">
                  <c:v>41228</c:v>
                </c:pt>
                <c:pt idx="883">
                  <c:v>41229</c:v>
                </c:pt>
                <c:pt idx="884">
                  <c:v>41232</c:v>
                </c:pt>
                <c:pt idx="885">
                  <c:v>41233</c:v>
                </c:pt>
                <c:pt idx="886">
                  <c:v>41234</c:v>
                </c:pt>
                <c:pt idx="887">
                  <c:v>41235</c:v>
                </c:pt>
                <c:pt idx="888">
                  <c:v>41236</c:v>
                </c:pt>
                <c:pt idx="889">
                  <c:v>41239</c:v>
                </c:pt>
                <c:pt idx="890">
                  <c:v>41240</c:v>
                </c:pt>
                <c:pt idx="891">
                  <c:v>41241</c:v>
                </c:pt>
                <c:pt idx="892">
                  <c:v>41242</c:v>
                </c:pt>
                <c:pt idx="893">
                  <c:v>41243</c:v>
                </c:pt>
                <c:pt idx="894">
                  <c:v>41246</c:v>
                </c:pt>
                <c:pt idx="895">
                  <c:v>41247</c:v>
                </c:pt>
                <c:pt idx="896">
                  <c:v>41248</c:v>
                </c:pt>
                <c:pt idx="897">
                  <c:v>41249</c:v>
                </c:pt>
                <c:pt idx="898">
                  <c:v>41250</c:v>
                </c:pt>
                <c:pt idx="899">
                  <c:v>41253</c:v>
                </c:pt>
                <c:pt idx="900">
                  <c:v>41254</c:v>
                </c:pt>
                <c:pt idx="901">
                  <c:v>41255</c:v>
                </c:pt>
                <c:pt idx="902">
                  <c:v>41256</c:v>
                </c:pt>
                <c:pt idx="903">
                  <c:v>41257</c:v>
                </c:pt>
                <c:pt idx="904">
                  <c:v>41260</c:v>
                </c:pt>
                <c:pt idx="905">
                  <c:v>41261</c:v>
                </c:pt>
                <c:pt idx="906">
                  <c:v>41262</c:v>
                </c:pt>
                <c:pt idx="907">
                  <c:v>41263</c:v>
                </c:pt>
                <c:pt idx="908">
                  <c:v>41264</c:v>
                </c:pt>
                <c:pt idx="909">
                  <c:v>41267</c:v>
                </c:pt>
                <c:pt idx="910">
                  <c:v>41268</c:v>
                </c:pt>
                <c:pt idx="911">
                  <c:v>41269</c:v>
                </c:pt>
                <c:pt idx="912">
                  <c:v>41270</c:v>
                </c:pt>
                <c:pt idx="913">
                  <c:v>41271</c:v>
                </c:pt>
                <c:pt idx="914">
                  <c:v>41274</c:v>
                </c:pt>
                <c:pt idx="915">
                  <c:v>41275</c:v>
                </c:pt>
                <c:pt idx="916">
                  <c:v>41276</c:v>
                </c:pt>
                <c:pt idx="917">
                  <c:v>41277</c:v>
                </c:pt>
                <c:pt idx="918">
                  <c:v>41278</c:v>
                </c:pt>
                <c:pt idx="919">
                  <c:v>41281</c:v>
                </c:pt>
                <c:pt idx="920">
                  <c:v>41282</c:v>
                </c:pt>
                <c:pt idx="921">
                  <c:v>41283</c:v>
                </c:pt>
                <c:pt idx="922">
                  <c:v>41284</c:v>
                </c:pt>
                <c:pt idx="923">
                  <c:v>41285</c:v>
                </c:pt>
                <c:pt idx="924">
                  <c:v>41288</c:v>
                </c:pt>
                <c:pt idx="925">
                  <c:v>41289</c:v>
                </c:pt>
                <c:pt idx="926">
                  <c:v>41290</c:v>
                </c:pt>
                <c:pt idx="927">
                  <c:v>41291</c:v>
                </c:pt>
                <c:pt idx="928">
                  <c:v>41292</c:v>
                </c:pt>
                <c:pt idx="929">
                  <c:v>41295</c:v>
                </c:pt>
                <c:pt idx="930">
                  <c:v>41296</c:v>
                </c:pt>
                <c:pt idx="931">
                  <c:v>41297</c:v>
                </c:pt>
                <c:pt idx="932">
                  <c:v>41298</c:v>
                </c:pt>
                <c:pt idx="933">
                  <c:v>41299</c:v>
                </c:pt>
                <c:pt idx="934">
                  <c:v>41302</c:v>
                </c:pt>
                <c:pt idx="935">
                  <c:v>41303</c:v>
                </c:pt>
                <c:pt idx="936">
                  <c:v>41304</c:v>
                </c:pt>
                <c:pt idx="937">
                  <c:v>41305</c:v>
                </c:pt>
                <c:pt idx="938">
                  <c:v>41306</c:v>
                </c:pt>
                <c:pt idx="939">
                  <c:v>41309</c:v>
                </c:pt>
                <c:pt idx="940">
                  <c:v>41310</c:v>
                </c:pt>
                <c:pt idx="941">
                  <c:v>41311</c:v>
                </c:pt>
                <c:pt idx="942">
                  <c:v>41312</c:v>
                </c:pt>
                <c:pt idx="943">
                  <c:v>41313</c:v>
                </c:pt>
                <c:pt idx="944">
                  <c:v>41316</c:v>
                </c:pt>
                <c:pt idx="945">
                  <c:v>41317</c:v>
                </c:pt>
                <c:pt idx="946">
                  <c:v>41318</c:v>
                </c:pt>
                <c:pt idx="947">
                  <c:v>41319</c:v>
                </c:pt>
                <c:pt idx="948">
                  <c:v>41320</c:v>
                </c:pt>
                <c:pt idx="949">
                  <c:v>41323</c:v>
                </c:pt>
                <c:pt idx="950">
                  <c:v>41324</c:v>
                </c:pt>
                <c:pt idx="951">
                  <c:v>41325</c:v>
                </c:pt>
                <c:pt idx="952">
                  <c:v>41326</c:v>
                </c:pt>
                <c:pt idx="953">
                  <c:v>41327</c:v>
                </c:pt>
                <c:pt idx="954">
                  <c:v>41330</c:v>
                </c:pt>
                <c:pt idx="955">
                  <c:v>41331</c:v>
                </c:pt>
                <c:pt idx="956">
                  <c:v>41332</c:v>
                </c:pt>
                <c:pt idx="957">
                  <c:v>41333</c:v>
                </c:pt>
                <c:pt idx="958">
                  <c:v>41334</c:v>
                </c:pt>
                <c:pt idx="959">
                  <c:v>41337</c:v>
                </c:pt>
                <c:pt idx="960">
                  <c:v>41338</c:v>
                </c:pt>
                <c:pt idx="961">
                  <c:v>41339</c:v>
                </c:pt>
                <c:pt idx="962">
                  <c:v>41340</c:v>
                </c:pt>
                <c:pt idx="963">
                  <c:v>41341</c:v>
                </c:pt>
                <c:pt idx="964">
                  <c:v>41344</c:v>
                </c:pt>
                <c:pt idx="965">
                  <c:v>41345</c:v>
                </c:pt>
                <c:pt idx="966">
                  <c:v>41346</c:v>
                </c:pt>
                <c:pt idx="967">
                  <c:v>41347</c:v>
                </c:pt>
                <c:pt idx="968">
                  <c:v>41348</c:v>
                </c:pt>
                <c:pt idx="969">
                  <c:v>41351</c:v>
                </c:pt>
                <c:pt idx="970">
                  <c:v>41352</c:v>
                </c:pt>
                <c:pt idx="971">
                  <c:v>41353</c:v>
                </c:pt>
                <c:pt idx="972">
                  <c:v>41354</c:v>
                </c:pt>
                <c:pt idx="973">
                  <c:v>41355</c:v>
                </c:pt>
                <c:pt idx="974">
                  <c:v>41358</c:v>
                </c:pt>
                <c:pt idx="975">
                  <c:v>41359</c:v>
                </c:pt>
                <c:pt idx="976">
                  <c:v>41360</c:v>
                </c:pt>
                <c:pt idx="977">
                  <c:v>41361</c:v>
                </c:pt>
                <c:pt idx="978">
                  <c:v>41362</c:v>
                </c:pt>
                <c:pt idx="979">
                  <c:v>41365</c:v>
                </c:pt>
                <c:pt idx="980">
                  <c:v>41366</c:v>
                </c:pt>
                <c:pt idx="981">
                  <c:v>41367</c:v>
                </c:pt>
                <c:pt idx="982">
                  <c:v>41368</c:v>
                </c:pt>
                <c:pt idx="983">
                  <c:v>41369</c:v>
                </c:pt>
                <c:pt idx="984">
                  <c:v>41372</c:v>
                </c:pt>
                <c:pt idx="985">
                  <c:v>41373</c:v>
                </c:pt>
                <c:pt idx="986">
                  <c:v>41374</c:v>
                </c:pt>
                <c:pt idx="987">
                  <c:v>41375</c:v>
                </c:pt>
                <c:pt idx="988">
                  <c:v>41376</c:v>
                </c:pt>
                <c:pt idx="989">
                  <c:v>41379</c:v>
                </c:pt>
                <c:pt idx="990">
                  <c:v>41380</c:v>
                </c:pt>
                <c:pt idx="991">
                  <c:v>41381</c:v>
                </c:pt>
                <c:pt idx="992">
                  <c:v>41382</c:v>
                </c:pt>
                <c:pt idx="993">
                  <c:v>41383</c:v>
                </c:pt>
                <c:pt idx="994">
                  <c:v>41386</c:v>
                </c:pt>
                <c:pt idx="995">
                  <c:v>41387</c:v>
                </c:pt>
                <c:pt idx="996">
                  <c:v>41388</c:v>
                </c:pt>
                <c:pt idx="997">
                  <c:v>41389</c:v>
                </c:pt>
                <c:pt idx="998">
                  <c:v>41390</c:v>
                </c:pt>
                <c:pt idx="999">
                  <c:v>41393</c:v>
                </c:pt>
                <c:pt idx="1000">
                  <c:v>41394</c:v>
                </c:pt>
                <c:pt idx="1001">
                  <c:v>41395</c:v>
                </c:pt>
                <c:pt idx="1002">
                  <c:v>41396</c:v>
                </c:pt>
                <c:pt idx="1003">
                  <c:v>41397</c:v>
                </c:pt>
                <c:pt idx="1004">
                  <c:v>41400</c:v>
                </c:pt>
                <c:pt idx="1005">
                  <c:v>41401</c:v>
                </c:pt>
                <c:pt idx="1006">
                  <c:v>41402</c:v>
                </c:pt>
                <c:pt idx="1007">
                  <c:v>41403</c:v>
                </c:pt>
                <c:pt idx="1008">
                  <c:v>41404</c:v>
                </c:pt>
                <c:pt idx="1009">
                  <c:v>41407</c:v>
                </c:pt>
                <c:pt idx="1010">
                  <c:v>41408</c:v>
                </c:pt>
                <c:pt idx="1011">
                  <c:v>41409</c:v>
                </c:pt>
                <c:pt idx="1012">
                  <c:v>41410</c:v>
                </c:pt>
                <c:pt idx="1013">
                  <c:v>41411</c:v>
                </c:pt>
                <c:pt idx="1014">
                  <c:v>41414</c:v>
                </c:pt>
                <c:pt idx="1015">
                  <c:v>41415</c:v>
                </c:pt>
                <c:pt idx="1016">
                  <c:v>41416</c:v>
                </c:pt>
                <c:pt idx="1017">
                  <c:v>41417</c:v>
                </c:pt>
                <c:pt idx="1018">
                  <c:v>41418</c:v>
                </c:pt>
                <c:pt idx="1019">
                  <c:v>41421</c:v>
                </c:pt>
                <c:pt idx="1020">
                  <c:v>41422</c:v>
                </c:pt>
                <c:pt idx="1021">
                  <c:v>41423</c:v>
                </c:pt>
                <c:pt idx="1022">
                  <c:v>41424</c:v>
                </c:pt>
                <c:pt idx="1023">
                  <c:v>41425</c:v>
                </c:pt>
                <c:pt idx="1024">
                  <c:v>41428</c:v>
                </c:pt>
                <c:pt idx="1025">
                  <c:v>41429</c:v>
                </c:pt>
                <c:pt idx="1026">
                  <c:v>41430</c:v>
                </c:pt>
                <c:pt idx="1027">
                  <c:v>41431</c:v>
                </c:pt>
                <c:pt idx="1028">
                  <c:v>41432</c:v>
                </c:pt>
                <c:pt idx="1029">
                  <c:v>41435</c:v>
                </c:pt>
                <c:pt idx="1030">
                  <c:v>41436</c:v>
                </c:pt>
                <c:pt idx="1031">
                  <c:v>41437</c:v>
                </c:pt>
                <c:pt idx="1032">
                  <c:v>41438</c:v>
                </c:pt>
                <c:pt idx="1033">
                  <c:v>41439</c:v>
                </c:pt>
                <c:pt idx="1034">
                  <c:v>41442</c:v>
                </c:pt>
                <c:pt idx="1035">
                  <c:v>41443</c:v>
                </c:pt>
                <c:pt idx="1036">
                  <c:v>41444</c:v>
                </c:pt>
                <c:pt idx="1037">
                  <c:v>41445</c:v>
                </c:pt>
                <c:pt idx="1038">
                  <c:v>41446</c:v>
                </c:pt>
                <c:pt idx="1039">
                  <c:v>41449</c:v>
                </c:pt>
                <c:pt idx="1040">
                  <c:v>41450</c:v>
                </c:pt>
                <c:pt idx="1041">
                  <c:v>41451</c:v>
                </c:pt>
                <c:pt idx="1042">
                  <c:v>41452</c:v>
                </c:pt>
                <c:pt idx="1043">
                  <c:v>41453</c:v>
                </c:pt>
                <c:pt idx="1044">
                  <c:v>41456</c:v>
                </c:pt>
                <c:pt idx="1045">
                  <c:v>41457</c:v>
                </c:pt>
                <c:pt idx="1046">
                  <c:v>41458</c:v>
                </c:pt>
                <c:pt idx="1047">
                  <c:v>41459</c:v>
                </c:pt>
                <c:pt idx="1048">
                  <c:v>41460</c:v>
                </c:pt>
                <c:pt idx="1049">
                  <c:v>41463</c:v>
                </c:pt>
                <c:pt idx="1050">
                  <c:v>41464</c:v>
                </c:pt>
                <c:pt idx="1051">
                  <c:v>41465</c:v>
                </c:pt>
                <c:pt idx="1052">
                  <c:v>41466</c:v>
                </c:pt>
                <c:pt idx="1053">
                  <c:v>41467</c:v>
                </c:pt>
                <c:pt idx="1054">
                  <c:v>41470</c:v>
                </c:pt>
                <c:pt idx="1055">
                  <c:v>41471</c:v>
                </c:pt>
                <c:pt idx="1056">
                  <c:v>41472</c:v>
                </c:pt>
                <c:pt idx="1057">
                  <c:v>41473</c:v>
                </c:pt>
                <c:pt idx="1058">
                  <c:v>41474</c:v>
                </c:pt>
                <c:pt idx="1059">
                  <c:v>41477</c:v>
                </c:pt>
                <c:pt idx="1060">
                  <c:v>41478</c:v>
                </c:pt>
                <c:pt idx="1061">
                  <c:v>41479</c:v>
                </c:pt>
                <c:pt idx="1062">
                  <c:v>41480</c:v>
                </c:pt>
                <c:pt idx="1063">
                  <c:v>41481</c:v>
                </c:pt>
                <c:pt idx="1064">
                  <c:v>41484</c:v>
                </c:pt>
                <c:pt idx="1065">
                  <c:v>41485</c:v>
                </c:pt>
                <c:pt idx="1066">
                  <c:v>41486</c:v>
                </c:pt>
                <c:pt idx="1067">
                  <c:v>41487</c:v>
                </c:pt>
                <c:pt idx="1068">
                  <c:v>41488</c:v>
                </c:pt>
                <c:pt idx="1069">
                  <c:v>41491</c:v>
                </c:pt>
                <c:pt idx="1070">
                  <c:v>41492</c:v>
                </c:pt>
                <c:pt idx="1071">
                  <c:v>41493</c:v>
                </c:pt>
                <c:pt idx="1072">
                  <c:v>41494</c:v>
                </c:pt>
                <c:pt idx="1073">
                  <c:v>41495</c:v>
                </c:pt>
                <c:pt idx="1074">
                  <c:v>41498</c:v>
                </c:pt>
                <c:pt idx="1075">
                  <c:v>41499</c:v>
                </c:pt>
                <c:pt idx="1076">
                  <c:v>41500</c:v>
                </c:pt>
                <c:pt idx="1077">
                  <c:v>41501</c:v>
                </c:pt>
                <c:pt idx="1078">
                  <c:v>41502</c:v>
                </c:pt>
                <c:pt idx="1079">
                  <c:v>41505</c:v>
                </c:pt>
                <c:pt idx="1080">
                  <c:v>41506</c:v>
                </c:pt>
                <c:pt idx="1081">
                  <c:v>41507</c:v>
                </c:pt>
                <c:pt idx="1082">
                  <c:v>41508</c:v>
                </c:pt>
                <c:pt idx="1083">
                  <c:v>41509</c:v>
                </c:pt>
                <c:pt idx="1084">
                  <c:v>41512</c:v>
                </c:pt>
                <c:pt idx="1085">
                  <c:v>41513</c:v>
                </c:pt>
                <c:pt idx="1086">
                  <c:v>41514</c:v>
                </c:pt>
                <c:pt idx="1087">
                  <c:v>41515</c:v>
                </c:pt>
                <c:pt idx="1088">
                  <c:v>41516</c:v>
                </c:pt>
                <c:pt idx="1089">
                  <c:v>41519</c:v>
                </c:pt>
                <c:pt idx="1090">
                  <c:v>41520</c:v>
                </c:pt>
                <c:pt idx="1091">
                  <c:v>41521</c:v>
                </c:pt>
                <c:pt idx="1092">
                  <c:v>41522</c:v>
                </c:pt>
                <c:pt idx="1093">
                  <c:v>41523</c:v>
                </c:pt>
                <c:pt idx="1094">
                  <c:v>41526</c:v>
                </c:pt>
                <c:pt idx="1095">
                  <c:v>41527</c:v>
                </c:pt>
                <c:pt idx="1096">
                  <c:v>41528</c:v>
                </c:pt>
                <c:pt idx="1097">
                  <c:v>41529</c:v>
                </c:pt>
                <c:pt idx="1098">
                  <c:v>41530</c:v>
                </c:pt>
                <c:pt idx="1099">
                  <c:v>41533</c:v>
                </c:pt>
                <c:pt idx="1100">
                  <c:v>41534</c:v>
                </c:pt>
                <c:pt idx="1101">
                  <c:v>41535</c:v>
                </c:pt>
                <c:pt idx="1102">
                  <c:v>41536</c:v>
                </c:pt>
                <c:pt idx="1103">
                  <c:v>41537</c:v>
                </c:pt>
                <c:pt idx="1104">
                  <c:v>41540</c:v>
                </c:pt>
                <c:pt idx="1105">
                  <c:v>41541</c:v>
                </c:pt>
                <c:pt idx="1106">
                  <c:v>41542</c:v>
                </c:pt>
                <c:pt idx="1107">
                  <c:v>41543</c:v>
                </c:pt>
                <c:pt idx="1108">
                  <c:v>41544</c:v>
                </c:pt>
                <c:pt idx="1109">
                  <c:v>41547</c:v>
                </c:pt>
                <c:pt idx="1110">
                  <c:v>41548</c:v>
                </c:pt>
                <c:pt idx="1111">
                  <c:v>41549</c:v>
                </c:pt>
                <c:pt idx="1112">
                  <c:v>41550</c:v>
                </c:pt>
                <c:pt idx="1113">
                  <c:v>41551</c:v>
                </c:pt>
                <c:pt idx="1114">
                  <c:v>41554</c:v>
                </c:pt>
                <c:pt idx="1115">
                  <c:v>41555</c:v>
                </c:pt>
                <c:pt idx="1116">
                  <c:v>41556</c:v>
                </c:pt>
                <c:pt idx="1117">
                  <c:v>41557</c:v>
                </c:pt>
                <c:pt idx="1118">
                  <c:v>41558</c:v>
                </c:pt>
                <c:pt idx="1119">
                  <c:v>41561</c:v>
                </c:pt>
                <c:pt idx="1120">
                  <c:v>41562</c:v>
                </c:pt>
                <c:pt idx="1121">
                  <c:v>41563</c:v>
                </c:pt>
                <c:pt idx="1122">
                  <c:v>41564</c:v>
                </c:pt>
                <c:pt idx="1123">
                  <c:v>41565</c:v>
                </c:pt>
                <c:pt idx="1124">
                  <c:v>41568</c:v>
                </c:pt>
                <c:pt idx="1125">
                  <c:v>41569</c:v>
                </c:pt>
                <c:pt idx="1126">
                  <c:v>41570</c:v>
                </c:pt>
                <c:pt idx="1127">
                  <c:v>41571</c:v>
                </c:pt>
                <c:pt idx="1128">
                  <c:v>41572</c:v>
                </c:pt>
                <c:pt idx="1129">
                  <c:v>41575</c:v>
                </c:pt>
                <c:pt idx="1130">
                  <c:v>41576</c:v>
                </c:pt>
                <c:pt idx="1131">
                  <c:v>41577</c:v>
                </c:pt>
                <c:pt idx="1132">
                  <c:v>41578</c:v>
                </c:pt>
                <c:pt idx="1133">
                  <c:v>41579</c:v>
                </c:pt>
                <c:pt idx="1134">
                  <c:v>41582</c:v>
                </c:pt>
                <c:pt idx="1135">
                  <c:v>41583</c:v>
                </c:pt>
                <c:pt idx="1136">
                  <c:v>41584</c:v>
                </c:pt>
                <c:pt idx="1137">
                  <c:v>41585</c:v>
                </c:pt>
                <c:pt idx="1138">
                  <c:v>41586</c:v>
                </c:pt>
                <c:pt idx="1139">
                  <c:v>41589</c:v>
                </c:pt>
                <c:pt idx="1140">
                  <c:v>41590</c:v>
                </c:pt>
                <c:pt idx="1141">
                  <c:v>41591</c:v>
                </c:pt>
                <c:pt idx="1142">
                  <c:v>41592</c:v>
                </c:pt>
                <c:pt idx="1143">
                  <c:v>41593</c:v>
                </c:pt>
                <c:pt idx="1144">
                  <c:v>41596</c:v>
                </c:pt>
                <c:pt idx="1145">
                  <c:v>41597</c:v>
                </c:pt>
                <c:pt idx="1146">
                  <c:v>41598</c:v>
                </c:pt>
                <c:pt idx="1147">
                  <c:v>41599</c:v>
                </c:pt>
                <c:pt idx="1148">
                  <c:v>41600</c:v>
                </c:pt>
                <c:pt idx="1149">
                  <c:v>41603</c:v>
                </c:pt>
                <c:pt idx="1150">
                  <c:v>41604</c:v>
                </c:pt>
                <c:pt idx="1151">
                  <c:v>41605</c:v>
                </c:pt>
                <c:pt idx="1152">
                  <c:v>41606</c:v>
                </c:pt>
                <c:pt idx="1153">
                  <c:v>41607</c:v>
                </c:pt>
                <c:pt idx="1154">
                  <c:v>41610</c:v>
                </c:pt>
                <c:pt idx="1155">
                  <c:v>41611</c:v>
                </c:pt>
                <c:pt idx="1156">
                  <c:v>41612</c:v>
                </c:pt>
                <c:pt idx="1157">
                  <c:v>41613</c:v>
                </c:pt>
                <c:pt idx="1158">
                  <c:v>41614</c:v>
                </c:pt>
                <c:pt idx="1159">
                  <c:v>41617</c:v>
                </c:pt>
                <c:pt idx="1160">
                  <c:v>41618</c:v>
                </c:pt>
                <c:pt idx="1161">
                  <c:v>41619</c:v>
                </c:pt>
                <c:pt idx="1162">
                  <c:v>41620</c:v>
                </c:pt>
                <c:pt idx="1163">
                  <c:v>41621</c:v>
                </c:pt>
                <c:pt idx="1164">
                  <c:v>41624</c:v>
                </c:pt>
                <c:pt idx="1165">
                  <c:v>41625</c:v>
                </c:pt>
                <c:pt idx="1166">
                  <c:v>41626</c:v>
                </c:pt>
                <c:pt idx="1167">
                  <c:v>41627</c:v>
                </c:pt>
                <c:pt idx="1168">
                  <c:v>41628</c:v>
                </c:pt>
                <c:pt idx="1169">
                  <c:v>41631</c:v>
                </c:pt>
                <c:pt idx="1170">
                  <c:v>41632</c:v>
                </c:pt>
                <c:pt idx="1171">
                  <c:v>41633</c:v>
                </c:pt>
                <c:pt idx="1172">
                  <c:v>41634</c:v>
                </c:pt>
                <c:pt idx="1173">
                  <c:v>41635</c:v>
                </c:pt>
                <c:pt idx="1174">
                  <c:v>41638</c:v>
                </c:pt>
                <c:pt idx="1175">
                  <c:v>41639</c:v>
                </c:pt>
                <c:pt idx="1176">
                  <c:v>41640</c:v>
                </c:pt>
                <c:pt idx="1177">
                  <c:v>41641</c:v>
                </c:pt>
                <c:pt idx="1178">
                  <c:v>41642</c:v>
                </c:pt>
                <c:pt idx="1179">
                  <c:v>41645</c:v>
                </c:pt>
                <c:pt idx="1180">
                  <c:v>41646</c:v>
                </c:pt>
                <c:pt idx="1181">
                  <c:v>41647</c:v>
                </c:pt>
                <c:pt idx="1182">
                  <c:v>41648</c:v>
                </c:pt>
                <c:pt idx="1183">
                  <c:v>41649</c:v>
                </c:pt>
                <c:pt idx="1184">
                  <c:v>41652</c:v>
                </c:pt>
                <c:pt idx="1185">
                  <c:v>41653</c:v>
                </c:pt>
                <c:pt idx="1186">
                  <c:v>41654</c:v>
                </c:pt>
                <c:pt idx="1187">
                  <c:v>41655</c:v>
                </c:pt>
                <c:pt idx="1188">
                  <c:v>41656</c:v>
                </c:pt>
                <c:pt idx="1189">
                  <c:v>41659</c:v>
                </c:pt>
                <c:pt idx="1190">
                  <c:v>41660</c:v>
                </c:pt>
                <c:pt idx="1191">
                  <c:v>41661</c:v>
                </c:pt>
                <c:pt idx="1192">
                  <c:v>41662</c:v>
                </c:pt>
                <c:pt idx="1193">
                  <c:v>41663</c:v>
                </c:pt>
                <c:pt idx="1194">
                  <c:v>41666</c:v>
                </c:pt>
                <c:pt idx="1195">
                  <c:v>41667</c:v>
                </c:pt>
                <c:pt idx="1196">
                  <c:v>41668</c:v>
                </c:pt>
                <c:pt idx="1197">
                  <c:v>41669</c:v>
                </c:pt>
                <c:pt idx="1198">
                  <c:v>41670</c:v>
                </c:pt>
                <c:pt idx="1199">
                  <c:v>41673</c:v>
                </c:pt>
                <c:pt idx="1200">
                  <c:v>41674</c:v>
                </c:pt>
                <c:pt idx="1201">
                  <c:v>41675</c:v>
                </c:pt>
                <c:pt idx="1202">
                  <c:v>41676</c:v>
                </c:pt>
                <c:pt idx="1203">
                  <c:v>41677</c:v>
                </c:pt>
                <c:pt idx="1204">
                  <c:v>41680</c:v>
                </c:pt>
                <c:pt idx="1205">
                  <c:v>41681</c:v>
                </c:pt>
                <c:pt idx="1206">
                  <c:v>41682</c:v>
                </c:pt>
                <c:pt idx="1207">
                  <c:v>41683</c:v>
                </c:pt>
                <c:pt idx="1208">
                  <c:v>41684</c:v>
                </c:pt>
                <c:pt idx="1209">
                  <c:v>41687</c:v>
                </c:pt>
                <c:pt idx="1210">
                  <c:v>41688</c:v>
                </c:pt>
                <c:pt idx="1211">
                  <c:v>41689</c:v>
                </c:pt>
                <c:pt idx="1212">
                  <c:v>41690</c:v>
                </c:pt>
                <c:pt idx="1213">
                  <c:v>41691</c:v>
                </c:pt>
                <c:pt idx="1214">
                  <c:v>41694</c:v>
                </c:pt>
                <c:pt idx="1215">
                  <c:v>41695</c:v>
                </c:pt>
                <c:pt idx="1216">
                  <c:v>41696</c:v>
                </c:pt>
                <c:pt idx="1217">
                  <c:v>41697</c:v>
                </c:pt>
                <c:pt idx="1218">
                  <c:v>41698</c:v>
                </c:pt>
                <c:pt idx="1219">
                  <c:v>41701</c:v>
                </c:pt>
                <c:pt idx="1220">
                  <c:v>41702</c:v>
                </c:pt>
                <c:pt idx="1221">
                  <c:v>41703</c:v>
                </c:pt>
                <c:pt idx="1222">
                  <c:v>41704</c:v>
                </c:pt>
                <c:pt idx="1223">
                  <c:v>41705</c:v>
                </c:pt>
                <c:pt idx="1224">
                  <c:v>41708</c:v>
                </c:pt>
                <c:pt idx="1225">
                  <c:v>41709</c:v>
                </c:pt>
                <c:pt idx="1226">
                  <c:v>41710</c:v>
                </c:pt>
                <c:pt idx="1227">
                  <c:v>41711</c:v>
                </c:pt>
                <c:pt idx="1228">
                  <c:v>41712</c:v>
                </c:pt>
                <c:pt idx="1229">
                  <c:v>41715</c:v>
                </c:pt>
                <c:pt idx="1230">
                  <c:v>41716</c:v>
                </c:pt>
                <c:pt idx="1231">
                  <c:v>41717</c:v>
                </c:pt>
                <c:pt idx="1232">
                  <c:v>41718</c:v>
                </c:pt>
                <c:pt idx="1233">
                  <c:v>41719</c:v>
                </c:pt>
                <c:pt idx="1234">
                  <c:v>41722</c:v>
                </c:pt>
                <c:pt idx="1235">
                  <c:v>41723</c:v>
                </c:pt>
                <c:pt idx="1236">
                  <c:v>41724</c:v>
                </c:pt>
                <c:pt idx="1237">
                  <c:v>41725</c:v>
                </c:pt>
                <c:pt idx="1238">
                  <c:v>41726</c:v>
                </c:pt>
                <c:pt idx="1239">
                  <c:v>41729</c:v>
                </c:pt>
                <c:pt idx="1240">
                  <c:v>41730</c:v>
                </c:pt>
                <c:pt idx="1241">
                  <c:v>41731</c:v>
                </c:pt>
                <c:pt idx="1242">
                  <c:v>41732</c:v>
                </c:pt>
                <c:pt idx="1243">
                  <c:v>41733</c:v>
                </c:pt>
                <c:pt idx="1244">
                  <c:v>41736</c:v>
                </c:pt>
                <c:pt idx="1245">
                  <c:v>41737</c:v>
                </c:pt>
                <c:pt idx="1246">
                  <c:v>41738</c:v>
                </c:pt>
                <c:pt idx="1247">
                  <c:v>41739</c:v>
                </c:pt>
                <c:pt idx="1248">
                  <c:v>41740</c:v>
                </c:pt>
                <c:pt idx="1249">
                  <c:v>41743</c:v>
                </c:pt>
                <c:pt idx="1250">
                  <c:v>41744</c:v>
                </c:pt>
                <c:pt idx="1251">
                  <c:v>41745</c:v>
                </c:pt>
                <c:pt idx="1252">
                  <c:v>41746</c:v>
                </c:pt>
                <c:pt idx="1253">
                  <c:v>41747</c:v>
                </c:pt>
                <c:pt idx="1254">
                  <c:v>41750</c:v>
                </c:pt>
                <c:pt idx="1255">
                  <c:v>41751</c:v>
                </c:pt>
                <c:pt idx="1256">
                  <c:v>41752</c:v>
                </c:pt>
                <c:pt idx="1257">
                  <c:v>41753</c:v>
                </c:pt>
                <c:pt idx="1258">
                  <c:v>41754</c:v>
                </c:pt>
                <c:pt idx="1259">
                  <c:v>41757</c:v>
                </c:pt>
                <c:pt idx="1260">
                  <c:v>41758</c:v>
                </c:pt>
                <c:pt idx="1261">
                  <c:v>41759</c:v>
                </c:pt>
                <c:pt idx="1262">
                  <c:v>41760</c:v>
                </c:pt>
                <c:pt idx="1263">
                  <c:v>41761</c:v>
                </c:pt>
                <c:pt idx="1264">
                  <c:v>41764</c:v>
                </c:pt>
                <c:pt idx="1265">
                  <c:v>41765</c:v>
                </c:pt>
                <c:pt idx="1266">
                  <c:v>41766</c:v>
                </c:pt>
                <c:pt idx="1267">
                  <c:v>41767</c:v>
                </c:pt>
                <c:pt idx="1268">
                  <c:v>41768</c:v>
                </c:pt>
                <c:pt idx="1269">
                  <c:v>41771</c:v>
                </c:pt>
                <c:pt idx="1270">
                  <c:v>41772</c:v>
                </c:pt>
                <c:pt idx="1271">
                  <c:v>41773</c:v>
                </c:pt>
                <c:pt idx="1272">
                  <c:v>41774</c:v>
                </c:pt>
                <c:pt idx="1273">
                  <c:v>41775</c:v>
                </c:pt>
                <c:pt idx="1274">
                  <c:v>41778</c:v>
                </c:pt>
                <c:pt idx="1275">
                  <c:v>41779</c:v>
                </c:pt>
                <c:pt idx="1276">
                  <c:v>41780</c:v>
                </c:pt>
                <c:pt idx="1277">
                  <c:v>41781</c:v>
                </c:pt>
                <c:pt idx="1278">
                  <c:v>41782</c:v>
                </c:pt>
                <c:pt idx="1279">
                  <c:v>41785</c:v>
                </c:pt>
                <c:pt idx="1280">
                  <c:v>41786</c:v>
                </c:pt>
                <c:pt idx="1281">
                  <c:v>41787</c:v>
                </c:pt>
                <c:pt idx="1282">
                  <c:v>41788</c:v>
                </c:pt>
                <c:pt idx="1283">
                  <c:v>41789</c:v>
                </c:pt>
                <c:pt idx="1284">
                  <c:v>41792</c:v>
                </c:pt>
                <c:pt idx="1285">
                  <c:v>41793</c:v>
                </c:pt>
                <c:pt idx="1286">
                  <c:v>41794</c:v>
                </c:pt>
                <c:pt idx="1287">
                  <c:v>41795</c:v>
                </c:pt>
                <c:pt idx="1288">
                  <c:v>41796</c:v>
                </c:pt>
                <c:pt idx="1289">
                  <c:v>41799</c:v>
                </c:pt>
                <c:pt idx="1290">
                  <c:v>41800</c:v>
                </c:pt>
                <c:pt idx="1291">
                  <c:v>41801</c:v>
                </c:pt>
                <c:pt idx="1292">
                  <c:v>41802</c:v>
                </c:pt>
                <c:pt idx="1293">
                  <c:v>41803</c:v>
                </c:pt>
                <c:pt idx="1294">
                  <c:v>41806</c:v>
                </c:pt>
                <c:pt idx="1295">
                  <c:v>41807</c:v>
                </c:pt>
                <c:pt idx="1296">
                  <c:v>41808</c:v>
                </c:pt>
                <c:pt idx="1297">
                  <c:v>41809</c:v>
                </c:pt>
                <c:pt idx="1298">
                  <c:v>41810</c:v>
                </c:pt>
                <c:pt idx="1299">
                  <c:v>41813</c:v>
                </c:pt>
                <c:pt idx="1300">
                  <c:v>41814</c:v>
                </c:pt>
                <c:pt idx="1301">
                  <c:v>41815</c:v>
                </c:pt>
                <c:pt idx="1302">
                  <c:v>41816</c:v>
                </c:pt>
                <c:pt idx="1303">
                  <c:v>41817</c:v>
                </c:pt>
                <c:pt idx="1304">
                  <c:v>41820</c:v>
                </c:pt>
              </c:numCache>
            </c:numRef>
          </c:cat>
          <c:val>
            <c:numRef>
              <c:f>'10YRGILT YIELDS'!$L$4:$L$1309</c:f>
              <c:numCache>
                <c:formatCode>0.00%</c:formatCode>
                <c:ptCount val="1306"/>
                <c:pt idx="0">
                  <c:v>4.2180000000000002E-2</c:v>
                </c:pt>
                <c:pt idx="1">
                  <c:v>4.2320000000000003E-2</c:v>
                </c:pt>
                <c:pt idx="2">
                  <c:v>4.1740000000000006E-2</c:v>
                </c:pt>
                <c:pt idx="3">
                  <c:v>4.0910000000000016E-2</c:v>
                </c:pt>
                <c:pt idx="4">
                  <c:v>4.0460000000000017E-2</c:v>
                </c:pt>
                <c:pt idx="5">
                  <c:v>4.0780000000000018E-2</c:v>
                </c:pt>
                <c:pt idx="6">
                  <c:v>4.0619999999999996E-2</c:v>
                </c:pt>
                <c:pt idx="7">
                  <c:v>4.0689999999999997E-2</c:v>
                </c:pt>
                <c:pt idx="8">
                  <c:v>4.0300000000000016E-2</c:v>
                </c:pt>
                <c:pt idx="9">
                  <c:v>4.0100000000000004E-2</c:v>
                </c:pt>
                <c:pt idx="10">
                  <c:v>4.0300000000000016E-2</c:v>
                </c:pt>
                <c:pt idx="11">
                  <c:v>4.0700000000000014E-2</c:v>
                </c:pt>
                <c:pt idx="12">
                  <c:v>4.0619999999999996E-2</c:v>
                </c:pt>
                <c:pt idx="13">
                  <c:v>4.1169999999999998E-2</c:v>
                </c:pt>
                <c:pt idx="14">
                  <c:v>4.1459999999999997E-2</c:v>
                </c:pt>
                <c:pt idx="15">
                  <c:v>4.1229999999999989E-2</c:v>
                </c:pt>
                <c:pt idx="16">
                  <c:v>4.1239999999999985E-2</c:v>
                </c:pt>
                <c:pt idx="17">
                  <c:v>4.1800000000000004E-2</c:v>
                </c:pt>
                <c:pt idx="18">
                  <c:v>4.1759999999999999E-2</c:v>
                </c:pt>
                <c:pt idx="19">
                  <c:v>4.1779999999999998E-2</c:v>
                </c:pt>
                <c:pt idx="20">
                  <c:v>4.1180000000000001E-2</c:v>
                </c:pt>
                <c:pt idx="21">
                  <c:v>4.1039999999999986E-2</c:v>
                </c:pt>
                <c:pt idx="22">
                  <c:v>4.0780000000000018E-2</c:v>
                </c:pt>
                <c:pt idx="23">
                  <c:v>4.0360000000000028E-2</c:v>
                </c:pt>
                <c:pt idx="24">
                  <c:v>4.0830000000000012E-2</c:v>
                </c:pt>
                <c:pt idx="25">
                  <c:v>4.0770000000000001E-2</c:v>
                </c:pt>
                <c:pt idx="26">
                  <c:v>4.0390000000000009E-2</c:v>
                </c:pt>
                <c:pt idx="27">
                  <c:v>4.0590000000000015E-2</c:v>
                </c:pt>
                <c:pt idx="28">
                  <c:v>4.1610000000000008E-2</c:v>
                </c:pt>
                <c:pt idx="29">
                  <c:v>4.1399999999999999E-2</c:v>
                </c:pt>
                <c:pt idx="30">
                  <c:v>4.1320000000000003E-2</c:v>
                </c:pt>
                <c:pt idx="31">
                  <c:v>4.127999999999999E-2</c:v>
                </c:pt>
                <c:pt idx="32">
                  <c:v>4.1149999999999978E-2</c:v>
                </c:pt>
                <c:pt idx="33">
                  <c:v>4.0330000000000026E-2</c:v>
                </c:pt>
                <c:pt idx="34">
                  <c:v>4.0000000000000015E-2</c:v>
                </c:pt>
                <c:pt idx="35">
                  <c:v>4.0110000000000014E-2</c:v>
                </c:pt>
                <c:pt idx="36">
                  <c:v>3.9580000000000004E-2</c:v>
                </c:pt>
                <c:pt idx="37">
                  <c:v>3.977E-2</c:v>
                </c:pt>
                <c:pt idx="38">
                  <c:v>4.0030000000000003E-2</c:v>
                </c:pt>
                <c:pt idx="39">
                  <c:v>4.0149999999999984E-2</c:v>
                </c:pt>
                <c:pt idx="40">
                  <c:v>3.9890000000000002E-2</c:v>
                </c:pt>
                <c:pt idx="41">
                  <c:v>3.9680000000000014E-2</c:v>
                </c:pt>
                <c:pt idx="42">
                  <c:v>3.9840000000000014E-2</c:v>
                </c:pt>
                <c:pt idx="43">
                  <c:v>3.9989999999999998E-2</c:v>
                </c:pt>
                <c:pt idx="44">
                  <c:v>3.9870000000000017E-2</c:v>
                </c:pt>
                <c:pt idx="45">
                  <c:v>4.0010000000000018E-2</c:v>
                </c:pt>
                <c:pt idx="46">
                  <c:v>4.0030000000000003E-2</c:v>
                </c:pt>
                <c:pt idx="47">
                  <c:v>4.0420000000000011E-2</c:v>
                </c:pt>
                <c:pt idx="48">
                  <c:v>4.0220000000000006E-2</c:v>
                </c:pt>
                <c:pt idx="49">
                  <c:v>4.0579999999999984E-2</c:v>
                </c:pt>
                <c:pt idx="50">
                  <c:v>4.0920000000000012E-2</c:v>
                </c:pt>
                <c:pt idx="51">
                  <c:v>4.172E-2</c:v>
                </c:pt>
                <c:pt idx="52">
                  <c:v>4.1219999999999986E-2</c:v>
                </c:pt>
                <c:pt idx="53">
                  <c:v>4.0410000000000015E-2</c:v>
                </c:pt>
                <c:pt idx="54">
                  <c:v>4.0529999999999997E-2</c:v>
                </c:pt>
                <c:pt idx="55">
                  <c:v>4.0689999999999997E-2</c:v>
                </c:pt>
                <c:pt idx="56">
                  <c:v>4.0880000000000014E-2</c:v>
                </c:pt>
                <c:pt idx="57">
                  <c:v>4.120999999999999E-2</c:v>
                </c:pt>
                <c:pt idx="58">
                  <c:v>4.1399999999999999E-2</c:v>
                </c:pt>
                <c:pt idx="59">
                  <c:v>4.1770000000000002E-2</c:v>
                </c:pt>
                <c:pt idx="60">
                  <c:v>4.1779999999999998E-2</c:v>
                </c:pt>
                <c:pt idx="61">
                  <c:v>4.1360000000000015E-2</c:v>
                </c:pt>
                <c:pt idx="62">
                  <c:v>4.0860000000000014E-2</c:v>
                </c:pt>
                <c:pt idx="63">
                  <c:v>4.0160000000000001E-2</c:v>
                </c:pt>
                <c:pt idx="64">
                  <c:v>4.0040000000000006E-2</c:v>
                </c:pt>
                <c:pt idx="65">
                  <c:v>3.9650000000000005E-2</c:v>
                </c:pt>
                <c:pt idx="66">
                  <c:v>3.9740000000000004E-2</c:v>
                </c:pt>
                <c:pt idx="67">
                  <c:v>3.9550000000000002E-2</c:v>
                </c:pt>
                <c:pt idx="68">
                  <c:v>3.918E-2</c:v>
                </c:pt>
                <c:pt idx="69">
                  <c:v>3.9060000000000004E-2</c:v>
                </c:pt>
                <c:pt idx="70">
                  <c:v>3.9350000000000003E-2</c:v>
                </c:pt>
                <c:pt idx="71">
                  <c:v>3.8949999999999999E-2</c:v>
                </c:pt>
                <c:pt idx="72">
                  <c:v>3.8929999999999999E-2</c:v>
                </c:pt>
                <c:pt idx="73">
                  <c:v>3.9629999999999999E-2</c:v>
                </c:pt>
                <c:pt idx="74">
                  <c:v>3.9620000000000002E-2</c:v>
                </c:pt>
                <c:pt idx="75">
                  <c:v>3.9699999999999999E-2</c:v>
                </c:pt>
                <c:pt idx="76">
                  <c:v>4.0300000000000016E-2</c:v>
                </c:pt>
                <c:pt idx="77">
                  <c:v>4.0979999999999996E-2</c:v>
                </c:pt>
                <c:pt idx="78">
                  <c:v>4.0790000000000021E-2</c:v>
                </c:pt>
                <c:pt idx="79">
                  <c:v>4.0890000000000017E-2</c:v>
                </c:pt>
                <c:pt idx="80">
                  <c:v>4.0440000000000004E-2</c:v>
                </c:pt>
                <c:pt idx="81">
                  <c:v>4.120999999999999E-2</c:v>
                </c:pt>
                <c:pt idx="82">
                  <c:v>4.1130000000000007E-2</c:v>
                </c:pt>
                <c:pt idx="83">
                  <c:v>4.1519999999999987E-2</c:v>
                </c:pt>
                <c:pt idx="84">
                  <c:v>4.154999999999999E-2</c:v>
                </c:pt>
                <c:pt idx="85">
                  <c:v>4.0860000000000014E-2</c:v>
                </c:pt>
                <c:pt idx="86">
                  <c:v>4.0629999999999986E-2</c:v>
                </c:pt>
                <c:pt idx="87">
                  <c:v>4.1000000000000002E-2</c:v>
                </c:pt>
                <c:pt idx="88">
                  <c:v>4.0330000000000026E-2</c:v>
                </c:pt>
                <c:pt idx="89">
                  <c:v>4.0340000000000001E-2</c:v>
                </c:pt>
                <c:pt idx="90">
                  <c:v>4.0670000000000005E-2</c:v>
                </c:pt>
                <c:pt idx="91">
                  <c:v>4.1229999999999989E-2</c:v>
                </c:pt>
                <c:pt idx="92">
                  <c:v>4.1459999999999997E-2</c:v>
                </c:pt>
                <c:pt idx="93">
                  <c:v>4.1519999999999987E-2</c:v>
                </c:pt>
                <c:pt idx="94">
                  <c:v>4.1189999999999984E-2</c:v>
                </c:pt>
                <c:pt idx="95">
                  <c:v>4.0750000000000015E-2</c:v>
                </c:pt>
                <c:pt idx="96">
                  <c:v>4.0730000000000016E-2</c:v>
                </c:pt>
                <c:pt idx="97">
                  <c:v>4.0830000000000012E-2</c:v>
                </c:pt>
                <c:pt idx="98">
                  <c:v>4.1169999999999998E-2</c:v>
                </c:pt>
                <c:pt idx="99">
                  <c:v>4.0660000000000002E-2</c:v>
                </c:pt>
                <c:pt idx="100">
                  <c:v>4.0110000000000014E-2</c:v>
                </c:pt>
                <c:pt idx="101">
                  <c:v>4.0079999999999998E-2</c:v>
                </c:pt>
                <c:pt idx="102">
                  <c:v>3.9800000000000002E-2</c:v>
                </c:pt>
                <c:pt idx="103">
                  <c:v>3.9789999999999999E-2</c:v>
                </c:pt>
                <c:pt idx="104">
                  <c:v>4.0079999999999998E-2</c:v>
                </c:pt>
                <c:pt idx="105">
                  <c:v>3.9969999999999999E-2</c:v>
                </c:pt>
                <c:pt idx="106">
                  <c:v>4.0220000000000006E-2</c:v>
                </c:pt>
                <c:pt idx="107">
                  <c:v>3.9710000000000002E-2</c:v>
                </c:pt>
                <c:pt idx="108">
                  <c:v>3.9610000000000006E-2</c:v>
                </c:pt>
                <c:pt idx="109">
                  <c:v>3.891E-2</c:v>
                </c:pt>
                <c:pt idx="110">
                  <c:v>3.9050000000000001E-2</c:v>
                </c:pt>
                <c:pt idx="111">
                  <c:v>3.9260000000000003E-2</c:v>
                </c:pt>
                <c:pt idx="112">
                  <c:v>3.944000000000001E-2</c:v>
                </c:pt>
                <c:pt idx="113">
                  <c:v>3.9800000000000002E-2</c:v>
                </c:pt>
                <c:pt idx="114">
                  <c:v>3.9410000000000001E-2</c:v>
                </c:pt>
                <c:pt idx="115">
                  <c:v>3.9100000000000003E-2</c:v>
                </c:pt>
                <c:pt idx="116">
                  <c:v>3.9149999999999997E-2</c:v>
                </c:pt>
                <c:pt idx="117">
                  <c:v>3.9699999999999999E-2</c:v>
                </c:pt>
                <c:pt idx="118">
                  <c:v>3.9940000000000003E-2</c:v>
                </c:pt>
                <c:pt idx="119">
                  <c:v>3.9620000000000002E-2</c:v>
                </c:pt>
                <c:pt idx="120">
                  <c:v>3.9980000000000002E-2</c:v>
                </c:pt>
                <c:pt idx="121">
                  <c:v>3.9490000000000004E-2</c:v>
                </c:pt>
                <c:pt idx="122">
                  <c:v>3.891E-2</c:v>
                </c:pt>
                <c:pt idx="123">
                  <c:v>3.866E-2</c:v>
                </c:pt>
                <c:pt idx="124">
                  <c:v>3.9269999999999999E-2</c:v>
                </c:pt>
                <c:pt idx="125">
                  <c:v>3.9890000000000002E-2</c:v>
                </c:pt>
                <c:pt idx="126">
                  <c:v>4.0350000000000004E-2</c:v>
                </c:pt>
                <c:pt idx="127">
                  <c:v>4.0320000000000002E-2</c:v>
                </c:pt>
                <c:pt idx="128">
                  <c:v>4.0320000000000002E-2</c:v>
                </c:pt>
                <c:pt idx="129">
                  <c:v>4.0680000000000008E-2</c:v>
                </c:pt>
                <c:pt idx="130">
                  <c:v>4.0780000000000018E-2</c:v>
                </c:pt>
                <c:pt idx="131">
                  <c:v>4.0989999999999999E-2</c:v>
                </c:pt>
                <c:pt idx="132">
                  <c:v>4.1000000000000002E-2</c:v>
                </c:pt>
                <c:pt idx="133">
                  <c:v>4.1000000000000002E-2</c:v>
                </c:pt>
                <c:pt idx="134">
                  <c:v>3.9730000000000001E-2</c:v>
                </c:pt>
                <c:pt idx="135">
                  <c:v>3.9820000000000001E-2</c:v>
                </c:pt>
                <c:pt idx="136">
                  <c:v>4.0070000000000001E-2</c:v>
                </c:pt>
                <c:pt idx="137">
                  <c:v>3.9919999999999997E-2</c:v>
                </c:pt>
                <c:pt idx="138">
                  <c:v>3.9900000000000005E-2</c:v>
                </c:pt>
                <c:pt idx="139">
                  <c:v>3.977E-2</c:v>
                </c:pt>
                <c:pt idx="140">
                  <c:v>3.9420000000000004E-2</c:v>
                </c:pt>
                <c:pt idx="141">
                  <c:v>3.9559999999999998E-2</c:v>
                </c:pt>
                <c:pt idx="142">
                  <c:v>3.9430000000000014E-2</c:v>
                </c:pt>
                <c:pt idx="143">
                  <c:v>3.9070000000000014E-2</c:v>
                </c:pt>
                <c:pt idx="144">
                  <c:v>3.8970000000000005E-2</c:v>
                </c:pt>
                <c:pt idx="145">
                  <c:v>3.9199999999999999E-2</c:v>
                </c:pt>
                <c:pt idx="146">
                  <c:v>3.8870000000000002E-2</c:v>
                </c:pt>
                <c:pt idx="147">
                  <c:v>3.883000000000001E-2</c:v>
                </c:pt>
                <c:pt idx="148">
                  <c:v>3.8740000000000004E-2</c:v>
                </c:pt>
                <c:pt idx="149">
                  <c:v>3.8730000000000001E-2</c:v>
                </c:pt>
                <c:pt idx="150">
                  <c:v>3.8510000000000003E-2</c:v>
                </c:pt>
                <c:pt idx="151">
                  <c:v>3.8309999999999997E-2</c:v>
                </c:pt>
                <c:pt idx="152">
                  <c:v>3.832E-2</c:v>
                </c:pt>
                <c:pt idx="153">
                  <c:v>3.8060000000000004E-2</c:v>
                </c:pt>
                <c:pt idx="154">
                  <c:v>3.9030000000000002E-2</c:v>
                </c:pt>
                <c:pt idx="155">
                  <c:v>3.916E-2</c:v>
                </c:pt>
                <c:pt idx="156">
                  <c:v>3.9430000000000014E-2</c:v>
                </c:pt>
                <c:pt idx="157">
                  <c:v>3.9060000000000004E-2</c:v>
                </c:pt>
                <c:pt idx="158">
                  <c:v>3.8420000000000003E-2</c:v>
                </c:pt>
                <c:pt idx="159">
                  <c:v>3.8350000000000002E-2</c:v>
                </c:pt>
                <c:pt idx="160">
                  <c:v>3.8559999999999997E-2</c:v>
                </c:pt>
                <c:pt idx="161">
                  <c:v>3.9060000000000004E-2</c:v>
                </c:pt>
                <c:pt idx="162">
                  <c:v>3.9260000000000003E-2</c:v>
                </c:pt>
                <c:pt idx="163">
                  <c:v>3.9080000000000011E-2</c:v>
                </c:pt>
                <c:pt idx="164">
                  <c:v>3.9290000000000005E-2</c:v>
                </c:pt>
                <c:pt idx="165">
                  <c:v>3.9390000000000001E-2</c:v>
                </c:pt>
                <c:pt idx="166">
                  <c:v>3.9320000000000001E-2</c:v>
                </c:pt>
                <c:pt idx="167">
                  <c:v>3.9789999999999999E-2</c:v>
                </c:pt>
                <c:pt idx="168">
                  <c:v>3.9960000000000002E-2</c:v>
                </c:pt>
                <c:pt idx="169">
                  <c:v>3.9800000000000002E-2</c:v>
                </c:pt>
                <c:pt idx="170">
                  <c:v>3.883000000000001E-2</c:v>
                </c:pt>
                <c:pt idx="171">
                  <c:v>3.848E-2</c:v>
                </c:pt>
                <c:pt idx="172">
                  <c:v>3.8379999999999997E-2</c:v>
                </c:pt>
                <c:pt idx="173">
                  <c:v>3.8269999999999998E-2</c:v>
                </c:pt>
                <c:pt idx="174">
                  <c:v>3.8490000000000003E-2</c:v>
                </c:pt>
                <c:pt idx="175">
                  <c:v>3.8589999999999999E-2</c:v>
                </c:pt>
                <c:pt idx="176">
                  <c:v>3.8759999999999996E-2</c:v>
                </c:pt>
                <c:pt idx="177">
                  <c:v>3.8629999999999998E-2</c:v>
                </c:pt>
                <c:pt idx="178">
                  <c:v>3.8859999999999999E-2</c:v>
                </c:pt>
                <c:pt idx="179">
                  <c:v>3.891E-2</c:v>
                </c:pt>
                <c:pt idx="180">
                  <c:v>3.8699999999999998E-2</c:v>
                </c:pt>
                <c:pt idx="181">
                  <c:v>3.8890000000000001E-2</c:v>
                </c:pt>
                <c:pt idx="182">
                  <c:v>3.9060000000000004E-2</c:v>
                </c:pt>
                <c:pt idx="183">
                  <c:v>3.8780000000000002E-2</c:v>
                </c:pt>
                <c:pt idx="184">
                  <c:v>3.8719999999999997E-2</c:v>
                </c:pt>
                <c:pt idx="185">
                  <c:v>3.857E-2</c:v>
                </c:pt>
                <c:pt idx="186">
                  <c:v>3.8460000000000001E-2</c:v>
                </c:pt>
                <c:pt idx="187">
                  <c:v>3.8620000000000002E-2</c:v>
                </c:pt>
                <c:pt idx="188">
                  <c:v>3.8510000000000003E-2</c:v>
                </c:pt>
                <c:pt idx="189">
                  <c:v>3.8120000000000001E-2</c:v>
                </c:pt>
                <c:pt idx="190">
                  <c:v>3.7920000000000002E-2</c:v>
                </c:pt>
                <c:pt idx="191">
                  <c:v>3.7989999999999996E-2</c:v>
                </c:pt>
                <c:pt idx="192">
                  <c:v>3.85E-2</c:v>
                </c:pt>
                <c:pt idx="193">
                  <c:v>3.8620000000000002E-2</c:v>
                </c:pt>
                <c:pt idx="194">
                  <c:v>3.8269999999999998E-2</c:v>
                </c:pt>
                <c:pt idx="195">
                  <c:v>3.8060000000000004E-2</c:v>
                </c:pt>
                <c:pt idx="196">
                  <c:v>3.7780000000000001E-2</c:v>
                </c:pt>
                <c:pt idx="197">
                  <c:v>3.7560000000000003E-2</c:v>
                </c:pt>
                <c:pt idx="198">
                  <c:v>3.7560000000000003E-2</c:v>
                </c:pt>
                <c:pt idx="199">
                  <c:v>3.7560000000000003E-2</c:v>
                </c:pt>
                <c:pt idx="200">
                  <c:v>3.7980000000000014E-2</c:v>
                </c:pt>
                <c:pt idx="201">
                  <c:v>3.7880000000000018E-2</c:v>
                </c:pt>
                <c:pt idx="202">
                  <c:v>3.755E-2</c:v>
                </c:pt>
                <c:pt idx="203">
                  <c:v>3.824000000000001E-2</c:v>
                </c:pt>
                <c:pt idx="204">
                  <c:v>3.8490000000000003E-2</c:v>
                </c:pt>
                <c:pt idx="205">
                  <c:v>3.8159999999999999E-2</c:v>
                </c:pt>
                <c:pt idx="206">
                  <c:v>3.8149999999999996E-2</c:v>
                </c:pt>
                <c:pt idx="207">
                  <c:v>3.8070000000000014E-2</c:v>
                </c:pt>
                <c:pt idx="208">
                  <c:v>3.7830000000000016E-2</c:v>
                </c:pt>
                <c:pt idx="209">
                  <c:v>3.7640000000000014E-2</c:v>
                </c:pt>
                <c:pt idx="210">
                  <c:v>3.7820000000000006E-2</c:v>
                </c:pt>
                <c:pt idx="211">
                  <c:v>3.7780000000000001E-2</c:v>
                </c:pt>
                <c:pt idx="212">
                  <c:v>3.739E-2</c:v>
                </c:pt>
                <c:pt idx="213">
                  <c:v>3.7420000000000002E-2</c:v>
                </c:pt>
                <c:pt idx="214">
                  <c:v>3.7240000000000016E-2</c:v>
                </c:pt>
                <c:pt idx="215">
                  <c:v>3.6340000000000004E-2</c:v>
                </c:pt>
                <c:pt idx="216">
                  <c:v>3.6460000000000006E-2</c:v>
                </c:pt>
                <c:pt idx="217">
                  <c:v>3.6549999999999999E-2</c:v>
                </c:pt>
                <c:pt idx="218">
                  <c:v>3.6300000000000006E-2</c:v>
                </c:pt>
                <c:pt idx="219">
                  <c:v>3.6660000000000005E-2</c:v>
                </c:pt>
                <c:pt idx="220">
                  <c:v>3.5729999999999998E-2</c:v>
                </c:pt>
                <c:pt idx="221">
                  <c:v>3.4820000000000004E-2</c:v>
                </c:pt>
                <c:pt idx="222">
                  <c:v>3.4370000000000005E-2</c:v>
                </c:pt>
                <c:pt idx="223">
                  <c:v>3.4709999999999998E-2</c:v>
                </c:pt>
                <c:pt idx="224">
                  <c:v>3.6470000000000016E-2</c:v>
                </c:pt>
                <c:pt idx="225">
                  <c:v>3.6760000000000001E-2</c:v>
                </c:pt>
                <c:pt idx="226">
                  <c:v>3.6690000000000014E-2</c:v>
                </c:pt>
                <c:pt idx="227">
                  <c:v>3.6390000000000006E-2</c:v>
                </c:pt>
                <c:pt idx="228">
                  <c:v>3.5450000000000002E-2</c:v>
                </c:pt>
                <c:pt idx="229">
                  <c:v>3.5500000000000004E-2</c:v>
                </c:pt>
                <c:pt idx="230">
                  <c:v>3.5220000000000001E-2</c:v>
                </c:pt>
                <c:pt idx="231">
                  <c:v>3.4669999999999999E-2</c:v>
                </c:pt>
                <c:pt idx="232">
                  <c:v>3.3639999999999996E-2</c:v>
                </c:pt>
                <c:pt idx="233">
                  <c:v>3.3099999999999997E-2</c:v>
                </c:pt>
                <c:pt idx="234">
                  <c:v>3.304E-2</c:v>
                </c:pt>
                <c:pt idx="235">
                  <c:v>3.2230000000000016E-2</c:v>
                </c:pt>
                <c:pt idx="236">
                  <c:v>3.2910000000000002E-2</c:v>
                </c:pt>
                <c:pt idx="237">
                  <c:v>3.3370000000000004E-2</c:v>
                </c:pt>
                <c:pt idx="238">
                  <c:v>3.3159999999999995E-2</c:v>
                </c:pt>
                <c:pt idx="239">
                  <c:v>3.2869999999999996E-2</c:v>
                </c:pt>
                <c:pt idx="240">
                  <c:v>3.2390000000000002E-2</c:v>
                </c:pt>
                <c:pt idx="241">
                  <c:v>3.2350000000000004E-2</c:v>
                </c:pt>
                <c:pt idx="242">
                  <c:v>3.279E-2</c:v>
                </c:pt>
                <c:pt idx="243">
                  <c:v>3.210000000000001E-2</c:v>
                </c:pt>
                <c:pt idx="244">
                  <c:v>3.1980000000000001E-2</c:v>
                </c:pt>
                <c:pt idx="245">
                  <c:v>3.1540000000000006E-2</c:v>
                </c:pt>
                <c:pt idx="246">
                  <c:v>3.1840000000000014E-2</c:v>
                </c:pt>
                <c:pt idx="247">
                  <c:v>3.2250000000000015E-2</c:v>
                </c:pt>
                <c:pt idx="248">
                  <c:v>3.1820000000000001E-2</c:v>
                </c:pt>
                <c:pt idx="249">
                  <c:v>3.2660000000000002E-2</c:v>
                </c:pt>
                <c:pt idx="250">
                  <c:v>3.2910000000000002E-2</c:v>
                </c:pt>
                <c:pt idx="251">
                  <c:v>3.2980000000000002E-2</c:v>
                </c:pt>
                <c:pt idx="252">
                  <c:v>3.2960000000000003E-2</c:v>
                </c:pt>
                <c:pt idx="253">
                  <c:v>3.3390000000000003E-2</c:v>
                </c:pt>
                <c:pt idx="254">
                  <c:v>3.3660000000000002E-2</c:v>
                </c:pt>
                <c:pt idx="255">
                  <c:v>3.2940000000000011E-2</c:v>
                </c:pt>
                <c:pt idx="256">
                  <c:v>3.2640000000000016E-2</c:v>
                </c:pt>
                <c:pt idx="257">
                  <c:v>3.2300000000000002E-2</c:v>
                </c:pt>
                <c:pt idx="258">
                  <c:v>3.2430000000000014E-2</c:v>
                </c:pt>
                <c:pt idx="259">
                  <c:v>3.2150000000000005E-2</c:v>
                </c:pt>
                <c:pt idx="260">
                  <c:v>3.1870000000000016E-2</c:v>
                </c:pt>
                <c:pt idx="261">
                  <c:v>3.1770000000000014E-2</c:v>
                </c:pt>
                <c:pt idx="262">
                  <c:v>3.1350000000000003E-2</c:v>
                </c:pt>
                <c:pt idx="263">
                  <c:v>3.1660000000000001E-2</c:v>
                </c:pt>
                <c:pt idx="264">
                  <c:v>3.0759999999999999E-2</c:v>
                </c:pt>
                <c:pt idx="265">
                  <c:v>3.108000000000001E-2</c:v>
                </c:pt>
                <c:pt idx="266">
                  <c:v>3.1130000000000008E-2</c:v>
                </c:pt>
                <c:pt idx="267">
                  <c:v>3.1240000000000007E-2</c:v>
                </c:pt>
                <c:pt idx="268">
                  <c:v>3.1200000000000009E-2</c:v>
                </c:pt>
                <c:pt idx="269">
                  <c:v>3.0980000000000001E-2</c:v>
                </c:pt>
                <c:pt idx="270">
                  <c:v>3.1240000000000007E-2</c:v>
                </c:pt>
                <c:pt idx="271">
                  <c:v>3.1580000000000004E-2</c:v>
                </c:pt>
                <c:pt idx="272">
                  <c:v>3.1450000000000006E-2</c:v>
                </c:pt>
                <c:pt idx="273">
                  <c:v>3.1450000000000006E-2</c:v>
                </c:pt>
                <c:pt idx="274">
                  <c:v>3.1610000000000006E-2</c:v>
                </c:pt>
                <c:pt idx="275">
                  <c:v>3.1490000000000011E-2</c:v>
                </c:pt>
                <c:pt idx="276">
                  <c:v>3.1480000000000015E-2</c:v>
                </c:pt>
                <c:pt idx="277">
                  <c:v>3.1670000000000018E-2</c:v>
                </c:pt>
                <c:pt idx="278">
                  <c:v>3.1910000000000001E-2</c:v>
                </c:pt>
                <c:pt idx="279">
                  <c:v>3.2480000000000016E-2</c:v>
                </c:pt>
                <c:pt idx="280">
                  <c:v>3.2470000000000013E-2</c:v>
                </c:pt>
                <c:pt idx="281">
                  <c:v>3.2560000000000006E-2</c:v>
                </c:pt>
                <c:pt idx="282">
                  <c:v>3.2480000000000016E-2</c:v>
                </c:pt>
                <c:pt idx="283">
                  <c:v>3.1939999999999996E-2</c:v>
                </c:pt>
                <c:pt idx="284">
                  <c:v>3.3340000000000002E-2</c:v>
                </c:pt>
                <c:pt idx="285">
                  <c:v>3.2660000000000002E-2</c:v>
                </c:pt>
                <c:pt idx="286">
                  <c:v>3.2310000000000005E-2</c:v>
                </c:pt>
                <c:pt idx="287">
                  <c:v>3.1830000000000018E-2</c:v>
                </c:pt>
                <c:pt idx="288">
                  <c:v>3.1400000000000011E-2</c:v>
                </c:pt>
                <c:pt idx="289">
                  <c:v>3.1650000000000011E-2</c:v>
                </c:pt>
                <c:pt idx="290">
                  <c:v>3.1920000000000004E-2</c:v>
                </c:pt>
                <c:pt idx="291">
                  <c:v>3.0970000000000008E-2</c:v>
                </c:pt>
                <c:pt idx="292">
                  <c:v>3.0980000000000001E-2</c:v>
                </c:pt>
                <c:pt idx="293">
                  <c:v>3.0820000000000007E-2</c:v>
                </c:pt>
                <c:pt idx="294">
                  <c:v>2.9910000000000006E-2</c:v>
                </c:pt>
                <c:pt idx="295">
                  <c:v>2.9850000000000002E-2</c:v>
                </c:pt>
                <c:pt idx="296">
                  <c:v>2.945E-2</c:v>
                </c:pt>
                <c:pt idx="297">
                  <c:v>2.9260000000000001E-2</c:v>
                </c:pt>
                <c:pt idx="298">
                  <c:v>2.8559999999999999E-2</c:v>
                </c:pt>
                <c:pt idx="299">
                  <c:v>2.8680000000000001E-2</c:v>
                </c:pt>
                <c:pt idx="300">
                  <c:v>2.7470000000000005E-2</c:v>
                </c:pt>
                <c:pt idx="301">
                  <c:v>2.6740000000000007E-2</c:v>
                </c:pt>
                <c:pt idx="302">
                  <c:v>2.6490000000000007E-2</c:v>
                </c:pt>
                <c:pt idx="303">
                  <c:v>2.6830000000000014E-2</c:v>
                </c:pt>
                <c:pt idx="304">
                  <c:v>2.6450000000000008E-2</c:v>
                </c:pt>
                <c:pt idx="305">
                  <c:v>2.614E-2</c:v>
                </c:pt>
                <c:pt idx="306">
                  <c:v>2.7490000000000007E-2</c:v>
                </c:pt>
                <c:pt idx="307">
                  <c:v>2.8199999999999992E-2</c:v>
                </c:pt>
                <c:pt idx="308">
                  <c:v>2.9170000000000001E-2</c:v>
                </c:pt>
                <c:pt idx="309">
                  <c:v>2.9040000000000007E-2</c:v>
                </c:pt>
                <c:pt idx="310">
                  <c:v>2.8029999999999999E-2</c:v>
                </c:pt>
                <c:pt idx="311">
                  <c:v>2.8270000000000007E-2</c:v>
                </c:pt>
                <c:pt idx="312">
                  <c:v>2.861000000000001E-2</c:v>
                </c:pt>
                <c:pt idx="313">
                  <c:v>2.9399999999999999E-2</c:v>
                </c:pt>
                <c:pt idx="314">
                  <c:v>2.9860000000000001E-2</c:v>
                </c:pt>
                <c:pt idx="315">
                  <c:v>2.9250000000000002E-2</c:v>
                </c:pt>
                <c:pt idx="316">
                  <c:v>2.9780000000000001E-2</c:v>
                </c:pt>
                <c:pt idx="317">
                  <c:v>3.0620000000000001E-2</c:v>
                </c:pt>
                <c:pt idx="318">
                  <c:v>3.0030000000000008E-2</c:v>
                </c:pt>
                <c:pt idx="319">
                  <c:v>3.0340000000000002E-2</c:v>
                </c:pt>
                <c:pt idx="320">
                  <c:v>3.0020000000000002E-2</c:v>
                </c:pt>
                <c:pt idx="321">
                  <c:v>2.9159999999999998E-2</c:v>
                </c:pt>
                <c:pt idx="322">
                  <c:v>2.861000000000001E-2</c:v>
                </c:pt>
                <c:pt idx="323">
                  <c:v>2.9270000000000008E-2</c:v>
                </c:pt>
                <c:pt idx="324">
                  <c:v>2.8519999999999997E-2</c:v>
                </c:pt>
                <c:pt idx="325">
                  <c:v>2.8199999999999992E-2</c:v>
                </c:pt>
                <c:pt idx="326">
                  <c:v>2.8139999999999998E-2</c:v>
                </c:pt>
                <c:pt idx="327">
                  <c:v>2.8459999999999999E-2</c:v>
                </c:pt>
                <c:pt idx="328">
                  <c:v>2.8399999999999998E-2</c:v>
                </c:pt>
                <c:pt idx="329">
                  <c:v>2.8120000000000003E-2</c:v>
                </c:pt>
                <c:pt idx="330">
                  <c:v>2.8440000000000007E-2</c:v>
                </c:pt>
                <c:pt idx="331">
                  <c:v>2.8059999999999998E-2</c:v>
                </c:pt>
                <c:pt idx="332">
                  <c:v>2.8519999999999997E-2</c:v>
                </c:pt>
                <c:pt idx="333">
                  <c:v>2.8410000000000001E-2</c:v>
                </c:pt>
                <c:pt idx="334">
                  <c:v>2.862E-2</c:v>
                </c:pt>
                <c:pt idx="335">
                  <c:v>2.826E-2</c:v>
                </c:pt>
                <c:pt idx="336">
                  <c:v>2.878E-2</c:v>
                </c:pt>
                <c:pt idx="337">
                  <c:v>2.8999999999999998E-2</c:v>
                </c:pt>
                <c:pt idx="338">
                  <c:v>2.9690000000000001E-2</c:v>
                </c:pt>
                <c:pt idx="339">
                  <c:v>2.9680000000000002E-2</c:v>
                </c:pt>
                <c:pt idx="340">
                  <c:v>2.9990000000000003E-2</c:v>
                </c:pt>
                <c:pt idx="341">
                  <c:v>2.9929999999999998E-2</c:v>
                </c:pt>
                <c:pt idx="342">
                  <c:v>3.0180000000000002E-2</c:v>
                </c:pt>
                <c:pt idx="343">
                  <c:v>2.9919999999999999E-2</c:v>
                </c:pt>
                <c:pt idx="344">
                  <c:v>2.9749999999999999E-2</c:v>
                </c:pt>
                <c:pt idx="345">
                  <c:v>3.007000000000001E-2</c:v>
                </c:pt>
                <c:pt idx="346">
                  <c:v>3.0730000000000007E-2</c:v>
                </c:pt>
                <c:pt idx="347">
                  <c:v>3.0600000000000002E-2</c:v>
                </c:pt>
                <c:pt idx="348">
                  <c:v>3.0350000000000002E-2</c:v>
                </c:pt>
                <c:pt idx="349">
                  <c:v>2.9759999999999998E-2</c:v>
                </c:pt>
                <c:pt idx="350">
                  <c:v>2.9509999999999998E-2</c:v>
                </c:pt>
                <c:pt idx="351">
                  <c:v>2.8930000000000001E-2</c:v>
                </c:pt>
                <c:pt idx="352">
                  <c:v>2.9480000000000006E-2</c:v>
                </c:pt>
                <c:pt idx="353">
                  <c:v>2.962E-2</c:v>
                </c:pt>
                <c:pt idx="354">
                  <c:v>2.962E-2</c:v>
                </c:pt>
                <c:pt idx="355">
                  <c:v>2.9769999999999998E-2</c:v>
                </c:pt>
                <c:pt idx="356">
                  <c:v>2.9890000000000007E-2</c:v>
                </c:pt>
                <c:pt idx="357">
                  <c:v>2.9990000000000003E-2</c:v>
                </c:pt>
                <c:pt idx="358">
                  <c:v>3.0600000000000002E-2</c:v>
                </c:pt>
                <c:pt idx="359">
                  <c:v>3.1130000000000008E-2</c:v>
                </c:pt>
                <c:pt idx="360">
                  <c:v>3.1910000000000001E-2</c:v>
                </c:pt>
                <c:pt idx="361">
                  <c:v>3.1570000000000001E-2</c:v>
                </c:pt>
                <c:pt idx="362">
                  <c:v>3.2450000000000014E-2</c:v>
                </c:pt>
                <c:pt idx="363">
                  <c:v>3.2490000000000012E-2</c:v>
                </c:pt>
                <c:pt idx="364">
                  <c:v>3.2060000000000005E-2</c:v>
                </c:pt>
                <c:pt idx="365">
                  <c:v>3.1090000000000007E-2</c:v>
                </c:pt>
                <c:pt idx="366">
                  <c:v>3.2170000000000011E-2</c:v>
                </c:pt>
                <c:pt idx="367">
                  <c:v>3.2450000000000014E-2</c:v>
                </c:pt>
                <c:pt idx="368">
                  <c:v>3.2490000000000012E-2</c:v>
                </c:pt>
                <c:pt idx="369">
                  <c:v>3.2719999999999999E-2</c:v>
                </c:pt>
                <c:pt idx="370">
                  <c:v>3.1580000000000004E-2</c:v>
                </c:pt>
                <c:pt idx="371">
                  <c:v>3.2610000000000014E-2</c:v>
                </c:pt>
                <c:pt idx="372">
                  <c:v>3.295E-2</c:v>
                </c:pt>
                <c:pt idx="373">
                  <c:v>3.3820000000000003E-2</c:v>
                </c:pt>
                <c:pt idx="374">
                  <c:v>3.356E-2</c:v>
                </c:pt>
                <c:pt idx="375">
                  <c:v>3.4540000000000001E-2</c:v>
                </c:pt>
                <c:pt idx="376">
                  <c:v>3.5089999999999996E-2</c:v>
                </c:pt>
                <c:pt idx="377">
                  <c:v>3.4240000000000013E-2</c:v>
                </c:pt>
                <c:pt idx="378">
                  <c:v>3.407000000000001E-2</c:v>
                </c:pt>
                <c:pt idx="379">
                  <c:v>3.4709999999999998E-2</c:v>
                </c:pt>
                <c:pt idx="380">
                  <c:v>3.5369999999999999E-2</c:v>
                </c:pt>
                <c:pt idx="381">
                  <c:v>3.5280000000000006E-2</c:v>
                </c:pt>
                <c:pt idx="382">
                  <c:v>3.5630000000000016E-2</c:v>
                </c:pt>
                <c:pt idx="383">
                  <c:v>3.5369999999999999E-2</c:v>
                </c:pt>
                <c:pt idx="384">
                  <c:v>3.4460000000000005E-2</c:v>
                </c:pt>
                <c:pt idx="385">
                  <c:v>3.465E-2</c:v>
                </c:pt>
                <c:pt idx="386">
                  <c:v>3.4340000000000002E-2</c:v>
                </c:pt>
                <c:pt idx="387">
                  <c:v>3.4669999999999999E-2</c:v>
                </c:pt>
                <c:pt idx="388">
                  <c:v>3.4669999999999999E-2</c:v>
                </c:pt>
                <c:pt idx="389">
                  <c:v>3.5099999999999999E-2</c:v>
                </c:pt>
                <c:pt idx="390">
                  <c:v>3.4549999999999997E-2</c:v>
                </c:pt>
                <c:pt idx="391">
                  <c:v>3.5050000000000005E-2</c:v>
                </c:pt>
                <c:pt idx="392">
                  <c:v>3.4620000000000005E-2</c:v>
                </c:pt>
                <c:pt idx="393">
                  <c:v>3.4620000000000005E-2</c:v>
                </c:pt>
                <c:pt idx="394">
                  <c:v>3.3430000000000001E-2</c:v>
                </c:pt>
                <c:pt idx="395">
                  <c:v>3.3180000000000001E-2</c:v>
                </c:pt>
                <c:pt idx="396">
                  <c:v>3.3829999999999999E-2</c:v>
                </c:pt>
                <c:pt idx="397">
                  <c:v>3.3850000000000005E-2</c:v>
                </c:pt>
                <c:pt idx="398">
                  <c:v>3.3570000000000003E-2</c:v>
                </c:pt>
                <c:pt idx="399">
                  <c:v>3.3440000000000004E-2</c:v>
                </c:pt>
                <c:pt idx="400">
                  <c:v>3.3829999999999999E-2</c:v>
                </c:pt>
                <c:pt idx="401">
                  <c:v>3.4850000000000006E-2</c:v>
                </c:pt>
                <c:pt idx="402">
                  <c:v>3.4590000000000003E-2</c:v>
                </c:pt>
                <c:pt idx="403">
                  <c:v>3.422E-2</c:v>
                </c:pt>
                <c:pt idx="404">
                  <c:v>3.4380000000000001E-2</c:v>
                </c:pt>
                <c:pt idx="405">
                  <c:v>3.4869999999999998E-2</c:v>
                </c:pt>
                <c:pt idx="406">
                  <c:v>3.4830000000000014E-2</c:v>
                </c:pt>
                <c:pt idx="407">
                  <c:v>3.5380000000000002E-2</c:v>
                </c:pt>
                <c:pt idx="408">
                  <c:v>3.5369999999999999E-2</c:v>
                </c:pt>
                <c:pt idx="409">
                  <c:v>3.5200000000000002E-2</c:v>
                </c:pt>
                <c:pt idx="410">
                  <c:v>3.5360000000000003E-2</c:v>
                </c:pt>
                <c:pt idx="411">
                  <c:v>3.5780000000000006E-2</c:v>
                </c:pt>
                <c:pt idx="412">
                  <c:v>3.594E-2</c:v>
                </c:pt>
                <c:pt idx="413">
                  <c:v>3.5520000000000003E-2</c:v>
                </c:pt>
                <c:pt idx="414">
                  <c:v>3.5470000000000015E-2</c:v>
                </c:pt>
                <c:pt idx="415">
                  <c:v>3.7230000000000013E-2</c:v>
                </c:pt>
                <c:pt idx="416">
                  <c:v>3.7300000000000014E-2</c:v>
                </c:pt>
                <c:pt idx="417">
                  <c:v>3.707000000000002E-2</c:v>
                </c:pt>
                <c:pt idx="418">
                  <c:v>3.7430000000000012E-2</c:v>
                </c:pt>
                <c:pt idx="419">
                  <c:v>3.7460000000000014E-2</c:v>
                </c:pt>
                <c:pt idx="420">
                  <c:v>3.7610000000000011E-2</c:v>
                </c:pt>
                <c:pt idx="421">
                  <c:v>3.808000000000001E-2</c:v>
                </c:pt>
                <c:pt idx="422">
                  <c:v>3.805E-2</c:v>
                </c:pt>
                <c:pt idx="423">
                  <c:v>3.7910000000000006E-2</c:v>
                </c:pt>
                <c:pt idx="424">
                  <c:v>3.805E-2</c:v>
                </c:pt>
                <c:pt idx="425">
                  <c:v>3.7960000000000001E-2</c:v>
                </c:pt>
                <c:pt idx="426">
                  <c:v>3.7450000000000011E-2</c:v>
                </c:pt>
                <c:pt idx="427">
                  <c:v>3.696E-2</c:v>
                </c:pt>
                <c:pt idx="428">
                  <c:v>3.7600000000000015E-2</c:v>
                </c:pt>
                <c:pt idx="429">
                  <c:v>3.6929999999999998E-2</c:v>
                </c:pt>
                <c:pt idx="430">
                  <c:v>3.6440000000000014E-2</c:v>
                </c:pt>
                <c:pt idx="431">
                  <c:v>3.6210000000000006E-2</c:v>
                </c:pt>
                <c:pt idx="432">
                  <c:v>3.6159999999999998E-2</c:v>
                </c:pt>
                <c:pt idx="433">
                  <c:v>3.6210000000000006E-2</c:v>
                </c:pt>
                <c:pt idx="434">
                  <c:v>3.645000000000001E-2</c:v>
                </c:pt>
                <c:pt idx="435">
                  <c:v>3.6610000000000011E-2</c:v>
                </c:pt>
                <c:pt idx="436">
                  <c:v>3.6760000000000001E-2</c:v>
                </c:pt>
                <c:pt idx="437">
                  <c:v>3.7680000000000012E-2</c:v>
                </c:pt>
                <c:pt idx="438">
                  <c:v>3.7430000000000012E-2</c:v>
                </c:pt>
                <c:pt idx="439">
                  <c:v>3.7569999999999999E-2</c:v>
                </c:pt>
                <c:pt idx="440">
                  <c:v>3.7760000000000002E-2</c:v>
                </c:pt>
                <c:pt idx="441">
                  <c:v>3.7640000000000014E-2</c:v>
                </c:pt>
                <c:pt idx="442">
                  <c:v>3.7140000000000006E-2</c:v>
                </c:pt>
                <c:pt idx="443">
                  <c:v>3.671E-2</c:v>
                </c:pt>
                <c:pt idx="444">
                  <c:v>3.6870000000000014E-2</c:v>
                </c:pt>
                <c:pt idx="445">
                  <c:v>3.6060000000000002E-2</c:v>
                </c:pt>
                <c:pt idx="446">
                  <c:v>3.5630000000000016E-2</c:v>
                </c:pt>
                <c:pt idx="447">
                  <c:v>3.6720000000000003E-2</c:v>
                </c:pt>
                <c:pt idx="448">
                  <c:v>3.7010000000000015E-2</c:v>
                </c:pt>
                <c:pt idx="449">
                  <c:v>3.7300000000000014E-2</c:v>
                </c:pt>
                <c:pt idx="450">
                  <c:v>3.7410000000000013E-2</c:v>
                </c:pt>
                <c:pt idx="451">
                  <c:v>3.7290000000000011E-2</c:v>
                </c:pt>
                <c:pt idx="452">
                  <c:v>3.7580000000000002E-2</c:v>
                </c:pt>
                <c:pt idx="453">
                  <c:v>3.7870000000000015E-2</c:v>
                </c:pt>
                <c:pt idx="454">
                  <c:v>3.8019999999999998E-2</c:v>
                </c:pt>
                <c:pt idx="455">
                  <c:v>3.8269999999999998E-2</c:v>
                </c:pt>
                <c:pt idx="456">
                  <c:v>3.8230000000000014E-2</c:v>
                </c:pt>
                <c:pt idx="457">
                  <c:v>3.8379999999999997E-2</c:v>
                </c:pt>
                <c:pt idx="458">
                  <c:v>3.857E-2</c:v>
                </c:pt>
                <c:pt idx="459">
                  <c:v>3.8539999999999998E-2</c:v>
                </c:pt>
                <c:pt idx="460">
                  <c:v>3.8780000000000002E-2</c:v>
                </c:pt>
                <c:pt idx="461">
                  <c:v>3.925E-2</c:v>
                </c:pt>
                <c:pt idx="462">
                  <c:v>3.917000000000001E-2</c:v>
                </c:pt>
                <c:pt idx="463">
                  <c:v>3.9870000000000017E-2</c:v>
                </c:pt>
                <c:pt idx="464">
                  <c:v>3.9969999999999999E-2</c:v>
                </c:pt>
                <c:pt idx="465">
                  <c:v>3.9480000000000001E-2</c:v>
                </c:pt>
                <c:pt idx="466">
                  <c:v>3.953000000000001E-2</c:v>
                </c:pt>
                <c:pt idx="467">
                  <c:v>3.9220000000000005E-2</c:v>
                </c:pt>
                <c:pt idx="468">
                  <c:v>3.875E-2</c:v>
                </c:pt>
                <c:pt idx="469">
                  <c:v>3.7590000000000005E-2</c:v>
                </c:pt>
                <c:pt idx="470">
                  <c:v>3.7850000000000016E-2</c:v>
                </c:pt>
                <c:pt idx="471">
                  <c:v>3.814E-2</c:v>
                </c:pt>
                <c:pt idx="472">
                  <c:v>3.7929999999999998E-2</c:v>
                </c:pt>
                <c:pt idx="473">
                  <c:v>3.7929999999999998E-2</c:v>
                </c:pt>
                <c:pt idx="474">
                  <c:v>3.7920000000000002E-2</c:v>
                </c:pt>
                <c:pt idx="475">
                  <c:v>3.7720000000000004E-2</c:v>
                </c:pt>
                <c:pt idx="476">
                  <c:v>3.814E-2</c:v>
                </c:pt>
                <c:pt idx="477">
                  <c:v>3.7430000000000012E-2</c:v>
                </c:pt>
                <c:pt idx="478">
                  <c:v>3.7230000000000013E-2</c:v>
                </c:pt>
                <c:pt idx="479">
                  <c:v>3.7110000000000004E-2</c:v>
                </c:pt>
                <c:pt idx="480">
                  <c:v>3.7340000000000005E-2</c:v>
                </c:pt>
                <c:pt idx="481">
                  <c:v>3.7640000000000014E-2</c:v>
                </c:pt>
                <c:pt idx="482">
                  <c:v>3.7170000000000002E-2</c:v>
                </c:pt>
                <c:pt idx="483">
                  <c:v>3.6740000000000002E-2</c:v>
                </c:pt>
                <c:pt idx="484">
                  <c:v>3.5970000000000002E-2</c:v>
                </c:pt>
                <c:pt idx="485">
                  <c:v>3.6170000000000001E-2</c:v>
                </c:pt>
                <c:pt idx="486">
                  <c:v>3.6310000000000002E-2</c:v>
                </c:pt>
                <c:pt idx="487">
                  <c:v>3.6130000000000002E-2</c:v>
                </c:pt>
                <c:pt idx="488">
                  <c:v>3.5920000000000001E-2</c:v>
                </c:pt>
                <c:pt idx="489">
                  <c:v>3.6270000000000018E-2</c:v>
                </c:pt>
                <c:pt idx="490">
                  <c:v>3.6130000000000002E-2</c:v>
                </c:pt>
                <c:pt idx="491">
                  <c:v>3.6200000000000017E-2</c:v>
                </c:pt>
                <c:pt idx="492">
                  <c:v>3.6330000000000001E-2</c:v>
                </c:pt>
                <c:pt idx="493">
                  <c:v>3.5720000000000002E-2</c:v>
                </c:pt>
                <c:pt idx="494">
                  <c:v>3.5310000000000001E-2</c:v>
                </c:pt>
                <c:pt idx="495">
                  <c:v>3.5769999999999996E-2</c:v>
                </c:pt>
                <c:pt idx="496">
                  <c:v>3.5590000000000004E-2</c:v>
                </c:pt>
                <c:pt idx="497">
                  <c:v>3.5159999999999997E-2</c:v>
                </c:pt>
                <c:pt idx="498">
                  <c:v>3.5009999999999999E-2</c:v>
                </c:pt>
                <c:pt idx="499">
                  <c:v>3.4910000000000004E-2</c:v>
                </c:pt>
                <c:pt idx="500">
                  <c:v>3.5210000000000005E-2</c:v>
                </c:pt>
                <c:pt idx="501">
                  <c:v>3.4959999999999998E-2</c:v>
                </c:pt>
                <c:pt idx="502">
                  <c:v>3.5029999999999999E-2</c:v>
                </c:pt>
                <c:pt idx="503">
                  <c:v>3.5349999999999999E-2</c:v>
                </c:pt>
                <c:pt idx="504">
                  <c:v>3.5210000000000005E-2</c:v>
                </c:pt>
                <c:pt idx="505">
                  <c:v>3.5890000000000005E-2</c:v>
                </c:pt>
                <c:pt idx="506">
                  <c:v>3.5640000000000012E-2</c:v>
                </c:pt>
                <c:pt idx="507">
                  <c:v>3.5430000000000017E-2</c:v>
                </c:pt>
                <c:pt idx="508">
                  <c:v>3.492E-2</c:v>
                </c:pt>
                <c:pt idx="509">
                  <c:v>3.4910000000000004E-2</c:v>
                </c:pt>
                <c:pt idx="510">
                  <c:v>3.5540000000000002E-2</c:v>
                </c:pt>
                <c:pt idx="511">
                  <c:v>3.5110000000000002E-2</c:v>
                </c:pt>
                <c:pt idx="512">
                  <c:v>3.5029999999999999E-2</c:v>
                </c:pt>
                <c:pt idx="513">
                  <c:v>3.5200000000000002E-2</c:v>
                </c:pt>
                <c:pt idx="514">
                  <c:v>3.542E-2</c:v>
                </c:pt>
                <c:pt idx="515">
                  <c:v>3.5769999999999996E-2</c:v>
                </c:pt>
                <c:pt idx="516">
                  <c:v>3.5890000000000005E-2</c:v>
                </c:pt>
                <c:pt idx="517">
                  <c:v>3.4750000000000003E-2</c:v>
                </c:pt>
                <c:pt idx="518">
                  <c:v>3.4590000000000003E-2</c:v>
                </c:pt>
                <c:pt idx="519">
                  <c:v>3.517E-2</c:v>
                </c:pt>
                <c:pt idx="520">
                  <c:v>3.5529999999999999E-2</c:v>
                </c:pt>
                <c:pt idx="521">
                  <c:v>3.6110000000000003E-2</c:v>
                </c:pt>
                <c:pt idx="522">
                  <c:v>3.6539999999999996E-2</c:v>
                </c:pt>
                <c:pt idx="523">
                  <c:v>3.6200000000000017E-2</c:v>
                </c:pt>
                <c:pt idx="524">
                  <c:v>3.5240000000000014E-2</c:v>
                </c:pt>
                <c:pt idx="525">
                  <c:v>3.4970000000000001E-2</c:v>
                </c:pt>
                <c:pt idx="526">
                  <c:v>3.4270000000000002E-2</c:v>
                </c:pt>
                <c:pt idx="527">
                  <c:v>3.4620000000000005E-2</c:v>
                </c:pt>
                <c:pt idx="528">
                  <c:v>3.3270000000000001E-2</c:v>
                </c:pt>
                <c:pt idx="529">
                  <c:v>3.185000000000001E-2</c:v>
                </c:pt>
                <c:pt idx="530">
                  <c:v>3.202E-2</c:v>
                </c:pt>
                <c:pt idx="531">
                  <c:v>3.2719999999999999E-2</c:v>
                </c:pt>
                <c:pt idx="532">
                  <c:v>3.2730000000000002E-2</c:v>
                </c:pt>
                <c:pt idx="533">
                  <c:v>3.2150000000000005E-2</c:v>
                </c:pt>
                <c:pt idx="534">
                  <c:v>3.1550000000000002E-2</c:v>
                </c:pt>
                <c:pt idx="535">
                  <c:v>3.2199999999999999E-2</c:v>
                </c:pt>
                <c:pt idx="536">
                  <c:v>3.3029999999999997E-2</c:v>
                </c:pt>
                <c:pt idx="537">
                  <c:v>3.4290000000000001E-2</c:v>
                </c:pt>
                <c:pt idx="538">
                  <c:v>3.3709999999999997E-2</c:v>
                </c:pt>
                <c:pt idx="539">
                  <c:v>3.3280000000000004E-2</c:v>
                </c:pt>
                <c:pt idx="540">
                  <c:v>3.3029999999999997E-2</c:v>
                </c:pt>
                <c:pt idx="541">
                  <c:v>3.210000000000001E-2</c:v>
                </c:pt>
                <c:pt idx="542">
                  <c:v>3.2160000000000001E-2</c:v>
                </c:pt>
                <c:pt idx="543">
                  <c:v>3.141E-2</c:v>
                </c:pt>
                <c:pt idx="544">
                  <c:v>3.2090000000000014E-2</c:v>
                </c:pt>
                <c:pt idx="545">
                  <c:v>3.141E-2</c:v>
                </c:pt>
                <c:pt idx="546">
                  <c:v>3.1280000000000002E-2</c:v>
                </c:pt>
                <c:pt idx="547">
                  <c:v>3.0690000000000002E-2</c:v>
                </c:pt>
                <c:pt idx="548">
                  <c:v>3.0860000000000002E-2</c:v>
                </c:pt>
                <c:pt idx="549">
                  <c:v>3.0340000000000002E-2</c:v>
                </c:pt>
                <c:pt idx="550">
                  <c:v>3.0940000000000002E-2</c:v>
                </c:pt>
                <c:pt idx="551">
                  <c:v>2.9759999999999998E-2</c:v>
                </c:pt>
                <c:pt idx="552">
                  <c:v>3.0700000000000002E-2</c:v>
                </c:pt>
                <c:pt idx="553">
                  <c:v>3.1110000000000002E-2</c:v>
                </c:pt>
                <c:pt idx="554">
                  <c:v>3.1259999999999996E-2</c:v>
                </c:pt>
                <c:pt idx="555">
                  <c:v>3.1380000000000005E-2</c:v>
                </c:pt>
                <c:pt idx="556">
                  <c:v>3.0650000000000007E-2</c:v>
                </c:pt>
                <c:pt idx="557">
                  <c:v>2.8989999999999998E-2</c:v>
                </c:pt>
                <c:pt idx="558">
                  <c:v>2.8880000000000006E-2</c:v>
                </c:pt>
                <c:pt idx="559">
                  <c:v>2.9020000000000001E-2</c:v>
                </c:pt>
                <c:pt idx="560">
                  <c:v>2.8919999999999998E-2</c:v>
                </c:pt>
                <c:pt idx="561">
                  <c:v>2.9610000000000001E-2</c:v>
                </c:pt>
                <c:pt idx="562">
                  <c:v>2.9529999999999997E-2</c:v>
                </c:pt>
                <c:pt idx="563">
                  <c:v>2.911E-2</c:v>
                </c:pt>
                <c:pt idx="564">
                  <c:v>2.9769999999999998E-2</c:v>
                </c:pt>
                <c:pt idx="565">
                  <c:v>2.9309999999999999E-2</c:v>
                </c:pt>
                <c:pt idx="566">
                  <c:v>2.998000000000001E-2</c:v>
                </c:pt>
                <c:pt idx="567">
                  <c:v>2.9410000000000002E-2</c:v>
                </c:pt>
                <c:pt idx="568">
                  <c:v>2.8309999999999998E-2</c:v>
                </c:pt>
                <c:pt idx="569">
                  <c:v>2.727000000000001E-2</c:v>
                </c:pt>
                <c:pt idx="570">
                  <c:v>2.699E-2</c:v>
                </c:pt>
                <c:pt idx="571">
                  <c:v>2.7340000000000007E-2</c:v>
                </c:pt>
                <c:pt idx="572">
                  <c:v>2.6810000000000007E-2</c:v>
                </c:pt>
                <c:pt idx="573">
                  <c:v>2.6010000000000002E-2</c:v>
                </c:pt>
                <c:pt idx="574">
                  <c:v>2.5220000000000006E-2</c:v>
                </c:pt>
                <c:pt idx="575">
                  <c:v>2.5240000000000002E-2</c:v>
                </c:pt>
                <c:pt idx="576">
                  <c:v>2.5810000000000007E-2</c:v>
                </c:pt>
                <c:pt idx="577">
                  <c:v>2.6940000000000002E-2</c:v>
                </c:pt>
                <c:pt idx="578">
                  <c:v>2.6050000000000007E-2</c:v>
                </c:pt>
                <c:pt idx="579">
                  <c:v>2.5220000000000006E-2</c:v>
                </c:pt>
                <c:pt idx="580">
                  <c:v>2.5149999999999999E-2</c:v>
                </c:pt>
                <c:pt idx="581">
                  <c:v>2.4940000000000004E-2</c:v>
                </c:pt>
                <c:pt idx="582">
                  <c:v>2.3940000000000003E-2</c:v>
                </c:pt>
                <c:pt idx="583">
                  <c:v>2.3970000000000002E-2</c:v>
                </c:pt>
                <c:pt idx="584">
                  <c:v>2.4680000000000007E-2</c:v>
                </c:pt>
                <c:pt idx="585">
                  <c:v>2.6180000000000002E-2</c:v>
                </c:pt>
                <c:pt idx="586">
                  <c:v>2.6420000000000006E-2</c:v>
                </c:pt>
                <c:pt idx="587">
                  <c:v>2.6670000000000013E-2</c:v>
                </c:pt>
                <c:pt idx="588">
                  <c:v>2.5600000000000008E-2</c:v>
                </c:pt>
                <c:pt idx="589">
                  <c:v>2.5030000000000007E-2</c:v>
                </c:pt>
                <c:pt idx="590">
                  <c:v>2.445E-2</c:v>
                </c:pt>
                <c:pt idx="591">
                  <c:v>2.5540000000000011E-2</c:v>
                </c:pt>
                <c:pt idx="592">
                  <c:v>2.6530000000000001E-2</c:v>
                </c:pt>
                <c:pt idx="593">
                  <c:v>2.7000000000000014E-2</c:v>
                </c:pt>
                <c:pt idx="594">
                  <c:v>2.7400000000000011E-2</c:v>
                </c:pt>
                <c:pt idx="595">
                  <c:v>2.7510000000000007E-2</c:v>
                </c:pt>
                <c:pt idx="596">
                  <c:v>2.8559999999999999E-2</c:v>
                </c:pt>
                <c:pt idx="597">
                  <c:v>2.785000000000001E-2</c:v>
                </c:pt>
                <c:pt idx="598">
                  <c:v>2.879E-2</c:v>
                </c:pt>
                <c:pt idx="599">
                  <c:v>2.7790000000000002E-2</c:v>
                </c:pt>
                <c:pt idx="600">
                  <c:v>2.7150000000000001E-2</c:v>
                </c:pt>
                <c:pt idx="601">
                  <c:v>2.7680000000000014E-2</c:v>
                </c:pt>
                <c:pt idx="602">
                  <c:v>2.7400000000000011E-2</c:v>
                </c:pt>
                <c:pt idx="603">
                  <c:v>2.7700000000000002E-2</c:v>
                </c:pt>
                <c:pt idx="604">
                  <c:v>2.7790000000000002E-2</c:v>
                </c:pt>
                <c:pt idx="605">
                  <c:v>2.7450000000000009E-2</c:v>
                </c:pt>
                <c:pt idx="606">
                  <c:v>2.6900000000000007E-2</c:v>
                </c:pt>
                <c:pt idx="607">
                  <c:v>2.8899999999999999E-2</c:v>
                </c:pt>
                <c:pt idx="608">
                  <c:v>2.9090000000000001E-2</c:v>
                </c:pt>
                <c:pt idx="609">
                  <c:v>2.7860000000000006E-2</c:v>
                </c:pt>
                <c:pt idx="610">
                  <c:v>2.5319999999999999E-2</c:v>
                </c:pt>
                <c:pt idx="611">
                  <c:v>2.6490000000000007E-2</c:v>
                </c:pt>
                <c:pt idx="612">
                  <c:v>2.6970000000000008E-2</c:v>
                </c:pt>
                <c:pt idx="613">
                  <c:v>2.622E-2</c:v>
                </c:pt>
                <c:pt idx="614">
                  <c:v>2.5740000000000002E-2</c:v>
                </c:pt>
                <c:pt idx="615">
                  <c:v>2.5600000000000008E-2</c:v>
                </c:pt>
                <c:pt idx="616">
                  <c:v>2.4430000000000007E-2</c:v>
                </c:pt>
                <c:pt idx="617">
                  <c:v>2.4670000000000008E-2</c:v>
                </c:pt>
                <c:pt idx="618">
                  <c:v>2.5500000000000002E-2</c:v>
                </c:pt>
                <c:pt idx="619">
                  <c:v>2.4980000000000002E-2</c:v>
                </c:pt>
                <c:pt idx="620">
                  <c:v>2.4389999999999998E-2</c:v>
                </c:pt>
                <c:pt idx="621">
                  <c:v>2.4700000000000003E-2</c:v>
                </c:pt>
                <c:pt idx="622">
                  <c:v>2.5540000000000011E-2</c:v>
                </c:pt>
                <c:pt idx="623">
                  <c:v>2.6630000000000011E-2</c:v>
                </c:pt>
                <c:pt idx="624">
                  <c:v>2.5670000000000009E-2</c:v>
                </c:pt>
                <c:pt idx="625">
                  <c:v>2.6329999999999999E-2</c:v>
                </c:pt>
                <c:pt idx="626">
                  <c:v>2.7530000000000009E-2</c:v>
                </c:pt>
                <c:pt idx="627">
                  <c:v>2.8219999999999999E-2</c:v>
                </c:pt>
                <c:pt idx="628">
                  <c:v>2.8819999999999998E-2</c:v>
                </c:pt>
                <c:pt idx="629">
                  <c:v>2.945E-2</c:v>
                </c:pt>
                <c:pt idx="630">
                  <c:v>3.008000000000001E-2</c:v>
                </c:pt>
                <c:pt idx="631">
                  <c:v>2.9690000000000001E-2</c:v>
                </c:pt>
                <c:pt idx="632">
                  <c:v>2.8719999999999999E-2</c:v>
                </c:pt>
                <c:pt idx="633">
                  <c:v>2.7810000000000008E-2</c:v>
                </c:pt>
                <c:pt idx="634">
                  <c:v>2.8040000000000002E-2</c:v>
                </c:pt>
                <c:pt idx="635">
                  <c:v>2.7720000000000002E-2</c:v>
                </c:pt>
                <c:pt idx="636">
                  <c:v>2.656E-2</c:v>
                </c:pt>
                <c:pt idx="637">
                  <c:v>2.6390000000000004E-2</c:v>
                </c:pt>
                <c:pt idx="638">
                  <c:v>2.7100000000000006E-2</c:v>
                </c:pt>
                <c:pt idx="639">
                  <c:v>2.6010000000000002E-2</c:v>
                </c:pt>
                <c:pt idx="640">
                  <c:v>2.5890000000000007E-2</c:v>
                </c:pt>
                <c:pt idx="641">
                  <c:v>2.453E-2</c:v>
                </c:pt>
                <c:pt idx="642">
                  <c:v>2.4880000000000006E-2</c:v>
                </c:pt>
                <c:pt idx="643">
                  <c:v>2.4379999999999999E-2</c:v>
                </c:pt>
                <c:pt idx="644">
                  <c:v>2.4329999999999997E-2</c:v>
                </c:pt>
                <c:pt idx="645">
                  <c:v>2.5050000000000006E-2</c:v>
                </c:pt>
                <c:pt idx="646">
                  <c:v>2.5030000000000007E-2</c:v>
                </c:pt>
                <c:pt idx="647">
                  <c:v>2.4940000000000004E-2</c:v>
                </c:pt>
                <c:pt idx="648">
                  <c:v>2.4830000000000008E-2</c:v>
                </c:pt>
                <c:pt idx="649">
                  <c:v>2.4830000000000008E-2</c:v>
                </c:pt>
                <c:pt idx="650">
                  <c:v>2.4650000000000002E-2</c:v>
                </c:pt>
                <c:pt idx="651">
                  <c:v>2.4500000000000001E-2</c:v>
                </c:pt>
                <c:pt idx="652">
                  <c:v>2.4130000000000002E-2</c:v>
                </c:pt>
                <c:pt idx="653">
                  <c:v>2.4059999999999998E-2</c:v>
                </c:pt>
                <c:pt idx="654">
                  <c:v>2.4059999999999998E-2</c:v>
                </c:pt>
                <c:pt idx="655">
                  <c:v>2.4299999999999999E-2</c:v>
                </c:pt>
                <c:pt idx="656">
                  <c:v>2.4359999999999993E-2</c:v>
                </c:pt>
                <c:pt idx="657">
                  <c:v>2.3909999999999997E-2</c:v>
                </c:pt>
                <c:pt idx="658">
                  <c:v>2.3919999999999997E-2</c:v>
                </c:pt>
                <c:pt idx="659">
                  <c:v>2.4010000000000004E-2</c:v>
                </c:pt>
                <c:pt idx="660">
                  <c:v>2.4139999999999998E-2</c:v>
                </c:pt>
                <c:pt idx="661">
                  <c:v>2.3709999999999998E-2</c:v>
                </c:pt>
                <c:pt idx="662">
                  <c:v>2.3780000000000003E-2</c:v>
                </c:pt>
                <c:pt idx="663">
                  <c:v>2.3050000000000001E-2</c:v>
                </c:pt>
                <c:pt idx="664">
                  <c:v>2.3109999999999999E-2</c:v>
                </c:pt>
                <c:pt idx="665">
                  <c:v>2.3459999999999998E-2</c:v>
                </c:pt>
                <c:pt idx="666">
                  <c:v>2.3529999999999995E-2</c:v>
                </c:pt>
                <c:pt idx="667">
                  <c:v>2.4109999999999999E-2</c:v>
                </c:pt>
                <c:pt idx="668">
                  <c:v>2.479E-2</c:v>
                </c:pt>
                <c:pt idx="669">
                  <c:v>2.5550000000000003E-2</c:v>
                </c:pt>
                <c:pt idx="670">
                  <c:v>2.5850000000000001E-2</c:v>
                </c:pt>
                <c:pt idx="671">
                  <c:v>2.5470000000000013E-2</c:v>
                </c:pt>
                <c:pt idx="672">
                  <c:v>2.495E-2</c:v>
                </c:pt>
                <c:pt idx="673">
                  <c:v>2.4749999999999998E-2</c:v>
                </c:pt>
                <c:pt idx="674">
                  <c:v>2.4050000000000002E-2</c:v>
                </c:pt>
                <c:pt idx="675">
                  <c:v>2.4159999999999997E-2</c:v>
                </c:pt>
                <c:pt idx="676">
                  <c:v>2.4729999999999999E-2</c:v>
                </c:pt>
                <c:pt idx="677">
                  <c:v>2.5090000000000001E-2</c:v>
                </c:pt>
                <c:pt idx="678">
                  <c:v>2.5519999999999998E-2</c:v>
                </c:pt>
                <c:pt idx="679">
                  <c:v>2.511E-2</c:v>
                </c:pt>
                <c:pt idx="680">
                  <c:v>2.5749999999999999E-2</c:v>
                </c:pt>
                <c:pt idx="681">
                  <c:v>2.6030000000000008E-2</c:v>
                </c:pt>
                <c:pt idx="682">
                  <c:v>2.6610000000000002E-2</c:v>
                </c:pt>
                <c:pt idx="683">
                  <c:v>2.6030000000000008E-2</c:v>
                </c:pt>
                <c:pt idx="684">
                  <c:v>2.5640000000000007E-2</c:v>
                </c:pt>
                <c:pt idx="685">
                  <c:v>2.5399999999999999E-2</c:v>
                </c:pt>
                <c:pt idx="686">
                  <c:v>2.4969999999999992E-2</c:v>
                </c:pt>
                <c:pt idx="687">
                  <c:v>2.4969999999999992E-2</c:v>
                </c:pt>
                <c:pt idx="688">
                  <c:v>2.5350000000000001E-2</c:v>
                </c:pt>
                <c:pt idx="689">
                  <c:v>2.5670000000000009E-2</c:v>
                </c:pt>
                <c:pt idx="690">
                  <c:v>2.5800000000000007E-2</c:v>
                </c:pt>
                <c:pt idx="691">
                  <c:v>2.5510000000000001E-2</c:v>
                </c:pt>
                <c:pt idx="692">
                  <c:v>2.496E-2</c:v>
                </c:pt>
                <c:pt idx="693">
                  <c:v>2.495E-2</c:v>
                </c:pt>
                <c:pt idx="694">
                  <c:v>2.445E-2</c:v>
                </c:pt>
                <c:pt idx="695">
                  <c:v>2.4240000000000001E-2</c:v>
                </c:pt>
                <c:pt idx="696">
                  <c:v>2.4490000000000001E-2</c:v>
                </c:pt>
                <c:pt idx="697">
                  <c:v>2.4909999999999998E-2</c:v>
                </c:pt>
                <c:pt idx="698">
                  <c:v>2.4460000000000006E-2</c:v>
                </c:pt>
                <c:pt idx="699">
                  <c:v>2.4759999999999997E-2</c:v>
                </c:pt>
                <c:pt idx="700">
                  <c:v>2.4480000000000002E-2</c:v>
                </c:pt>
                <c:pt idx="701">
                  <c:v>2.4399999999999998E-2</c:v>
                </c:pt>
                <c:pt idx="702">
                  <c:v>2.4660000000000001E-2</c:v>
                </c:pt>
                <c:pt idx="703">
                  <c:v>2.4620000000000003E-2</c:v>
                </c:pt>
                <c:pt idx="704">
                  <c:v>2.4460000000000006E-2</c:v>
                </c:pt>
                <c:pt idx="705">
                  <c:v>2.495E-2</c:v>
                </c:pt>
                <c:pt idx="706">
                  <c:v>2.6359999999999998E-2</c:v>
                </c:pt>
                <c:pt idx="707">
                  <c:v>2.6420000000000006E-2</c:v>
                </c:pt>
                <c:pt idx="708">
                  <c:v>2.7130000000000008E-2</c:v>
                </c:pt>
                <c:pt idx="709">
                  <c:v>2.6870000000000012E-2</c:v>
                </c:pt>
                <c:pt idx="710">
                  <c:v>2.7100000000000006E-2</c:v>
                </c:pt>
                <c:pt idx="711">
                  <c:v>2.6000000000000002E-2</c:v>
                </c:pt>
                <c:pt idx="712">
                  <c:v>2.5519999999999998E-2</c:v>
                </c:pt>
                <c:pt idx="713">
                  <c:v>2.5190000000000001E-2</c:v>
                </c:pt>
                <c:pt idx="714">
                  <c:v>2.5729999999999999E-2</c:v>
                </c:pt>
                <c:pt idx="715">
                  <c:v>2.5470000000000013E-2</c:v>
                </c:pt>
                <c:pt idx="716">
                  <c:v>2.5050000000000006E-2</c:v>
                </c:pt>
                <c:pt idx="717">
                  <c:v>2.4810000000000002E-2</c:v>
                </c:pt>
                <c:pt idx="718">
                  <c:v>2.4590000000000001E-2</c:v>
                </c:pt>
                <c:pt idx="719">
                  <c:v>2.4519999999999997E-2</c:v>
                </c:pt>
                <c:pt idx="720">
                  <c:v>2.4780000000000003E-2</c:v>
                </c:pt>
                <c:pt idx="721">
                  <c:v>2.4780000000000003E-2</c:v>
                </c:pt>
                <c:pt idx="722">
                  <c:v>2.4410000000000001E-2</c:v>
                </c:pt>
                <c:pt idx="723">
                  <c:v>2.4410000000000001E-2</c:v>
                </c:pt>
                <c:pt idx="724">
                  <c:v>2.4399999999999998E-2</c:v>
                </c:pt>
                <c:pt idx="725">
                  <c:v>2.358E-2</c:v>
                </c:pt>
                <c:pt idx="726">
                  <c:v>2.385000000000001E-2</c:v>
                </c:pt>
                <c:pt idx="727">
                  <c:v>2.4130000000000002E-2</c:v>
                </c:pt>
                <c:pt idx="728">
                  <c:v>2.3670000000000007E-2</c:v>
                </c:pt>
                <c:pt idx="729">
                  <c:v>2.3599999999999993E-2</c:v>
                </c:pt>
                <c:pt idx="730">
                  <c:v>2.3970000000000002E-2</c:v>
                </c:pt>
                <c:pt idx="731">
                  <c:v>2.3619999999999999E-2</c:v>
                </c:pt>
                <c:pt idx="732">
                  <c:v>2.3480000000000001E-2</c:v>
                </c:pt>
                <c:pt idx="733">
                  <c:v>2.366E-2</c:v>
                </c:pt>
                <c:pt idx="734">
                  <c:v>2.3170000000000003E-2</c:v>
                </c:pt>
                <c:pt idx="735">
                  <c:v>2.3810000000000001E-2</c:v>
                </c:pt>
                <c:pt idx="736">
                  <c:v>2.4230000000000002E-2</c:v>
                </c:pt>
                <c:pt idx="737">
                  <c:v>2.3699999999999999E-2</c:v>
                </c:pt>
                <c:pt idx="738">
                  <c:v>2.3780000000000003E-2</c:v>
                </c:pt>
                <c:pt idx="739">
                  <c:v>2.342E-2</c:v>
                </c:pt>
                <c:pt idx="740">
                  <c:v>2.3290000000000002E-2</c:v>
                </c:pt>
                <c:pt idx="741">
                  <c:v>2.2900000000000007E-2</c:v>
                </c:pt>
                <c:pt idx="742">
                  <c:v>2.3010000000000003E-2</c:v>
                </c:pt>
                <c:pt idx="743">
                  <c:v>2.2640000000000014E-2</c:v>
                </c:pt>
                <c:pt idx="744">
                  <c:v>2.2700000000000001E-2</c:v>
                </c:pt>
                <c:pt idx="745">
                  <c:v>2.2110000000000001E-2</c:v>
                </c:pt>
                <c:pt idx="746">
                  <c:v>2.1780000000000001E-2</c:v>
                </c:pt>
                <c:pt idx="747">
                  <c:v>2.1940000000000001E-2</c:v>
                </c:pt>
                <c:pt idx="748">
                  <c:v>2.162E-2</c:v>
                </c:pt>
                <c:pt idx="749">
                  <c:v>2.086E-2</c:v>
                </c:pt>
                <c:pt idx="750">
                  <c:v>2.1030000000000014E-2</c:v>
                </c:pt>
                <c:pt idx="751">
                  <c:v>2.1190000000000001E-2</c:v>
                </c:pt>
                <c:pt idx="752">
                  <c:v>2.0600000000000007E-2</c:v>
                </c:pt>
                <c:pt idx="753">
                  <c:v>2.0539999999999999E-2</c:v>
                </c:pt>
                <c:pt idx="754">
                  <c:v>2.0559999999999998E-2</c:v>
                </c:pt>
                <c:pt idx="755">
                  <c:v>2.0799999999999999E-2</c:v>
                </c:pt>
                <c:pt idx="756">
                  <c:v>1.9799999999999998E-2</c:v>
                </c:pt>
                <c:pt idx="757">
                  <c:v>1.9930000000000007E-2</c:v>
                </c:pt>
                <c:pt idx="758">
                  <c:v>1.9560000000000008E-2</c:v>
                </c:pt>
                <c:pt idx="759">
                  <c:v>1.9390000000000008E-2</c:v>
                </c:pt>
                <c:pt idx="760">
                  <c:v>1.9240000000000007E-2</c:v>
                </c:pt>
                <c:pt idx="761">
                  <c:v>1.8260000000000009E-2</c:v>
                </c:pt>
                <c:pt idx="762">
                  <c:v>1.7600000000000001E-2</c:v>
                </c:pt>
                <c:pt idx="763">
                  <c:v>1.6650000000000005E-2</c:v>
                </c:pt>
                <c:pt idx="764">
                  <c:v>1.7090000000000001E-2</c:v>
                </c:pt>
                <c:pt idx="765">
                  <c:v>1.7059999999999999E-2</c:v>
                </c:pt>
                <c:pt idx="766">
                  <c:v>1.8180000000000009E-2</c:v>
                </c:pt>
                <c:pt idx="767">
                  <c:v>1.9269999999999999E-2</c:v>
                </c:pt>
                <c:pt idx="768">
                  <c:v>1.8509999999999999E-2</c:v>
                </c:pt>
                <c:pt idx="769">
                  <c:v>1.8740000000000007E-2</c:v>
                </c:pt>
                <c:pt idx="770">
                  <c:v>2.0129999999999992E-2</c:v>
                </c:pt>
                <c:pt idx="771">
                  <c:v>2.1070000000000009E-2</c:v>
                </c:pt>
                <c:pt idx="772">
                  <c:v>2.1129999999999999E-2</c:v>
                </c:pt>
                <c:pt idx="773">
                  <c:v>2.0330000000000001E-2</c:v>
                </c:pt>
                <c:pt idx="774">
                  <c:v>2.009E-2</c:v>
                </c:pt>
                <c:pt idx="775">
                  <c:v>2.1190000000000001E-2</c:v>
                </c:pt>
                <c:pt idx="776">
                  <c:v>2.1810000000000006E-2</c:v>
                </c:pt>
                <c:pt idx="777">
                  <c:v>2.0830000000000008E-2</c:v>
                </c:pt>
                <c:pt idx="778">
                  <c:v>2.138E-2</c:v>
                </c:pt>
                <c:pt idx="779">
                  <c:v>2.0549999999999999E-2</c:v>
                </c:pt>
                <c:pt idx="780">
                  <c:v>2.1230000000000009E-2</c:v>
                </c:pt>
                <c:pt idx="781">
                  <c:v>2.1729999999999999E-2</c:v>
                </c:pt>
                <c:pt idx="782">
                  <c:v>2.1480000000000013E-2</c:v>
                </c:pt>
                <c:pt idx="783">
                  <c:v>2.2210000000000008E-2</c:v>
                </c:pt>
                <c:pt idx="784">
                  <c:v>2.1710000000000004E-2</c:v>
                </c:pt>
                <c:pt idx="785">
                  <c:v>2.1560000000000003E-2</c:v>
                </c:pt>
                <c:pt idx="786">
                  <c:v>2.0919999999999998E-2</c:v>
                </c:pt>
                <c:pt idx="787">
                  <c:v>2.0450000000000006E-2</c:v>
                </c:pt>
                <c:pt idx="788">
                  <c:v>1.9539999999999998E-2</c:v>
                </c:pt>
                <c:pt idx="789">
                  <c:v>1.9580000000000007E-2</c:v>
                </c:pt>
                <c:pt idx="790">
                  <c:v>1.9379999999999998E-2</c:v>
                </c:pt>
                <c:pt idx="791">
                  <c:v>1.9050000000000001E-2</c:v>
                </c:pt>
                <c:pt idx="792">
                  <c:v>1.8730000000000007E-2</c:v>
                </c:pt>
                <c:pt idx="793">
                  <c:v>1.8870000000000001E-2</c:v>
                </c:pt>
                <c:pt idx="794">
                  <c:v>1.8600000000000009E-2</c:v>
                </c:pt>
                <c:pt idx="795">
                  <c:v>1.8420000000000009E-2</c:v>
                </c:pt>
                <c:pt idx="796">
                  <c:v>1.8110000000000001E-2</c:v>
                </c:pt>
                <c:pt idx="797">
                  <c:v>1.8290000000000001E-2</c:v>
                </c:pt>
                <c:pt idx="798">
                  <c:v>1.7880000000000007E-2</c:v>
                </c:pt>
                <c:pt idx="799">
                  <c:v>1.8089999999999998E-2</c:v>
                </c:pt>
                <c:pt idx="800">
                  <c:v>1.8740000000000007E-2</c:v>
                </c:pt>
                <c:pt idx="801">
                  <c:v>1.8960000000000008E-2</c:v>
                </c:pt>
                <c:pt idx="802">
                  <c:v>1.9279999999999999E-2</c:v>
                </c:pt>
                <c:pt idx="803">
                  <c:v>1.9959999999999999E-2</c:v>
                </c:pt>
                <c:pt idx="804">
                  <c:v>1.9959999999999999E-2</c:v>
                </c:pt>
                <c:pt idx="805">
                  <c:v>1.9370000000000009E-2</c:v>
                </c:pt>
                <c:pt idx="806">
                  <c:v>2.0400000000000001E-2</c:v>
                </c:pt>
                <c:pt idx="807">
                  <c:v>1.9220000000000008E-2</c:v>
                </c:pt>
                <c:pt idx="808">
                  <c:v>2.0530000000000007E-2</c:v>
                </c:pt>
                <c:pt idx="809">
                  <c:v>2.035E-2</c:v>
                </c:pt>
                <c:pt idx="810">
                  <c:v>2.1159999999999998E-2</c:v>
                </c:pt>
                <c:pt idx="811">
                  <c:v>2.0890000000000002E-2</c:v>
                </c:pt>
                <c:pt idx="812">
                  <c:v>2.0969999999999999E-2</c:v>
                </c:pt>
                <c:pt idx="813">
                  <c:v>2.0440000000000007E-2</c:v>
                </c:pt>
                <c:pt idx="814">
                  <c:v>2.0569999999999998E-2</c:v>
                </c:pt>
                <c:pt idx="815">
                  <c:v>2.1210000000000007E-2</c:v>
                </c:pt>
                <c:pt idx="816">
                  <c:v>2.2050000000000007E-2</c:v>
                </c:pt>
                <c:pt idx="817">
                  <c:v>2.1740000000000002E-2</c:v>
                </c:pt>
                <c:pt idx="818">
                  <c:v>2.1260000000000001E-2</c:v>
                </c:pt>
                <c:pt idx="819">
                  <c:v>2.1300000000000006E-2</c:v>
                </c:pt>
                <c:pt idx="820">
                  <c:v>2.1930000000000002E-2</c:v>
                </c:pt>
                <c:pt idx="821">
                  <c:v>2.0790000000000003E-2</c:v>
                </c:pt>
                <c:pt idx="822">
                  <c:v>2.0080000000000001E-2</c:v>
                </c:pt>
                <c:pt idx="823">
                  <c:v>1.9769999999999999E-2</c:v>
                </c:pt>
                <c:pt idx="824">
                  <c:v>1.9890000000000008E-2</c:v>
                </c:pt>
                <c:pt idx="825">
                  <c:v>1.9750000000000007E-2</c:v>
                </c:pt>
                <c:pt idx="826">
                  <c:v>2.0040000000000002E-2</c:v>
                </c:pt>
                <c:pt idx="827">
                  <c:v>1.9500000000000007E-2</c:v>
                </c:pt>
                <c:pt idx="828">
                  <c:v>1.9689999999999999E-2</c:v>
                </c:pt>
                <c:pt idx="829">
                  <c:v>2.0020000000000003E-2</c:v>
                </c:pt>
                <c:pt idx="830">
                  <c:v>2.0060000000000001E-2</c:v>
                </c:pt>
                <c:pt idx="831">
                  <c:v>2.0670000000000008E-2</c:v>
                </c:pt>
                <c:pt idx="832">
                  <c:v>2.1980000000000006E-2</c:v>
                </c:pt>
                <c:pt idx="833">
                  <c:v>2.1680000000000008E-2</c:v>
                </c:pt>
                <c:pt idx="834">
                  <c:v>2.2220000000000007E-2</c:v>
                </c:pt>
                <c:pt idx="835">
                  <c:v>2.2100000000000002E-2</c:v>
                </c:pt>
                <c:pt idx="836">
                  <c:v>2.2930000000000002E-2</c:v>
                </c:pt>
                <c:pt idx="837">
                  <c:v>2.2380000000000008E-2</c:v>
                </c:pt>
                <c:pt idx="838">
                  <c:v>2.3640000000000001E-2</c:v>
                </c:pt>
                <c:pt idx="839">
                  <c:v>2.3379999999999998E-2</c:v>
                </c:pt>
                <c:pt idx="840">
                  <c:v>2.2690000000000009E-2</c:v>
                </c:pt>
                <c:pt idx="841">
                  <c:v>2.267000000000001E-2</c:v>
                </c:pt>
                <c:pt idx="842">
                  <c:v>2.2270000000000005E-2</c:v>
                </c:pt>
                <c:pt idx="843">
                  <c:v>2.2550000000000001E-2</c:v>
                </c:pt>
                <c:pt idx="844">
                  <c:v>2.2300000000000007E-2</c:v>
                </c:pt>
                <c:pt idx="845">
                  <c:v>2.2380000000000008E-2</c:v>
                </c:pt>
                <c:pt idx="846">
                  <c:v>2.1129999999999999E-2</c:v>
                </c:pt>
                <c:pt idx="847">
                  <c:v>2.0969999999999999E-2</c:v>
                </c:pt>
                <c:pt idx="848">
                  <c:v>2.0799999999999999E-2</c:v>
                </c:pt>
                <c:pt idx="849">
                  <c:v>2.1129999999999999E-2</c:v>
                </c:pt>
                <c:pt idx="850">
                  <c:v>2.1260000000000001E-2</c:v>
                </c:pt>
                <c:pt idx="851">
                  <c:v>2.1200000000000007E-2</c:v>
                </c:pt>
                <c:pt idx="852">
                  <c:v>2.1149999999999999E-2</c:v>
                </c:pt>
                <c:pt idx="853">
                  <c:v>2.1830000000000006E-2</c:v>
                </c:pt>
                <c:pt idx="854">
                  <c:v>2.1319999999999999E-2</c:v>
                </c:pt>
                <c:pt idx="855">
                  <c:v>2.1370000000000007E-2</c:v>
                </c:pt>
                <c:pt idx="856">
                  <c:v>2.1420000000000002E-2</c:v>
                </c:pt>
                <c:pt idx="857">
                  <c:v>2.1520000000000001E-2</c:v>
                </c:pt>
                <c:pt idx="858">
                  <c:v>2.1040000000000007E-2</c:v>
                </c:pt>
                <c:pt idx="859">
                  <c:v>2.1180000000000001E-2</c:v>
                </c:pt>
                <c:pt idx="860">
                  <c:v>2.1880000000000007E-2</c:v>
                </c:pt>
                <c:pt idx="861">
                  <c:v>2.2830000000000013E-2</c:v>
                </c:pt>
                <c:pt idx="862">
                  <c:v>2.2600000000000009E-2</c:v>
                </c:pt>
                <c:pt idx="863">
                  <c:v>2.2330000000000013E-2</c:v>
                </c:pt>
                <c:pt idx="864">
                  <c:v>2.2640000000000014E-2</c:v>
                </c:pt>
                <c:pt idx="865">
                  <c:v>2.2240000000000013E-2</c:v>
                </c:pt>
                <c:pt idx="866">
                  <c:v>2.2250000000000002E-2</c:v>
                </c:pt>
                <c:pt idx="867">
                  <c:v>2.2450000000000008E-2</c:v>
                </c:pt>
                <c:pt idx="868">
                  <c:v>2.1980000000000006E-2</c:v>
                </c:pt>
                <c:pt idx="869">
                  <c:v>2.1240000000000002E-2</c:v>
                </c:pt>
                <c:pt idx="870">
                  <c:v>2.1240000000000002E-2</c:v>
                </c:pt>
                <c:pt idx="871">
                  <c:v>2.1210000000000007E-2</c:v>
                </c:pt>
                <c:pt idx="872">
                  <c:v>2.1080000000000008E-2</c:v>
                </c:pt>
                <c:pt idx="873">
                  <c:v>2.0890000000000002E-2</c:v>
                </c:pt>
                <c:pt idx="874">
                  <c:v>2.0710000000000003E-2</c:v>
                </c:pt>
                <c:pt idx="875">
                  <c:v>2.0810000000000002E-2</c:v>
                </c:pt>
                <c:pt idx="876">
                  <c:v>2.0299999999999999E-2</c:v>
                </c:pt>
                <c:pt idx="877">
                  <c:v>2.0240000000000001E-2</c:v>
                </c:pt>
                <c:pt idx="878">
                  <c:v>2.0159999999999997E-2</c:v>
                </c:pt>
                <c:pt idx="879">
                  <c:v>2.017E-2</c:v>
                </c:pt>
                <c:pt idx="880">
                  <c:v>2.0149999999999998E-2</c:v>
                </c:pt>
                <c:pt idx="881">
                  <c:v>2.019E-2</c:v>
                </c:pt>
                <c:pt idx="882">
                  <c:v>2.0430000000000007E-2</c:v>
                </c:pt>
                <c:pt idx="883">
                  <c:v>2.0400000000000001E-2</c:v>
                </c:pt>
                <c:pt idx="884">
                  <c:v>2.0559999999999998E-2</c:v>
                </c:pt>
                <c:pt idx="885">
                  <c:v>2.1030000000000014E-2</c:v>
                </c:pt>
                <c:pt idx="886">
                  <c:v>2.1260000000000001E-2</c:v>
                </c:pt>
                <c:pt idx="887">
                  <c:v>2.1340000000000001E-2</c:v>
                </c:pt>
                <c:pt idx="888">
                  <c:v>2.1480000000000013E-2</c:v>
                </c:pt>
                <c:pt idx="889">
                  <c:v>2.1140000000000006E-2</c:v>
                </c:pt>
                <c:pt idx="890">
                  <c:v>2.1180000000000001E-2</c:v>
                </c:pt>
                <c:pt idx="891">
                  <c:v>2.0619999999999999E-2</c:v>
                </c:pt>
                <c:pt idx="892">
                  <c:v>2.0740000000000001E-2</c:v>
                </c:pt>
                <c:pt idx="893">
                  <c:v>2.0729999999999998E-2</c:v>
                </c:pt>
                <c:pt idx="894">
                  <c:v>2.1050000000000006E-2</c:v>
                </c:pt>
                <c:pt idx="895">
                  <c:v>2.0830000000000008E-2</c:v>
                </c:pt>
                <c:pt idx="896">
                  <c:v>2.035E-2</c:v>
                </c:pt>
                <c:pt idx="897">
                  <c:v>2.0119999999999999E-2</c:v>
                </c:pt>
                <c:pt idx="898">
                  <c:v>2.0270000000000007E-2</c:v>
                </c:pt>
                <c:pt idx="899">
                  <c:v>2.0260000000000004E-2</c:v>
                </c:pt>
                <c:pt idx="900">
                  <c:v>2.0440000000000007E-2</c:v>
                </c:pt>
                <c:pt idx="901">
                  <c:v>2.0330000000000001E-2</c:v>
                </c:pt>
                <c:pt idx="902">
                  <c:v>2.0459999999999999E-2</c:v>
                </c:pt>
                <c:pt idx="903">
                  <c:v>2.0459999999999999E-2</c:v>
                </c:pt>
                <c:pt idx="904">
                  <c:v>2.0530000000000007E-2</c:v>
                </c:pt>
                <c:pt idx="905">
                  <c:v>2.077E-2</c:v>
                </c:pt>
                <c:pt idx="906">
                  <c:v>2.1090000000000001E-2</c:v>
                </c:pt>
                <c:pt idx="907">
                  <c:v>2.0799999999999999E-2</c:v>
                </c:pt>
                <c:pt idx="908">
                  <c:v>2.0569999999999998E-2</c:v>
                </c:pt>
                <c:pt idx="909">
                  <c:v>2.0569999999999998E-2</c:v>
                </c:pt>
                <c:pt idx="910">
                  <c:v>2.0569999999999998E-2</c:v>
                </c:pt>
                <c:pt idx="911">
                  <c:v>2.0559999999999998E-2</c:v>
                </c:pt>
                <c:pt idx="912">
                  <c:v>1.9750000000000007E-2</c:v>
                </c:pt>
                <c:pt idx="913">
                  <c:v>1.9670000000000007E-2</c:v>
                </c:pt>
                <c:pt idx="914">
                  <c:v>1.9660000000000007E-2</c:v>
                </c:pt>
                <c:pt idx="915">
                  <c:v>1.9660000000000007E-2</c:v>
                </c:pt>
                <c:pt idx="916">
                  <c:v>2.0919999999999998E-2</c:v>
                </c:pt>
                <c:pt idx="917">
                  <c:v>2.1060000000000002E-2</c:v>
                </c:pt>
                <c:pt idx="918">
                  <c:v>2.1800000000000007E-2</c:v>
                </c:pt>
                <c:pt idx="919">
                  <c:v>2.1440000000000008E-2</c:v>
                </c:pt>
                <c:pt idx="920">
                  <c:v>2.1080000000000008E-2</c:v>
                </c:pt>
                <c:pt idx="921">
                  <c:v>2.1090000000000001E-2</c:v>
                </c:pt>
                <c:pt idx="922">
                  <c:v>2.1900000000000006E-2</c:v>
                </c:pt>
                <c:pt idx="923">
                  <c:v>2.2130000000000007E-2</c:v>
                </c:pt>
                <c:pt idx="924">
                  <c:v>2.1780000000000001E-2</c:v>
                </c:pt>
                <c:pt idx="925">
                  <c:v>2.1340000000000001E-2</c:v>
                </c:pt>
                <c:pt idx="926">
                  <c:v>2.1300000000000006E-2</c:v>
                </c:pt>
                <c:pt idx="927">
                  <c:v>2.1680000000000008E-2</c:v>
                </c:pt>
                <c:pt idx="928">
                  <c:v>2.0980000000000002E-2</c:v>
                </c:pt>
                <c:pt idx="929">
                  <c:v>2.1170000000000001E-2</c:v>
                </c:pt>
                <c:pt idx="930">
                  <c:v>2.1149999999999999E-2</c:v>
                </c:pt>
                <c:pt idx="931">
                  <c:v>2.102E-2</c:v>
                </c:pt>
                <c:pt idx="932">
                  <c:v>2.1440000000000008E-2</c:v>
                </c:pt>
                <c:pt idx="933">
                  <c:v>2.1810000000000006E-2</c:v>
                </c:pt>
                <c:pt idx="934">
                  <c:v>2.2160000000000006E-2</c:v>
                </c:pt>
                <c:pt idx="935">
                  <c:v>2.2050000000000007E-2</c:v>
                </c:pt>
                <c:pt idx="936">
                  <c:v>2.2100000000000002E-2</c:v>
                </c:pt>
                <c:pt idx="937">
                  <c:v>2.2030000000000004E-2</c:v>
                </c:pt>
                <c:pt idx="938">
                  <c:v>2.2010000000000002E-2</c:v>
                </c:pt>
                <c:pt idx="939">
                  <c:v>2.1580000000000002E-2</c:v>
                </c:pt>
                <c:pt idx="940">
                  <c:v>2.196E-2</c:v>
                </c:pt>
                <c:pt idx="941">
                  <c:v>2.1840000000000009E-2</c:v>
                </c:pt>
                <c:pt idx="942">
                  <c:v>2.1729999999999999E-2</c:v>
                </c:pt>
                <c:pt idx="943">
                  <c:v>2.179E-2</c:v>
                </c:pt>
                <c:pt idx="944">
                  <c:v>2.1860000000000001E-2</c:v>
                </c:pt>
                <c:pt idx="945">
                  <c:v>2.2120000000000001E-2</c:v>
                </c:pt>
                <c:pt idx="946">
                  <c:v>2.2440000000000009E-2</c:v>
                </c:pt>
                <c:pt idx="947">
                  <c:v>2.2240000000000013E-2</c:v>
                </c:pt>
                <c:pt idx="948">
                  <c:v>2.239E-2</c:v>
                </c:pt>
                <c:pt idx="949">
                  <c:v>2.2100000000000002E-2</c:v>
                </c:pt>
                <c:pt idx="950">
                  <c:v>2.215E-2</c:v>
                </c:pt>
                <c:pt idx="951">
                  <c:v>2.2590000000000002E-2</c:v>
                </c:pt>
                <c:pt idx="952">
                  <c:v>2.1919999999999999E-2</c:v>
                </c:pt>
                <c:pt idx="953">
                  <c:v>2.1910000000000002E-2</c:v>
                </c:pt>
                <c:pt idx="954">
                  <c:v>2.2050000000000007E-2</c:v>
                </c:pt>
                <c:pt idx="955">
                  <c:v>2.1170000000000001E-2</c:v>
                </c:pt>
                <c:pt idx="956">
                  <c:v>2.094E-2</c:v>
                </c:pt>
                <c:pt idx="957">
                  <c:v>2.1170000000000001E-2</c:v>
                </c:pt>
                <c:pt idx="958">
                  <c:v>2.085E-2</c:v>
                </c:pt>
                <c:pt idx="959">
                  <c:v>2.085E-2</c:v>
                </c:pt>
                <c:pt idx="960">
                  <c:v>2.1230000000000009E-2</c:v>
                </c:pt>
                <c:pt idx="961">
                  <c:v>2.1260000000000001E-2</c:v>
                </c:pt>
                <c:pt idx="962">
                  <c:v>2.1590000000000002E-2</c:v>
                </c:pt>
                <c:pt idx="963">
                  <c:v>2.179E-2</c:v>
                </c:pt>
                <c:pt idx="964">
                  <c:v>2.1710000000000004E-2</c:v>
                </c:pt>
                <c:pt idx="965">
                  <c:v>2.1520000000000001E-2</c:v>
                </c:pt>
                <c:pt idx="966">
                  <c:v>2.1510000000000001E-2</c:v>
                </c:pt>
                <c:pt idx="967">
                  <c:v>2.1530000000000007E-2</c:v>
                </c:pt>
                <c:pt idx="968">
                  <c:v>2.1390000000000006E-2</c:v>
                </c:pt>
                <c:pt idx="969">
                  <c:v>2.0910000000000002E-2</c:v>
                </c:pt>
                <c:pt idx="970">
                  <c:v>2.0270000000000007E-2</c:v>
                </c:pt>
                <c:pt idx="971">
                  <c:v>2.0539999999999999E-2</c:v>
                </c:pt>
                <c:pt idx="972">
                  <c:v>2.0299999999999999E-2</c:v>
                </c:pt>
                <c:pt idx="973">
                  <c:v>2.0410000000000001E-2</c:v>
                </c:pt>
                <c:pt idx="974">
                  <c:v>2.035E-2</c:v>
                </c:pt>
                <c:pt idx="975">
                  <c:v>2.0379999999999999E-2</c:v>
                </c:pt>
                <c:pt idx="976">
                  <c:v>1.9810000000000008E-2</c:v>
                </c:pt>
                <c:pt idx="977">
                  <c:v>1.9970000000000009E-2</c:v>
                </c:pt>
                <c:pt idx="978">
                  <c:v>1.9970000000000009E-2</c:v>
                </c:pt>
                <c:pt idx="979">
                  <c:v>1.9959999999999999E-2</c:v>
                </c:pt>
                <c:pt idx="980">
                  <c:v>2.0199999999999999E-2</c:v>
                </c:pt>
                <c:pt idx="981">
                  <c:v>2.0100000000000003E-2</c:v>
                </c:pt>
                <c:pt idx="982">
                  <c:v>1.9810000000000008E-2</c:v>
                </c:pt>
                <c:pt idx="983">
                  <c:v>1.8860000000000009E-2</c:v>
                </c:pt>
                <c:pt idx="984">
                  <c:v>1.8929999999999999E-2</c:v>
                </c:pt>
                <c:pt idx="985">
                  <c:v>1.9199999999999998E-2</c:v>
                </c:pt>
                <c:pt idx="986">
                  <c:v>1.9760000000000007E-2</c:v>
                </c:pt>
                <c:pt idx="987">
                  <c:v>1.9980000000000008E-2</c:v>
                </c:pt>
                <c:pt idx="988">
                  <c:v>1.9680000000000007E-2</c:v>
                </c:pt>
                <c:pt idx="989">
                  <c:v>1.9570000000000008E-2</c:v>
                </c:pt>
                <c:pt idx="990">
                  <c:v>1.9720000000000008E-2</c:v>
                </c:pt>
                <c:pt idx="991">
                  <c:v>1.9539999999999998E-2</c:v>
                </c:pt>
                <c:pt idx="992">
                  <c:v>1.9519999999999999E-2</c:v>
                </c:pt>
                <c:pt idx="993">
                  <c:v>1.9689999999999999E-2</c:v>
                </c:pt>
                <c:pt idx="994">
                  <c:v>1.9400000000000008E-2</c:v>
                </c:pt>
                <c:pt idx="995">
                  <c:v>1.9550000000000001E-2</c:v>
                </c:pt>
                <c:pt idx="996">
                  <c:v>1.9379999999999998E-2</c:v>
                </c:pt>
                <c:pt idx="997">
                  <c:v>1.9349999999999999E-2</c:v>
                </c:pt>
                <c:pt idx="998">
                  <c:v>1.9070000000000007E-2</c:v>
                </c:pt>
                <c:pt idx="999">
                  <c:v>1.8900000000000007E-2</c:v>
                </c:pt>
                <c:pt idx="1000">
                  <c:v>1.8860000000000009E-2</c:v>
                </c:pt>
                <c:pt idx="1001">
                  <c:v>1.8790000000000001E-2</c:v>
                </c:pt>
                <c:pt idx="1002">
                  <c:v>1.8429999999999998E-2</c:v>
                </c:pt>
                <c:pt idx="1003">
                  <c:v>1.9490000000000007E-2</c:v>
                </c:pt>
                <c:pt idx="1004">
                  <c:v>1.9519999999999999E-2</c:v>
                </c:pt>
                <c:pt idx="1005">
                  <c:v>2.0000000000000007E-2</c:v>
                </c:pt>
                <c:pt idx="1006">
                  <c:v>1.9699999999999999E-2</c:v>
                </c:pt>
                <c:pt idx="1007">
                  <c:v>1.9650000000000008E-2</c:v>
                </c:pt>
                <c:pt idx="1008">
                  <c:v>2.0680000000000007E-2</c:v>
                </c:pt>
                <c:pt idx="1009">
                  <c:v>2.0630000000000013E-2</c:v>
                </c:pt>
                <c:pt idx="1010">
                  <c:v>2.0670000000000008E-2</c:v>
                </c:pt>
                <c:pt idx="1011">
                  <c:v>2.0740000000000001E-2</c:v>
                </c:pt>
                <c:pt idx="1012">
                  <c:v>2.0410000000000001E-2</c:v>
                </c:pt>
                <c:pt idx="1013">
                  <c:v>2.0230000000000008E-2</c:v>
                </c:pt>
                <c:pt idx="1014">
                  <c:v>2.07E-2</c:v>
                </c:pt>
                <c:pt idx="1015">
                  <c:v>2.1190000000000001E-2</c:v>
                </c:pt>
                <c:pt idx="1016">
                  <c:v>2.094E-2</c:v>
                </c:pt>
                <c:pt idx="1017">
                  <c:v>2.1050000000000006E-2</c:v>
                </c:pt>
                <c:pt idx="1018">
                  <c:v>2.0820000000000002E-2</c:v>
                </c:pt>
                <c:pt idx="1019">
                  <c:v>2.1180000000000001E-2</c:v>
                </c:pt>
                <c:pt idx="1020">
                  <c:v>2.154E-2</c:v>
                </c:pt>
                <c:pt idx="1021">
                  <c:v>2.1710000000000004E-2</c:v>
                </c:pt>
                <c:pt idx="1022">
                  <c:v>2.1510000000000001E-2</c:v>
                </c:pt>
                <c:pt idx="1023">
                  <c:v>2.162E-2</c:v>
                </c:pt>
                <c:pt idx="1024">
                  <c:v>2.1610000000000008E-2</c:v>
                </c:pt>
                <c:pt idx="1025">
                  <c:v>2.1840000000000009E-2</c:v>
                </c:pt>
                <c:pt idx="1026">
                  <c:v>2.1569999999999999E-2</c:v>
                </c:pt>
                <c:pt idx="1027">
                  <c:v>2.1690000000000008E-2</c:v>
                </c:pt>
                <c:pt idx="1028">
                  <c:v>2.1590000000000002E-2</c:v>
                </c:pt>
                <c:pt idx="1029">
                  <c:v>2.2010000000000002E-2</c:v>
                </c:pt>
                <c:pt idx="1030">
                  <c:v>2.1940000000000001E-2</c:v>
                </c:pt>
                <c:pt idx="1031">
                  <c:v>2.2000000000000009E-2</c:v>
                </c:pt>
                <c:pt idx="1032">
                  <c:v>2.1770000000000001E-2</c:v>
                </c:pt>
                <c:pt idx="1033">
                  <c:v>2.1430000000000008E-2</c:v>
                </c:pt>
                <c:pt idx="1034">
                  <c:v>2.1600000000000008E-2</c:v>
                </c:pt>
                <c:pt idx="1035">
                  <c:v>2.2000000000000009E-2</c:v>
                </c:pt>
                <c:pt idx="1036">
                  <c:v>2.1830000000000006E-2</c:v>
                </c:pt>
                <c:pt idx="1037">
                  <c:v>2.2600000000000009E-2</c:v>
                </c:pt>
                <c:pt idx="1038">
                  <c:v>2.308E-2</c:v>
                </c:pt>
                <c:pt idx="1039">
                  <c:v>2.3719999999999998E-2</c:v>
                </c:pt>
                <c:pt idx="1040">
                  <c:v>2.35E-2</c:v>
                </c:pt>
                <c:pt idx="1041">
                  <c:v>2.3290000000000002E-2</c:v>
                </c:pt>
                <c:pt idx="1042">
                  <c:v>2.300000000000001E-2</c:v>
                </c:pt>
                <c:pt idx="1043">
                  <c:v>2.300000000000001E-2</c:v>
                </c:pt>
                <c:pt idx="1044">
                  <c:v>2.2900000000000007E-2</c:v>
                </c:pt>
                <c:pt idx="1045">
                  <c:v>2.2759999999999999E-2</c:v>
                </c:pt>
                <c:pt idx="1046">
                  <c:v>2.1930000000000002E-2</c:v>
                </c:pt>
                <c:pt idx="1047">
                  <c:v>2.2040000000000008E-2</c:v>
                </c:pt>
                <c:pt idx="1048">
                  <c:v>2.2710000000000001E-2</c:v>
                </c:pt>
                <c:pt idx="1049">
                  <c:v>2.267000000000001E-2</c:v>
                </c:pt>
                <c:pt idx="1050">
                  <c:v>2.2260000000000002E-2</c:v>
                </c:pt>
                <c:pt idx="1051">
                  <c:v>2.2280000000000008E-2</c:v>
                </c:pt>
                <c:pt idx="1052">
                  <c:v>2.196E-2</c:v>
                </c:pt>
                <c:pt idx="1053">
                  <c:v>2.1420000000000002E-2</c:v>
                </c:pt>
                <c:pt idx="1054">
                  <c:v>2.1580000000000002E-2</c:v>
                </c:pt>
                <c:pt idx="1055">
                  <c:v>2.1500000000000002E-2</c:v>
                </c:pt>
                <c:pt idx="1056">
                  <c:v>2.1470000000000013E-2</c:v>
                </c:pt>
                <c:pt idx="1057">
                  <c:v>2.1319999999999999E-2</c:v>
                </c:pt>
                <c:pt idx="1058">
                  <c:v>2.1370000000000007E-2</c:v>
                </c:pt>
                <c:pt idx="1059">
                  <c:v>2.1270000000000008E-2</c:v>
                </c:pt>
                <c:pt idx="1060">
                  <c:v>2.1520000000000001E-2</c:v>
                </c:pt>
                <c:pt idx="1061">
                  <c:v>2.2180000000000002E-2</c:v>
                </c:pt>
                <c:pt idx="1062">
                  <c:v>2.2630000000000004E-2</c:v>
                </c:pt>
                <c:pt idx="1063">
                  <c:v>2.2620000000000001E-2</c:v>
                </c:pt>
                <c:pt idx="1064">
                  <c:v>2.2550000000000001E-2</c:v>
                </c:pt>
                <c:pt idx="1065">
                  <c:v>2.2520000000000002E-2</c:v>
                </c:pt>
                <c:pt idx="1066">
                  <c:v>2.2980000000000007E-2</c:v>
                </c:pt>
                <c:pt idx="1067">
                  <c:v>2.2840000000000013E-2</c:v>
                </c:pt>
                <c:pt idx="1068">
                  <c:v>2.2720000000000004E-2</c:v>
                </c:pt>
                <c:pt idx="1069">
                  <c:v>2.3139999999999997E-2</c:v>
                </c:pt>
                <c:pt idx="1070">
                  <c:v>2.3199999999999991E-2</c:v>
                </c:pt>
                <c:pt idx="1071">
                  <c:v>2.3059999999999997E-2</c:v>
                </c:pt>
                <c:pt idx="1072">
                  <c:v>2.3090000000000003E-2</c:v>
                </c:pt>
                <c:pt idx="1073">
                  <c:v>2.3040000000000001E-2</c:v>
                </c:pt>
                <c:pt idx="1074">
                  <c:v>2.3119999999999991E-2</c:v>
                </c:pt>
                <c:pt idx="1075">
                  <c:v>2.4109999999999999E-2</c:v>
                </c:pt>
                <c:pt idx="1076">
                  <c:v>2.4299999999999999E-2</c:v>
                </c:pt>
                <c:pt idx="1077">
                  <c:v>2.496E-2</c:v>
                </c:pt>
                <c:pt idx="1078">
                  <c:v>2.4909999999999998E-2</c:v>
                </c:pt>
                <c:pt idx="1079">
                  <c:v>2.5090000000000001E-2</c:v>
                </c:pt>
                <c:pt idx="1080">
                  <c:v>2.4629999999999999E-2</c:v>
                </c:pt>
                <c:pt idx="1081">
                  <c:v>2.5030000000000007E-2</c:v>
                </c:pt>
                <c:pt idx="1082">
                  <c:v>2.5390000000000003E-2</c:v>
                </c:pt>
                <c:pt idx="1083">
                  <c:v>2.5310000000000003E-2</c:v>
                </c:pt>
                <c:pt idx="1084">
                  <c:v>2.5000000000000001E-2</c:v>
                </c:pt>
                <c:pt idx="1085">
                  <c:v>2.4660000000000001E-2</c:v>
                </c:pt>
                <c:pt idx="1086">
                  <c:v>2.4880000000000006E-2</c:v>
                </c:pt>
                <c:pt idx="1087">
                  <c:v>2.4700000000000003E-2</c:v>
                </c:pt>
                <c:pt idx="1088">
                  <c:v>2.469E-2</c:v>
                </c:pt>
                <c:pt idx="1089">
                  <c:v>2.5169999999999998E-2</c:v>
                </c:pt>
                <c:pt idx="1090">
                  <c:v>2.5540000000000011E-2</c:v>
                </c:pt>
                <c:pt idx="1091">
                  <c:v>2.5410000000000002E-2</c:v>
                </c:pt>
                <c:pt idx="1092">
                  <c:v>2.6169999999999999E-2</c:v>
                </c:pt>
                <c:pt idx="1093">
                  <c:v>2.5480000000000006E-2</c:v>
                </c:pt>
                <c:pt idx="1094">
                  <c:v>2.5640000000000007E-2</c:v>
                </c:pt>
                <c:pt idx="1095">
                  <c:v>2.6430000000000009E-2</c:v>
                </c:pt>
                <c:pt idx="1096">
                  <c:v>2.6250000000000002E-2</c:v>
                </c:pt>
                <c:pt idx="1097">
                  <c:v>2.5759999999999998E-2</c:v>
                </c:pt>
                <c:pt idx="1098">
                  <c:v>2.5500000000000002E-2</c:v>
                </c:pt>
                <c:pt idx="1099">
                  <c:v>2.5290000000000007E-2</c:v>
                </c:pt>
                <c:pt idx="1100">
                  <c:v>2.5590000000000002E-2</c:v>
                </c:pt>
                <c:pt idx="1101">
                  <c:v>2.5929999999999998E-2</c:v>
                </c:pt>
                <c:pt idx="1102">
                  <c:v>2.5590000000000002E-2</c:v>
                </c:pt>
                <c:pt idx="1103">
                  <c:v>2.5840000000000009E-2</c:v>
                </c:pt>
                <c:pt idx="1104">
                  <c:v>2.5510000000000001E-2</c:v>
                </c:pt>
                <c:pt idx="1105">
                  <c:v>2.495E-2</c:v>
                </c:pt>
                <c:pt idx="1106">
                  <c:v>2.4590000000000001E-2</c:v>
                </c:pt>
                <c:pt idx="1107">
                  <c:v>2.453E-2</c:v>
                </c:pt>
                <c:pt idx="1108">
                  <c:v>2.4109999999999999E-2</c:v>
                </c:pt>
                <c:pt idx="1109">
                  <c:v>2.4139999999999998E-2</c:v>
                </c:pt>
                <c:pt idx="1110">
                  <c:v>2.4389999999999998E-2</c:v>
                </c:pt>
                <c:pt idx="1111">
                  <c:v>2.4430000000000007E-2</c:v>
                </c:pt>
                <c:pt idx="1112">
                  <c:v>2.4700000000000003E-2</c:v>
                </c:pt>
                <c:pt idx="1113">
                  <c:v>2.5000000000000001E-2</c:v>
                </c:pt>
                <c:pt idx="1114">
                  <c:v>2.4680000000000007E-2</c:v>
                </c:pt>
                <c:pt idx="1115">
                  <c:v>2.4929999999999997E-2</c:v>
                </c:pt>
                <c:pt idx="1116">
                  <c:v>2.4810000000000002E-2</c:v>
                </c:pt>
                <c:pt idx="1117">
                  <c:v>2.530000000000001E-2</c:v>
                </c:pt>
                <c:pt idx="1118">
                  <c:v>2.5190000000000001E-2</c:v>
                </c:pt>
                <c:pt idx="1119">
                  <c:v>2.5250000000000002E-2</c:v>
                </c:pt>
                <c:pt idx="1120">
                  <c:v>2.5670000000000009E-2</c:v>
                </c:pt>
                <c:pt idx="1121">
                  <c:v>2.5990000000000006E-2</c:v>
                </c:pt>
                <c:pt idx="1122">
                  <c:v>2.5359999999999997E-2</c:v>
                </c:pt>
                <c:pt idx="1123">
                  <c:v>2.512E-2</c:v>
                </c:pt>
                <c:pt idx="1124">
                  <c:v>2.5149999999999999E-2</c:v>
                </c:pt>
                <c:pt idx="1125">
                  <c:v>2.4629999999999999E-2</c:v>
                </c:pt>
                <c:pt idx="1126">
                  <c:v>2.4500000000000001E-2</c:v>
                </c:pt>
                <c:pt idx="1127">
                  <c:v>2.4440000000000007E-2</c:v>
                </c:pt>
                <c:pt idx="1128">
                  <c:v>2.4319999999999998E-2</c:v>
                </c:pt>
                <c:pt idx="1129">
                  <c:v>2.4250000000000004E-2</c:v>
                </c:pt>
                <c:pt idx="1130">
                  <c:v>2.4299999999999999E-2</c:v>
                </c:pt>
                <c:pt idx="1131">
                  <c:v>2.3909999999999997E-2</c:v>
                </c:pt>
                <c:pt idx="1132">
                  <c:v>2.3900000000000001E-2</c:v>
                </c:pt>
                <c:pt idx="1133">
                  <c:v>2.4029999999999999E-2</c:v>
                </c:pt>
                <c:pt idx="1134">
                  <c:v>2.3810000000000001E-2</c:v>
                </c:pt>
                <c:pt idx="1135">
                  <c:v>2.4340000000000001E-2</c:v>
                </c:pt>
                <c:pt idx="1136">
                  <c:v>2.4510000000000001E-2</c:v>
                </c:pt>
                <c:pt idx="1137">
                  <c:v>2.419E-2</c:v>
                </c:pt>
                <c:pt idx="1138">
                  <c:v>2.469E-2</c:v>
                </c:pt>
                <c:pt idx="1139">
                  <c:v>2.4700000000000003E-2</c:v>
                </c:pt>
                <c:pt idx="1140">
                  <c:v>2.5059999999999999E-2</c:v>
                </c:pt>
                <c:pt idx="1141">
                  <c:v>2.4670000000000008E-2</c:v>
                </c:pt>
                <c:pt idx="1142">
                  <c:v>2.4399999999999998E-2</c:v>
                </c:pt>
                <c:pt idx="1143">
                  <c:v>2.4420000000000001E-2</c:v>
                </c:pt>
                <c:pt idx="1144">
                  <c:v>2.4170000000000004E-2</c:v>
                </c:pt>
                <c:pt idx="1145">
                  <c:v>2.4430000000000007E-2</c:v>
                </c:pt>
                <c:pt idx="1146">
                  <c:v>2.4470000000000002E-2</c:v>
                </c:pt>
                <c:pt idx="1147">
                  <c:v>2.4780000000000003E-2</c:v>
                </c:pt>
                <c:pt idx="1148">
                  <c:v>2.4680000000000007E-2</c:v>
                </c:pt>
                <c:pt idx="1149">
                  <c:v>2.4379999999999999E-2</c:v>
                </c:pt>
                <c:pt idx="1150">
                  <c:v>2.4139999999999998E-2</c:v>
                </c:pt>
                <c:pt idx="1151">
                  <c:v>2.4299999999999999E-2</c:v>
                </c:pt>
                <c:pt idx="1152">
                  <c:v>2.4240000000000001E-2</c:v>
                </c:pt>
                <c:pt idx="1153">
                  <c:v>2.418E-2</c:v>
                </c:pt>
                <c:pt idx="1154">
                  <c:v>2.4420000000000001E-2</c:v>
                </c:pt>
                <c:pt idx="1155">
                  <c:v>2.435E-2</c:v>
                </c:pt>
                <c:pt idx="1156">
                  <c:v>2.496E-2</c:v>
                </c:pt>
                <c:pt idx="1157">
                  <c:v>2.5310000000000003E-2</c:v>
                </c:pt>
                <c:pt idx="1158">
                  <c:v>2.5149999999999999E-2</c:v>
                </c:pt>
                <c:pt idx="1159">
                  <c:v>2.5180000000000001E-2</c:v>
                </c:pt>
                <c:pt idx="1160">
                  <c:v>2.5159999999999998E-2</c:v>
                </c:pt>
                <c:pt idx="1161">
                  <c:v>2.5059999999999999E-2</c:v>
                </c:pt>
                <c:pt idx="1162">
                  <c:v>2.5149999999999999E-2</c:v>
                </c:pt>
                <c:pt idx="1163">
                  <c:v>2.5010000000000001E-2</c:v>
                </c:pt>
                <c:pt idx="1164">
                  <c:v>2.5010000000000001E-2</c:v>
                </c:pt>
                <c:pt idx="1165">
                  <c:v>2.5010000000000001E-2</c:v>
                </c:pt>
                <c:pt idx="1166">
                  <c:v>2.4929999999999997E-2</c:v>
                </c:pt>
                <c:pt idx="1167">
                  <c:v>2.5359999999999997E-2</c:v>
                </c:pt>
                <c:pt idx="1168">
                  <c:v>2.5260000000000001E-2</c:v>
                </c:pt>
                <c:pt idx="1169">
                  <c:v>2.5310000000000003E-2</c:v>
                </c:pt>
                <c:pt idx="1170">
                  <c:v>2.5350000000000001E-2</c:v>
                </c:pt>
                <c:pt idx="1171">
                  <c:v>2.5350000000000001E-2</c:v>
                </c:pt>
                <c:pt idx="1172">
                  <c:v>2.5340000000000001E-2</c:v>
                </c:pt>
                <c:pt idx="1173">
                  <c:v>2.5900000000000006E-2</c:v>
                </c:pt>
                <c:pt idx="1174">
                  <c:v>2.5880000000000007E-2</c:v>
                </c:pt>
                <c:pt idx="1175">
                  <c:v>2.5880000000000007E-2</c:v>
                </c:pt>
                <c:pt idx="1176">
                  <c:v>2.5880000000000007E-2</c:v>
                </c:pt>
                <c:pt idx="1177">
                  <c:v>2.5909999999999999E-2</c:v>
                </c:pt>
                <c:pt idx="1178">
                  <c:v>2.5580000000000002E-2</c:v>
                </c:pt>
                <c:pt idx="1179">
                  <c:v>2.5280000000000007E-2</c:v>
                </c:pt>
                <c:pt idx="1180">
                  <c:v>2.5130000000000006E-2</c:v>
                </c:pt>
                <c:pt idx="1181">
                  <c:v>2.5230000000000002E-2</c:v>
                </c:pt>
                <c:pt idx="1182">
                  <c:v>2.5399999999999999E-2</c:v>
                </c:pt>
                <c:pt idx="1183">
                  <c:v>2.5130000000000006E-2</c:v>
                </c:pt>
                <c:pt idx="1184">
                  <c:v>2.4799999999999999E-2</c:v>
                </c:pt>
                <c:pt idx="1185">
                  <c:v>2.4640000000000002E-2</c:v>
                </c:pt>
                <c:pt idx="1186">
                  <c:v>2.4830000000000008E-2</c:v>
                </c:pt>
                <c:pt idx="1187">
                  <c:v>2.4410000000000001E-2</c:v>
                </c:pt>
                <c:pt idx="1188">
                  <c:v>2.4210000000000002E-2</c:v>
                </c:pt>
                <c:pt idx="1189">
                  <c:v>2.4010000000000004E-2</c:v>
                </c:pt>
                <c:pt idx="1190">
                  <c:v>2.4E-2</c:v>
                </c:pt>
                <c:pt idx="1191">
                  <c:v>2.4170000000000004E-2</c:v>
                </c:pt>
                <c:pt idx="1192">
                  <c:v>2.3749999999999997E-2</c:v>
                </c:pt>
                <c:pt idx="1193">
                  <c:v>2.3280000000000002E-2</c:v>
                </c:pt>
                <c:pt idx="1194">
                  <c:v>2.3290000000000002E-2</c:v>
                </c:pt>
                <c:pt idx="1195">
                  <c:v>2.334E-2</c:v>
                </c:pt>
                <c:pt idx="1196">
                  <c:v>2.3099999999999999E-2</c:v>
                </c:pt>
                <c:pt idx="1197">
                  <c:v>2.2840000000000013E-2</c:v>
                </c:pt>
                <c:pt idx="1198">
                  <c:v>2.308E-2</c:v>
                </c:pt>
                <c:pt idx="1199">
                  <c:v>2.308E-2</c:v>
                </c:pt>
                <c:pt idx="1200">
                  <c:v>2.3029999999999998E-2</c:v>
                </c:pt>
                <c:pt idx="1201">
                  <c:v>2.2970000000000008E-2</c:v>
                </c:pt>
                <c:pt idx="1202">
                  <c:v>2.3480000000000001E-2</c:v>
                </c:pt>
                <c:pt idx="1203">
                  <c:v>2.3189999999999999E-2</c:v>
                </c:pt>
                <c:pt idx="1204">
                  <c:v>2.3379999999999998E-2</c:v>
                </c:pt>
                <c:pt idx="1205">
                  <c:v>2.342E-2</c:v>
                </c:pt>
                <c:pt idx="1206">
                  <c:v>2.3680000000000007E-2</c:v>
                </c:pt>
                <c:pt idx="1207">
                  <c:v>2.3359999999999992E-2</c:v>
                </c:pt>
                <c:pt idx="1208">
                  <c:v>2.3480000000000001E-2</c:v>
                </c:pt>
                <c:pt idx="1209">
                  <c:v>2.3619999999999999E-2</c:v>
                </c:pt>
                <c:pt idx="1210">
                  <c:v>2.3629999999999998E-2</c:v>
                </c:pt>
                <c:pt idx="1211">
                  <c:v>2.3470000000000001E-2</c:v>
                </c:pt>
                <c:pt idx="1212">
                  <c:v>2.3799999999999998E-2</c:v>
                </c:pt>
                <c:pt idx="1213">
                  <c:v>2.3529999999999995E-2</c:v>
                </c:pt>
                <c:pt idx="1214">
                  <c:v>2.3670000000000007E-2</c:v>
                </c:pt>
                <c:pt idx="1215">
                  <c:v>2.3309999999999997E-2</c:v>
                </c:pt>
                <c:pt idx="1216">
                  <c:v>2.2870000000000005E-2</c:v>
                </c:pt>
                <c:pt idx="1217">
                  <c:v>2.2460000000000001E-2</c:v>
                </c:pt>
                <c:pt idx="1218">
                  <c:v>2.307E-2</c:v>
                </c:pt>
                <c:pt idx="1219">
                  <c:v>2.2470000000000014E-2</c:v>
                </c:pt>
                <c:pt idx="1220">
                  <c:v>2.2810000000000007E-2</c:v>
                </c:pt>
                <c:pt idx="1221">
                  <c:v>2.2900000000000007E-2</c:v>
                </c:pt>
                <c:pt idx="1222">
                  <c:v>2.334E-2</c:v>
                </c:pt>
                <c:pt idx="1223">
                  <c:v>2.3319999999999997E-2</c:v>
                </c:pt>
                <c:pt idx="1224">
                  <c:v>2.3189999999999999E-2</c:v>
                </c:pt>
                <c:pt idx="1225">
                  <c:v>2.35E-2</c:v>
                </c:pt>
                <c:pt idx="1226">
                  <c:v>2.3119999999999991E-2</c:v>
                </c:pt>
                <c:pt idx="1227">
                  <c:v>2.2710000000000001E-2</c:v>
                </c:pt>
                <c:pt idx="1228">
                  <c:v>2.2660000000000007E-2</c:v>
                </c:pt>
                <c:pt idx="1229">
                  <c:v>2.2880000000000008E-2</c:v>
                </c:pt>
                <c:pt idx="1230">
                  <c:v>2.2840000000000013E-2</c:v>
                </c:pt>
                <c:pt idx="1231">
                  <c:v>2.3090000000000003E-2</c:v>
                </c:pt>
                <c:pt idx="1232">
                  <c:v>2.3379999999999998E-2</c:v>
                </c:pt>
                <c:pt idx="1233">
                  <c:v>2.3230000000000001E-2</c:v>
                </c:pt>
                <c:pt idx="1234">
                  <c:v>2.2850000000000002E-2</c:v>
                </c:pt>
                <c:pt idx="1235">
                  <c:v>2.2720000000000004E-2</c:v>
                </c:pt>
                <c:pt idx="1236">
                  <c:v>2.267000000000001E-2</c:v>
                </c:pt>
                <c:pt idx="1237">
                  <c:v>2.2400000000000014E-2</c:v>
                </c:pt>
                <c:pt idx="1238">
                  <c:v>2.2510000000000002E-2</c:v>
                </c:pt>
                <c:pt idx="1239">
                  <c:v>2.2590000000000002E-2</c:v>
                </c:pt>
                <c:pt idx="1240">
                  <c:v>2.2780000000000002E-2</c:v>
                </c:pt>
                <c:pt idx="1241">
                  <c:v>2.3159999999999997E-2</c:v>
                </c:pt>
                <c:pt idx="1242">
                  <c:v>2.3139999999999997E-2</c:v>
                </c:pt>
                <c:pt idx="1243">
                  <c:v>2.3040000000000001E-2</c:v>
                </c:pt>
                <c:pt idx="1244">
                  <c:v>2.2820000000000007E-2</c:v>
                </c:pt>
                <c:pt idx="1245">
                  <c:v>2.2830000000000013E-2</c:v>
                </c:pt>
                <c:pt idx="1246">
                  <c:v>2.2840000000000013E-2</c:v>
                </c:pt>
                <c:pt idx="1247">
                  <c:v>2.2380000000000008E-2</c:v>
                </c:pt>
                <c:pt idx="1248">
                  <c:v>2.2180000000000002E-2</c:v>
                </c:pt>
                <c:pt idx="1249">
                  <c:v>2.2300000000000007E-2</c:v>
                </c:pt>
                <c:pt idx="1250">
                  <c:v>2.1810000000000006E-2</c:v>
                </c:pt>
                <c:pt idx="1251">
                  <c:v>2.1910000000000002E-2</c:v>
                </c:pt>
                <c:pt idx="1252">
                  <c:v>2.2110000000000001E-2</c:v>
                </c:pt>
                <c:pt idx="1253">
                  <c:v>2.2110000000000001E-2</c:v>
                </c:pt>
                <c:pt idx="1254">
                  <c:v>2.2090000000000002E-2</c:v>
                </c:pt>
                <c:pt idx="1255">
                  <c:v>2.2400000000000014E-2</c:v>
                </c:pt>
                <c:pt idx="1256">
                  <c:v>2.2160000000000006E-2</c:v>
                </c:pt>
                <c:pt idx="1257">
                  <c:v>2.2120000000000001E-2</c:v>
                </c:pt>
                <c:pt idx="1258">
                  <c:v>2.162E-2</c:v>
                </c:pt>
                <c:pt idx="1259">
                  <c:v>2.1820000000000006E-2</c:v>
                </c:pt>
                <c:pt idx="1260">
                  <c:v>2.1940000000000001E-2</c:v>
                </c:pt>
                <c:pt idx="1261">
                  <c:v>2.1660000000000002E-2</c:v>
                </c:pt>
                <c:pt idx="1262">
                  <c:v>2.1650000000000006E-2</c:v>
                </c:pt>
                <c:pt idx="1263">
                  <c:v>2.1560000000000003E-2</c:v>
                </c:pt>
                <c:pt idx="1264">
                  <c:v>2.162E-2</c:v>
                </c:pt>
                <c:pt idx="1265">
                  <c:v>2.162E-2</c:v>
                </c:pt>
                <c:pt idx="1266">
                  <c:v>2.1670000000000009E-2</c:v>
                </c:pt>
                <c:pt idx="1267">
                  <c:v>2.1590000000000002E-2</c:v>
                </c:pt>
                <c:pt idx="1268">
                  <c:v>2.1780000000000001E-2</c:v>
                </c:pt>
                <c:pt idx="1269">
                  <c:v>2.1900000000000006E-2</c:v>
                </c:pt>
                <c:pt idx="1270">
                  <c:v>2.1500000000000002E-2</c:v>
                </c:pt>
                <c:pt idx="1271">
                  <c:v>2.1040000000000007E-2</c:v>
                </c:pt>
                <c:pt idx="1272">
                  <c:v>2.0260000000000004E-2</c:v>
                </c:pt>
                <c:pt idx="1273">
                  <c:v>2.0559999999999998E-2</c:v>
                </c:pt>
                <c:pt idx="1274">
                  <c:v>2.0610000000000007E-2</c:v>
                </c:pt>
                <c:pt idx="1275">
                  <c:v>2.0799999999999999E-2</c:v>
                </c:pt>
                <c:pt idx="1276">
                  <c:v>2.1040000000000007E-2</c:v>
                </c:pt>
                <c:pt idx="1277">
                  <c:v>2.077E-2</c:v>
                </c:pt>
                <c:pt idx="1278">
                  <c:v>2.0880000000000006E-2</c:v>
                </c:pt>
                <c:pt idx="1279">
                  <c:v>2.0959999999999999E-2</c:v>
                </c:pt>
                <c:pt idx="1280">
                  <c:v>2.0729999999999998E-2</c:v>
                </c:pt>
                <c:pt idx="1281">
                  <c:v>2.0240000000000001E-2</c:v>
                </c:pt>
                <c:pt idx="1282">
                  <c:v>2.0240000000000001E-2</c:v>
                </c:pt>
                <c:pt idx="1283">
                  <c:v>2.0519999999999997E-2</c:v>
                </c:pt>
                <c:pt idx="1284">
                  <c:v>2.0600000000000007E-2</c:v>
                </c:pt>
                <c:pt idx="1285">
                  <c:v>2.1070000000000009E-2</c:v>
                </c:pt>
                <c:pt idx="1286">
                  <c:v>2.1270000000000008E-2</c:v>
                </c:pt>
                <c:pt idx="1287">
                  <c:v>2.1149999999999999E-2</c:v>
                </c:pt>
                <c:pt idx="1288">
                  <c:v>2.0910000000000002E-2</c:v>
                </c:pt>
                <c:pt idx="1289">
                  <c:v>2.1030000000000014E-2</c:v>
                </c:pt>
                <c:pt idx="1290">
                  <c:v>2.1260000000000001E-2</c:v>
                </c:pt>
                <c:pt idx="1291">
                  <c:v>2.1210000000000007E-2</c:v>
                </c:pt>
                <c:pt idx="1292">
                  <c:v>2.1290000000000007E-2</c:v>
                </c:pt>
                <c:pt idx="1293">
                  <c:v>2.1100000000000001E-2</c:v>
                </c:pt>
                <c:pt idx="1294">
                  <c:v>2.0890000000000002E-2</c:v>
                </c:pt>
                <c:pt idx="1295">
                  <c:v>2.1250000000000002E-2</c:v>
                </c:pt>
                <c:pt idx="1296">
                  <c:v>2.1010000000000001E-2</c:v>
                </c:pt>
                <c:pt idx="1297">
                  <c:v>2.0619999999999999E-2</c:v>
                </c:pt>
                <c:pt idx="1298">
                  <c:v>2.0900000000000002E-2</c:v>
                </c:pt>
                <c:pt idx="1299">
                  <c:v>2.0680000000000007E-2</c:v>
                </c:pt>
                <c:pt idx="1300">
                  <c:v>2.07E-2</c:v>
                </c:pt>
                <c:pt idx="1301">
                  <c:v>2.0110000000000003E-2</c:v>
                </c:pt>
                <c:pt idx="1302">
                  <c:v>1.9790000000000009E-2</c:v>
                </c:pt>
                <c:pt idx="1303">
                  <c:v>1.9850000000000007E-2</c:v>
                </c:pt>
                <c:pt idx="1304">
                  <c:v>1.9730000000000008E-2</c:v>
                </c:pt>
                <c:pt idx="1305">
                  <c:v>0</c:v>
                </c:pt>
              </c:numCache>
            </c:numRef>
          </c:val>
        </c:ser>
        <c:marker val="1"/>
        <c:axId val="77264384"/>
        <c:axId val="77265920"/>
      </c:lineChart>
      <c:dateAx>
        <c:axId val="77264384"/>
        <c:scaling>
          <c:orientation val="minMax"/>
        </c:scaling>
        <c:axPos val="b"/>
        <c:numFmt formatCode="dd/mm/yyyy" sourceLinked="1"/>
        <c:tickLblPos val="nextTo"/>
        <c:txPr>
          <a:bodyPr rot="-5400000" vert="horz"/>
          <a:lstStyle/>
          <a:p>
            <a:pPr>
              <a:defRPr/>
            </a:pPr>
            <a:endParaRPr lang="en-US"/>
          </a:p>
        </c:txPr>
        <c:crossAx val="77265920"/>
        <c:crosses val="autoZero"/>
        <c:auto val="1"/>
        <c:lblOffset val="100"/>
      </c:dateAx>
      <c:valAx>
        <c:axId val="77265920"/>
        <c:scaling>
          <c:orientation val="minMax"/>
        </c:scaling>
        <c:axPos val="l"/>
        <c:majorGridlines>
          <c:spPr>
            <a:ln w="6350">
              <a:prstDash val="dash"/>
            </a:ln>
          </c:spPr>
        </c:majorGridlines>
        <c:numFmt formatCode="0.00%" sourceLinked="1"/>
        <c:tickLblPos val="nextTo"/>
        <c:crossAx val="77264384"/>
        <c:crosses val="autoZero"/>
        <c:crossBetween val="between"/>
      </c:valAx>
    </c:plotArea>
    <c:legend>
      <c:legendPos val="b"/>
      <c:layout>
        <c:manualLayout>
          <c:xMode val="edge"/>
          <c:yMode val="edge"/>
          <c:x val="1.9789813934426789E-2"/>
          <c:y val="0.93741707364445404"/>
          <c:w val="0.95610430600742302"/>
          <c:h val="4.4751566094206705E-2"/>
        </c:manualLayout>
      </c:layout>
    </c:legend>
    <c:plotVisOnly val="1"/>
  </c:chart>
  <c:spPr>
    <a:ln>
      <a:solidFill>
        <a:schemeClr val="bg1">
          <a:lumMod val="50000"/>
        </a:schemeClr>
      </a:solidFill>
    </a:ln>
  </c:spPr>
  <c:txPr>
    <a:bodyPr/>
    <a:lstStyle/>
    <a:p>
      <a:pPr>
        <a:defRPr sz="500">
          <a:latin typeface="Arial" pitchFamily="34" charset="0"/>
          <a:cs typeface="Arial" pitchFamily="34" charset="0"/>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latin typeface="+mj-lt"/>
              </a:defRPr>
            </a:pPr>
            <a:r>
              <a:rPr lang="en-GB" dirty="0">
                <a:latin typeface="+mj-lt"/>
              </a:rPr>
              <a:t>CDS Indices</a:t>
            </a:r>
          </a:p>
        </c:rich>
      </c:tx>
      <c:layout/>
      <c:overlay val="1"/>
    </c:title>
    <c:plotArea>
      <c:layout>
        <c:manualLayout>
          <c:layoutTarget val="inner"/>
          <c:xMode val="edge"/>
          <c:yMode val="edge"/>
          <c:x val="8.1482094399217053E-2"/>
          <c:y val="0.12336633617028252"/>
          <c:w val="0.89118082751226602"/>
          <c:h val="0.5743289254148366"/>
        </c:manualLayout>
      </c:layout>
      <c:lineChart>
        <c:grouping val="standard"/>
        <c:ser>
          <c:idx val="0"/>
          <c:order val="0"/>
          <c:tx>
            <c:strRef>
              <c:f>Sheet1!$B$16</c:f>
              <c:strCache>
                <c:ptCount val="1"/>
                <c:pt idx="0">
                  <c:v>Itraxx European Investment Grade CDS Spread (bps)</c:v>
                </c:pt>
              </c:strCache>
            </c:strRef>
          </c:tx>
          <c:spPr>
            <a:ln w="19050">
              <a:solidFill>
                <a:schemeClr val="accent1">
                  <a:lumMod val="75000"/>
                </a:schemeClr>
              </a:solidFill>
            </a:ln>
          </c:spPr>
          <c:marker>
            <c:symbol val="none"/>
          </c:marker>
          <c:cat>
            <c:numRef>
              <c:f>Sheet1!$A$17:$A$28</c:f>
              <c:numCache>
                <c:formatCode>dd/mm/yyyy</c:formatCode>
                <c:ptCount val="12"/>
                <c:pt idx="0">
                  <c:v>39814</c:v>
                </c:pt>
                <c:pt idx="1">
                  <c:v>39965</c:v>
                </c:pt>
                <c:pt idx="2">
                  <c:v>40179</c:v>
                </c:pt>
                <c:pt idx="3">
                  <c:v>40330</c:v>
                </c:pt>
                <c:pt idx="4">
                  <c:v>40544</c:v>
                </c:pt>
                <c:pt idx="5">
                  <c:v>40695</c:v>
                </c:pt>
                <c:pt idx="6">
                  <c:v>40909</c:v>
                </c:pt>
                <c:pt idx="7">
                  <c:v>41061</c:v>
                </c:pt>
                <c:pt idx="8">
                  <c:v>41275</c:v>
                </c:pt>
                <c:pt idx="9">
                  <c:v>41426</c:v>
                </c:pt>
                <c:pt idx="10">
                  <c:v>41640</c:v>
                </c:pt>
                <c:pt idx="11">
                  <c:v>41791</c:v>
                </c:pt>
              </c:numCache>
            </c:numRef>
          </c:cat>
          <c:val>
            <c:numRef>
              <c:f>Sheet1!$B$17:$B$28</c:f>
              <c:numCache>
                <c:formatCode>General</c:formatCode>
                <c:ptCount val="12"/>
                <c:pt idx="0">
                  <c:v>177.1</c:v>
                </c:pt>
                <c:pt idx="1">
                  <c:v>112.3</c:v>
                </c:pt>
                <c:pt idx="2">
                  <c:v>73.5</c:v>
                </c:pt>
                <c:pt idx="3">
                  <c:v>122.47</c:v>
                </c:pt>
                <c:pt idx="4">
                  <c:v>104.2</c:v>
                </c:pt>
                <c:pt idx="5">
                  <c:v>102.96000000000002</c:v>
                </c:pt>
                <c:pt idx="6">
                  <c:v>173.60999999999999</c:v>
                </c:pt>
                <c:pt idx="7">
                  <c:v>183.86500000000001</c:v>
                </c:pt>
                <c:pt idx="8">
                  <c:v>117.43</c:v>
                </c:pt>
                <c:pt idx="9">
                  <c:v>107.4</c:v>
                </c:pt>
                <c:pt idx="10">
                  <c:v>70.010000000000005</c:v>
                </c:pt>
                <c:pt idx="11">
                  <c:v>65.400000000000006</c:v>
                </c:pt>
              </c:numCache>
            </c:numRef>
          </c:val>
        </c:ser>
        <c:ser>
          <c:idx val="1"/>
          <c:order val="1"/>
          <c:tx>
            <c:strRef>
              <c:f>Sheet1!$C$16</c:f>
              <c:strCache>
                <c:ptCount val="1"/>
                <c:pt idx="0">
                  <c:v>Itraxx European High Yield CDS spread (bps)</c:v>
                </c:pt>
              </c:strCache>
            </c:strRef>
          </c:tx>
          <c:spPr>
            <a:ln w="19050">
              <a:solidFill>
                <a:schemeClr val="bg2"/>
              </a:solidFill>
            </a:ln>
          </c:spPr>
          <c:marker>
            <c:symbol val="none"/>
          </c:marker>
          <c:cat>
            <c:numRef>
              <c:f>Sheet1!$A$17:$A$28</c:f>
              <c:numCache>
                <c:formatCode>dd/mm/yyyy</c:formatCode>
                <c:ptCount val="12"/>
                <c:pt idx="0">
                  <c:v>39814</c:v>
                </c:pt>
                <c:pt idx="1">
                  <c:v>39965</c:v>
                </c:pt>
                <c:pt idx="2">
                  <c:v>40179</c:v>
                </c:pt>
                <c:pt idx="3">
                  <c:v>40330</c:v>
                </c:pt>
                <c:pt idx="4">
                  <c:v>40544</c:v>
                </c:pt>
                <c:pt idx="5">
                  <c:v>40695</c:v>
                </c:pt>
                <c:pt idx="6">
                  <c:v>40909</c:v>
                </c:pt>
                <c:pt idx="7">
                  <c:v>41061</c:v>
                </c:pt>
                <c:pt idx="8">
                  <c:v>41275</c:v>
                </c:pt>
                <c:pt idx="9">
                  <c:v>41426</c:v>
                </c:pt>
                <c:pt idx="10">
                  <c:v>41640</c:v>
                </c:pt>
                <c:pt idx="11">
                  <c:v>41791</c:v>
                </c:pt>
              </c:numCache>
            </c:numRef>
          </c:cat>
          <c:val>
            <c:numRef>
              <c:f>Sheet1!$C$17:$C$28</c:f>
              <c:numCache>
                <c:formatCode>General</c:formatCode>
                <c:ptCount val="12"/>
                <c:pt idx="0">
                  <c:v>1027.5</c:v>
                </c:pt>
                <c:pt idx="1">
                  <c:v>686.75</c:v>
                </c:pt>
                <c:pt idx="2">
                  <c:v>431.8</c:v>
                </c:pt>
                <c:pt idx="3">
                  <c:v>573.9</c:v>
                </c:pt>
                <c:pt idx="4">
                  <c:v>437.5</c:v>
                </c:pt>
                <c:pt idx="5">
                  <c:v>371.67</c:v>
                </c:pt>
                <c:pt idx="6">
                  <c:v>754.52499999999998</c:v>
                </c:pt>
                <c:pt idx="7">
                  <c:v>736.52499999999998</c:v>
                </c:pt>
                <c:pt idx="8">
                  <c:v>484.2349999999999</c:v>
                </c:pt>
                <c:pt idx="9">
                  <c:v>422.13</c:v>
                </c:pt>
                <c:pt idx="10">
                  <c:v>286.41000000000003</c:v>
                </c:pt>
                <c:pt idx="11">
                  <c:v>253.78</c:v>
                </c:pt>
              </c:numCache>
            </c:numRef>
          </c:val>
        </c:ser>
        <c:marker val="1"/>
        <c:axId val="79703424"/>
        <c:axId val="79721600"/>
      </c:lineChart>
      <c:dateAx>
        <c:axId val="79703424"/>
        <c:scaling>
          <c:orientation val="minMax"/>
        </c:scaling>
        <c:axPos val="b"/>
        <c:numFmt formatCode="dd/mm/yyyy" sourceLinked="1"/>
        <c:tickLblPos val="nextTo"/>
        <c:crossAx val="79721600"/>
        <c:crosses val="autoZero"/>
        <c:auto val="1"/>
        <c:lblOffset val="100"/>
      </c:dateAx>
      <c:valAx>
        <c:axId val="79721600"/>
        <c:scaling>
          <c:orientation val="minMax"/>
        </c:scaling>
        <c:axPos val="l"/>
        <c:majorGridlines>
          <c:spPr>
            <a:ln w="6350">
              <a:solidFill>
                <a:schemeClr val="bg1">
                  <a:lumMod val="50000"/>
                </a:schemeClr>
              </a:solidFill>
              <a:prstDash val="dash"/>
            </a:ln>
          </c:spPr>
        </c:majorGridlines>
        <c:numFmt formatCode="General" sourceLinked="1"/>
        <c:tickLblPos val="nextTo"/>
        <c:crossAx val="79703424"/>
        <c:crosses val="autoZero"/>
        <c:crossBetween val="between"/>
      </c:valAx>
    </c:plotArea>
    <c:legend>
      <c:legendPos val="b"/>
      <c:layout>
        <c:manualLayout>
          <c:xMode val="edge"/>
          <c:yMode val="edge"/>
          <c:x val="9.1851460825275247E-3"/>
          <c:y val="0.88969361417335768"/>
          <c:w val="0.97296801448071479"/>
          <c:h val="9.2475025565303265E-2"/>
        </c:manualLayout>
      </c:layout>
    </c:legend>
    <c:plotVisOnly val="1"/>
  </c:chart>
  <c:spPr>
    <a:ln w="6350">
      <a:solidFill>
        <a:schemeClr val="bg1">
          <a:lumMod val="50000"/>
        </a:schemeClr>
      </a:solidFill>
    </a:ln>
  </c:spPr>
  <c:txPr>
    <a:bodyPr/>
    <a:lstStyle/>
    <a:p>
      <a:pPr>
        <a:defRPr sz="500">
          <a:latin typeface="Arial" pitchFamily="34" charset="0"/>
          <a:cs typeface="Arial" pitchFamily="34" charset="0"/>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a:latin typeface="+mj-lt"/>
              </a:defRPr>
            </a:pPr>
            <a:r>
              <a:rPr lang="en-GB" dirty="0">
                <a:latin typeface="+mj-lt"/>
              </a:rPr>
              <a:t>Mobile phone penetration is growing</a:t>
            </a:r>
          </a:p>
        </c:rich>
      </c:tx>
      <c:layout>
        <c:manualLayout>
          <c:xMode val="edge"/>
          <c:yMode val="edge"/>
          <c:x val="0.20054034049101072"/>
          <c:y val="2.3267584087354205E-2"/>
        </c:manualLayout>
      </c:layout>
      <c:overlay val="1"/>
    </c:title>
    <c:plotArea>
      <c:layout>
        <c:manualLayout>
          <c:layoutTarget val="inner"/>
          <c:xMode val="edge"/>
          <c:yMode val="edge"/>
          <c:x val="7.6258336708224489E-2"/>
          <c:y val="0.10927565903828852"/>
          <c:w val="0.81872019428636233"/>
          <c:h val="0.67129316010891793"/>
        </c:manualLayout>
      </c:layout>
      <c:barChart>
        <c:barDir val="col"/>
        <c:grouping val="clustered"/>
        <c:ser>
          <c:idx val="1"/>
          <c:order val="1"/>
          <c:tx>
            <c:strRef>
              <c:f>Sheet1!$K$31</c:f>
              <c:strCache>
                <c:ptCount val="1"/>
                <c:pt idx="0">
                  <c:v>% users Asia</c:v>
                </c:pt>
              </c:strCache>
            </c:strRef>
          </c:tx>
          <c:val>
            <c:numRef>
              <c:f>Sheet1!$L$31:$R$31</c:f>
              <c:numCache>
                <c:formatCode>0.00%</c:formatCode>
                <c:ptCount val="7"/>
                <c:pt idx="0">
                  <c:v>0.26951399116347591</c:v>
                </c:pt>
                <c:pt idx="1">
                  <c:v>0.30131004366812231</c:v>
                </c:pt>
                <c:pt idx="2">
                  <c:v>0.32094346686634234</c:v>
                </c:pt>
                <c:pt idx="3">
                  <c:v>0.33684029716150665</c:v>
                </c:pt>
                <c:pt idx="4">
                  <c:v>0.35022655499107502</c:v>
                </c:pt>
                <c:pt idx="5">
                  <c:v>0.36107277456340592</c:v>
                </c:pt>
                <c:pt idx="6">
                  <c:v>0.37112620885401293</c:v>
                </c:pt>
              </c:numCache>
            </c:numRef>
          </c:val>
        </c:ser>
        <c:ser>
          <c:idx val="2"/>
          <c:order val="2"/>
          <c:tx>
            <c:strRef>
              <c:f>Sheet1!$K$32</c:f>
              <c:strCache>
                <c:ptCount val="1"/>
                <c:pt idx="0">
                  <c:v>% users Europe</c:v>
                </c:pt>
              </c:strCache>
            </c:strRef>
          </c:tx>
          <c:val>
            <c:numRef>
              <c:f>Sheet1!$L$32:$R$32</c:f>
              <c:numCache>
                <c:formatCode>0.00%</c:formatCode>
                <c:ptCount val="7"/>
                <c:pt idx="0">
                  <c:v>0.23067010309278352</c:v>
                </c:pt>
                <c:pt idx="1">
                  <c:v>0.22454275045883171</c:v>
                </c:pt>
                <c:pt idx="2">
                  <c:v>0.21991763384500201</c:v>
                </c:pt>
                <c:pt idx="3">
                  <c:v>0.21501266801219573</c:v>
                </c:pt>
                <c:pt idx="4">
                  <c:v>0.21130028834271591</c:v>
                </c:pt>
                <c:pt idx="5">
                  <c:v>0.20799936302351515</c:v>
                </c:pt>
                <c:pt idx="6">
                  <c:v>0.20403786137189686</c:v>
                </c:pt>
              </c:numCache>
            </c:numRef>
          </c:val>
        </c:ser>
        <c:ser>
          <c:idx val="3"/>
          <c:order val="3"/>
          <c:tx>
            <c:strRef>
              <c:f>Sheet1!$K$33</c:f>
              <c:strCache>
                <c:ptCount val="1"/>
                <c:pt idx="0">
                  <c:v>Middle East &amp; Africa</c:v>
                </c:pt>
              </c:strCache>
            </c:strRef>
          </c:tx>
          <c:val>
            <c:numRef>
              <c:f>Sheet1!$L$33:$R$33</c:f>
              <c:numCache>
                <c:formatCode>0.00%</c:formatCode>
                <c:ptCount val="7"/>
                <c:pt idx="0">
                  <c:v>5.7470879635828094E-2</c:v>
                </c:pt>
                <c:pt idx="1">
                  <c:v>6.0375925574330726E-2</c:v>
                </c:pt>
                <c:pt idx="2">
                  <c:v>6.3272182703107416E-2</c:v>
                </c:pt>
                <c:pt idx="3">
                  <c:v>6.5845035141208971E-2</c:v>
                </c:pt>
                <c:pt idx="4">
                  <c:v>6.8186187010847193E-2</c:v>
                </c:pt>
                <c:pt idx="5">
                  <c:v>6.9894898879983056E-2</c:v>
                </c:pt>
                <c:pt idx="6">
                  <c:v>7.234501624648422E-2</c:v>
                </c:pt>
              </c:numCache>
            </c:numRef>
          </c:val>
        </c:ser>
        <c:ser>
          <c:idx val="4"/>
          <c:order val="4"/>
          <c:tx>
            <c:strRef>
              <c:f>Sheet1!$K$34</c:f>
              <c:strCache>
                <c:ptCount val="1"/>
                <c:pt idx="0">
                  <c:v>% users Latin America</c:v>
                </c:pt>
              </c:strCache>
            </c:strRef>
          </c:tx>
          <c:val>
            <c:numRef>
              <c:f>Sheet1!$L$34:$R$34</c:f>
              <c:numCache>
                <c:formatCode>0.00%</c:formatCode>
                <c:ptCount val="7"/>
                <c:pt idx="0">
                  <c:v>6.5520819386798768E-2</c:v>
                </c:pt>
                <c:pt idx="1">
                  <c:v>5.6104044047845088E-2</c:v>
                </c:pt>
                <c:pt idx="2">
                  <c:v>5.6233620366903783E-2</c:v>
                </c:pt>
                <c:pt idx="3">
                  <c:v>5.6712615049884806E-2</c:v>
                </c:pt>
                <c:pt idx="4">
                  <c:v>5.7064396539887416E-2</c:v>
                </c:pt>
                <c:pt idx="5">
                  <c:v>5.7420776049684173E-2</c:v>
                </c:pt>
                <c:pt idx="6">
                  <c:v>5.7883718839500178E-2</c:v>
                </c:pt>
              </c:numCache>
            </c:numRef>
          </c:val>
        </c:ser>
        <c:ser>
          <c:idx val="5"/>
          <c:order val="5"/>
          <c:tx>
            <c:strRef>
              <c:f>Sheet1!$K$35</c:f>
              <c:strCache>
                <c:ptCount val="1"/>
                <c:pt idx="0">
                  <c:v>% users North America</c:v>
                </c:pt>
              </c:strCache>
            </c:strRef>
          </c:tx>
          <c:val>
            <c:numRef>
              <c:f>Sheet1!$L$35:$R$35</c:f>
              <c:numCache>
                <c:formatCode>0.00%</c:formatCode>
                <c:ptCount val="7"/>
                <c:pt idx="0">
                  <c:v>4.0601151425893697E-2</c:v>
                </c:pt>
                <c:pt idx="1">
                  <c:v>3.964938927915955E-2</c:v>
                </c:pt>
                <c:pt idx="2">
                  <c:v>3.8472482216398346E-2</c:v>
                </c:pt>
                <c:pt idx="3">
                  <c:v>3.7588926582785835E-2</c:v>
                </c:pt>
                <c:pt idx="4">
                  <c:v>3.6825484003844562E-2</c:v>
                </c:pt>
                <c:pt idx="5">
                  <c:v>3.6347470672541016E-2</c:v>
                </c:pt>
                <c:pt idx="6">
                  <c:v>3.5819323683906362E-2</c:v>
                </c:pt>
              </c:numCache>
            </c:numRef>
          </c:val>
        </c:ser>
        <c:axId val="78486528"/>
        <c:axId val="78484992"/>
      </c:barChart>
      <c:lineChart>
        <c:grouping val="standard"/>
        <c:ser>
          <c:idx val="0"/>
          <c:order val="0"/>
          <c:tx>
            <c:strRef>
              <c:f>Sheet1!$K$30</c:f>
              <c:strCache>
                <c:ptCount val="1"/>
                <c:pt idx="0">
                  <c:v>Estimated mobile phone users world wide (millions)</c:v>
                </c:pt>
              </c:strCache>
            </c:strRef>
          </c:tx>
          <c:spPr>
            <a:ln w="19050">
              <a:solidFill>
                <a:schemeClr val="accent1">
                  <a:lumMod val="75000"/>
                </a:schemeClr>
              </a:solidFill>
            </a:ln>
          </c:spPr>
          <c:marker>
            <c:symbol val="none"/>
          </c:marker>
          <c:cat>
            <c:numRef>
              <c:f>Sheet1!$L$24:$R$24</c:f>
              <c:numCache>
                <c:formatCode>General</c:formatCode>
                <c:ptCount val="7"/>
                <c:pt idx="0">
                  <c:v>2009</c:v>
                </c:pt>
                <c:pt idx="1">
                  <c:v>2010</c:v>
                </c:pt>
                <c:pt idx="2">
                  <c:v>2011</c:v>
                </c:pt>
                <c:pt idx="3">
                  <c:v>2012</c:v>
                </c:pt>
                <c:pt idx="4">
                  <c:v>2013</c:v>
                </c:pt>
                <c:pt idx="5">
                  <c:v>2014</c:v>
                </c:pt>
                <c:pt idx="6">
                  <c:v>2015</c:v>
                </c:pt>
              </c:numCache>
            </c:numRef>
          </c:cat>
          <c:val>
            <c:numRef>
              <c:f>Sheet1!$L$30:$R$30</c:f>
              <c:numCache>
                <c:formatCode>General</c:formatCode>
                <c:ptCount val="7"/>
                <c:pt idx="0">
                  <c:v>5975.2</c:v>
                </c:pt>
                <c:pt idx="1">
                  <c:v>6320.4000000000015</c:v>
                </c:pt>
                <c:pt idx="2">
                  <c:v>6677.5</c:v>
                </c:pt>
                <c:pt idx="3">
                  <c:v>6986.1000000000013</c:v>
                </c:pt>
                <c:pt idx="4">
                  <c:v>7283.0000000000009</c:v>
                </c:pt>
                <c:pt idx="5">
                  <c:v>7535.6</c:v>
                </c:pt>
                <c:pt idx="6">
                  <c:v>7786.2999999999993</c:v>
                </c:pt>
              </c:numCache>
            </c:numRef>
          </c:val>
        </c:ser>
        <c:marker val="1"/>
        <c:axId val="78465280"/>
        <c:axId val="78483456"/>
      </c:lineChart>
      <c:catAx>
        <c:axId val="78465280"/>
        <c:scaling>
          <c:orientation val="minMax"/>
        </c:scaling>
        <c:axPos val="b"/>
        <c:numFmt formatCode="General" sourceLinked="1"/>
        <c:tickLblPos val="nextTo"/>
        <c:crossAx val="78483456"/>
        <c:crosses val="autoZero"/>
        <c:auto val="1"/>
        <c:lblAlgn val="ctr"/>
        <c:lblOffset val="100"/>
      </c:catAx>
      <c:valAx>
        <c:axId val="78483456"/>
        <c:scaling>
          <c:orientation val="minMax"/>
        </c:scaling>
        <c:axPos val="l"/>
        <c:majorGridlines>
          <c:spPr>
            <a:ln w="6350">
              <a:solidFill>
                <a:schemeClr val="bg1">
                  <a:lumMod val="50000"/>
                </a:schemeClr>
              </a:solidFill>
              <a:prstDash val="dash"/>
            </a:ln>
          </c:spPr>
        </c:majorGridlines>
        <c:numFmt formatCode="General" sourceLinked="1"/>
        <c:tickLblPos val="nextTo"/>
        <c:crossAx val="78465280"/>
        <c:crosses val="autoZero"/>
        <c:crossBetween val="between"/>
      </c:valAx>
      <c:valAx>
        <c:axId val="78484992"/>
        <c:scaling>
          <c:orientation val="minMax"/>
          <c:max val="0.5"/>
        </c:scaling>
        <c:axPos val="r"/>
        <c:numFmt formatCode="0.00%" sourceLinked="1"/>
        <c:tickLblPos val="nextTo"/>
        <c:crossAx val="78486528"/>
        <c:crosses val="max"/>
        <c:crossBetween val="between"/>
        <c:majorUnit val="0.1"/>
      </c:valAx>
      <c:catAx>
        <c:axId val="78486528"/>
        <c:scaling>
          <c:orientation val="minMax"/>
        </c:scaling>
        <c:delete val="1"/>
        <c:axPos val="b"/>
        <c:tickLblPos val="none"/>
        <c:crossAx val="78484992"/>
        <c:crosses val="autoZero"/>
        <c:auto val="1"/>
        <c:lblAlgn val="ctr"/>
        <c:lblOffset val="100"/>
      </c:catAx>
    </c:plotArea>
    <c:legend>
      <c:legendPos val="b"/>
      <c:layout>
        <c:manualLayout>
          <c:xMode val="edge"/>
          <c:yMode val="edge"/>
          <c:x val="1.7045017972763539E-2"/>
          <c:y val="0.86009403218529845"/>
          <c:w val="0.94994032566050302"/>
          <c:h val="0.11663838372734787"/>
        </c:manualLayout>
      </c:layout>
      <c:txPr>
        <a:bodyPr/>
        <a:lstStyle/>
        <a:p>
          <a:pPr>
            <a:defRPr sz="350"/>
          </a:pPr>
          <a:endParaRPr lang="en-US"/>
        </a:p>
      </c:txPr>
    </c:legend>
    <c:plotVisOnly val="1"/>
    <c:dispBlanksAs val="gap"/>
  </c:chart>
  <c:spPr>
    <a:ln w="6350">
      <a:solidFill>
        <a:schemeClr val="bg1">
          <a:lumMod val="50000"/>
        </a:schemeClr>
      </a:solidFill>
    </a:ln>
  </c:spPr>
  <c:txPr>
    <a:bodyPr/>
    <a:lstStyle/>
    <a:p>
      <a:pPr>
        <a:defRPr sz="500">
          <a:latin typeface="Arial" pitchFamily="34" charset="0"/>
          <a:cs typeface="Arial" pitchFamily="34" charset="0"/>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a:latin typeface="+mj-lt"/>
              </a:defRPr>
            </a:pPr>
            <a:r>
              <a:rPr lang="en-US" dirty="0">
                <a:latin typeface="+mj-lt"/>
              </a:rPr>
              <a:t>Mobile phone usage is pervasive</a:t>
            </a:r>
          </a:p>
        </c:rich>
      </c:tx>
      <c:layout>
        <c:manualLayout>
          <c:xMode val="edge"/>
          <c:yMode val="edge"/>
          <c:x val="0.25277259320648432"/>
          <c:y val="2.9940119760479049E-2"/>
        </c:manualLayout>
      </c:layout>
    </c:title>
    <c:plotArea>
      <c:layout>
        <c:manualLayout>
          <c:layoutTarget val="inner"/>
          <c:xMode val="edge"/>
          <c:yMode val="edge"/>
          <c:x val="9.2770780411551027E-2"/>
          <c:y val="0.13541939742562131"/>
          <c:w val="0.88183676114860532"/>
          <c:h val="0.71610259795369891"/>
        </c:manualLayout>
      </c:layout>
      <c:lineChart>
        <c:grouping val="standard"/>
        <c:ser>
          <c:idx val="0"/>
          <c:order val="0"/>
          <c:tx>
            <c:strRef>
              <c:f>Sheet1!$K$30</c:f>
              <c:strCache>
                <c:ptCount val="1"/>
                <c:pt idx="0">
                  <c:v>Estimated mobile phone users world wide (millions)</c:v>
                </c:pt>
              </c:strCache>
            </c:strRef>
          </c:tx>
          <c:spPr>
            <a:ln w="19050">
              <a:solidFill>
                <a:schemeClr val="accent1">
                  <a:lumMod val="75000"/>
                </a:schemeClr>
              </a:solidFill>
            </a:ln>
          </c:spPr>
          <c:marker>
            <c:symbol val="none"/>
          </c:marker>
          <c:cat>
            <c:numRef>
              <c:f>Sheet1!$L$24:$R$24</c:f>
              <c:numCache>
                <c:formatCode>General</c:formatCode>
                <c:ptCount val="7"/>
                <c:pt idx="0">
                  <c:v>2009</c:v>
                </c:pt>
                <c:pt idx="1">
                  <c:v>2010</c:v>
                </c:pt>
                <c:pt idx="2">
                  <c:v>2011</c:v>
                </c:pt>
                <c:pt idx="3">
                  <c:v>2012</c:v>
                </c:pt>
                <c:pt idx="4">
                  <c:v>2013</c:v>
                </c:pt>
                <c:pt idx="5">
                  <c:v>2014</c:v>
                </c:pt>
                <c:pt idx="6">
                  <c:v>2015</c:v>
                </c:pt>
              </c:numCache>
            </c:numRef>
          </c:cat>
          <c:val>
            <c:numRef>
              <c:f>Sheet1!$L$30:$R$30</c:f>
              <c:numCache>
                <c:formatCode>General</c:formatCode>
                <c:ptCount val="7"/>
                <c:pt idx="0">
                  <c:v>5975.2</c:v>
                </c:pt>
                <c:pt idx="1">
                  <c:v>6320.4000000000015</c:v>
                </c:pt>
                <c:pt idx="2">
                  <c:v>6677.5</c:v>
                </c:pt>
                <c:pt idx="3">
                  <c:v>6986.1000000000013</c:v>
                </c:pt>
                <c:pt idx="4">
                  <c:v>7283.0000000000009</c:v>
                </c:pt>
                <c:pt idx="5">
                  <c:v>7535.6</c:v>
                </c:pt>
                <c:pt idx="6">
                  <c:v>7786.2999999999993</c:v>
                </c:pt>
              </c:numCache>
            </c:numRef>
          </c:val>
        </c:ser>
        <c:marker val="1"/>
        <c:axId val="78494336"/>
        <c:axId val="78500224"/>
      </c:lineChart>
      <c:catAx>
        <c:axId val="78494336"/>
        <c:scaling>
          <c:orientation val="minMax"/>
        </c:scaling>
        <c:axPos val="b"/>
        <c:numFmt formatCode="General" sourceLinked="1"/>
        <c:tickLblPos val="nextTo"/>
        <c:crossAx val="78500224"/>
        <c:crosses val="autoZero"/>
        <c:auto val="1"/>
        <c:lblAlgn val="ctr"/>
        <c:lblOffset val="100"/>
      </c:catAx>
      <c:valAx>
        <c:axId val="78500224"/>
        <c:scaling>
          <c:orientation val="minMax"/>
          <c:min val="0"/>
        </c:scaling>
        <c:axPos val="l"/>
        <c:majorGridlines>
          <c:spPr>
            <a:ln w="6350">
              <a:solidFill>
                <a:schemeClr val="bg1">
                  <a:lumMod val="50000"/>
                </a:schemeClr>
              </a:solidFill>
              <a:prstDash val="dash"/>
            </a:ln>
          </c:spPr>
        </c:majorGridlines>
        <c:numFmt formatCode="General" sourceLinked="1"/>
        <c:tickLblPos val="nextTo"/>
        <c:crossAx val="78494336"/>
        <c:crosses val="autoZero"/>
        <c:crossBetween val="between"/>
      </c:valAx>
      <c:spPr>
        <a:noFill/>
      </c:spPr>
    </c:plotArea>
    <c:legend>
      <c:legendPos val="b"/>
      <c:layout>
        <c:manualLayout>
          <c:xMode val="edge"/>
          <c:yMode val="edge"/>
          <c:x val="0.15049830200430483"/>
          <c:y val="0.91299919845348698"/>
          <c:w val="0.6990033959913905"/>
          <c:h val="6.9036729690225881E-2"/>
        </c:manualLayout>
      </c:layout>
    </c:legend>
    <c:plotVisOnly val="1"/>
  </c:chart>
  <c:spPr>
    <a:ln w="6350">
      <a:solidFill>
        <a:schemeClr val="bg1">
          <a:lumMod val="50000"/>
        </a:schemeClr>
      </a:solidFill>
    </a:ln>
  </c:spPr>
  <c:txPr>
    <a:bodyPr/>
    <a:lstStyle/>
    <a:p>
      <a:pPr>
        <a:defRPr sz="500">
          <a:latin typeface="Arial" pitchFamily="34" charset="0"/>
          <a:cs typeface="Arial" pitchFamily="34" charset="0"/>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a:latin typeface="+mj-lt"/>
              </a:defRPr>
            </a:pPr>
            <a:r>
              <a:rPr lang="en-US" dirty="0">
                <a:latin typeface="+mj-lt"/>
              </a:rPr>
              <a:t>Prime Lending Rate China</a:t>
            </a:r>
          </a:p>
        </c:rich>
      </c:tx>
      <c:layout/>
    </c:title>
    <c:plotArea>
      <c:layout>
        <c:manualLayout>
          <c:layoutTarget val="inner"/>
          <c:xMode val="edge"/>
          <c:yMode val="edge"/>
          <c:x val="5.8211556517964939E-2"/>
          <c:y val="0.12157831557488386"/>
          <c:w val="0.92035698398951848"/>
          <c:h val="0.67473966012440634"/>
        </c:manualLayout>
      </c:layout>
      <c:lineChart>
        <c:grouping val="standard"/>
        <c:ser>
          <c:idx val="0"/>
          <c:order val="0"/>
          <c:tx>
            <c:strRef>
              <c:f>'Lending rate'!$B$2</c:f>
              <c:strCache>
                <c:ptCount val="1"/>
                <c:pt idx="0">
                  <c:v>CHBANKR.</c:v>
                </c:pt>
              </c:strCache>
            </c:strRef>
          </c:tx>
          <c:spPr>
            <a:ln w="19050">
              <a:solidFill>
                <a:schemeClr val="accent1">
                  <a:lumMod val="75000"/>
                </a:schemeClr>
              </a:solidFill>
            </a:ln>
          </c:spPr>
          <c:marker>
            <c:symbol val="none"/>
          </c:marker>
          <c:cat>
            <c:numRef>
              <c:f>'Lending rate'!$A$3:$A$63</c:f>
              <c:numCache>
                <c:formatCode>dd/mm/yyyy</c:formatCode>
                <c:ptCount val="61"/>
                <c:pt idx="0">
                  <c:v>39994</c:v>
                </c:pt>
                <c:pt idx="1">
                  <c:v>40025</c:v>
                </c:pt>
                <c:pt idx="2">
                  <c:v>40056</c:v>
                </c:pt>
                <c:pt idx="3">
                  <c:v>40086</c:v>
                </c:pt>
                <c:pt idx="4">
                  <c:v>40116</c:v>
                </c:pt>
                <c:pt idx="5">
                  <c:v>40147</c:v>
                </c:pt>
                <c:pt idx="6">
                  <c:v>40178</c:v>
                </c:pt>
                <c:pt idx="7">
                  <c:v>40207</c:v>
                </c:pt>
                <c:pt idx="8">
                  <c:v>40235</c:v>
                </c:pt>
                <c:pt idx="9">
                  <c:v>40268</c:v>
                </c:pt>
                <c:pt idx="10">
                  <c:v>40298</c:v>
                </c:pt>
                <c:pt idx="11">
                  <c:v>40329</c:v>
                </c:pt>
                <c:pt idx="12">
                  <c:v>40359</c:v>
                </c:pt>
                <c:pt idx="13">
                  <c:v>40389</c:v>
                </c:pt>
                <c:pt idx="14">
                  <c:v>40421</c:v>
                </c:pt>
                <c:pt idx="15">
                  <c:v>40451</c:v>
                </c:pt>
                <c:pt idx="16">
                  <c:v>40480</c:v>
                </c:pt>
                <c:pt idx="17">
                  <c:v>40512</c:v>
                </c:pt>
                <c:pt idx="18">
                  <c:v>40543</c:v>
                </c:pt>
                <c:pt idx="19">
                  <c:v>40574</c:v>
                </c:pt>
                <c:pt idx="20">
                  <c:v>40602</c:v>
                </c:pt>
                <c:pt idx="21">
                  <c:v>40633</c:v>
                </c:pt>
                <c:pt idx="22">
                  <c:v>40662</c:v>
                </c:pt>
                <c:pt idx="23">
                  <c:v>40694</c:v>
                </c:pt>
                <c:pt idx="24">
                  <c:v>40724</c:v>
                </c:pt>
                <c:pt idx="25">
                  <c:v>40753</c:v>
                </c:pt>
                <c:pt idx="26">
                  <c:v>40786</c:v>
                </c:pt>
                <c:pt idx="27">
                  <c:v>40816</c:v>
                </c:pt>
                <c:pt idx="28">
                  <c:v>40847</c:v>
                </c:pt>
                <c:pt idx="29">
                  <c:v>40877</c:v>
                </c:pt>
                <c:pt idx="30">
                  <c:v>40907</c:v>
                </c:pt>
                <c:pt idx="31">
                  <c:v>40939</c:v>
                </c:pt>
                <c:pt idx="32">
                  <c:v>40968</c:v>
                </c:pt>
                <c:pt idx="33">
                  <c:v>40998</c:v>
                </c:pt>
                <c:pt idx="34">
                  <c:v>41029</c:v>
                </c:pt>
                <c:pt idx="35">
                  <c:v>41060</c:v>
                </c:pt>
                <c:pt idx="36">
                  <c:v>41089</c:v>
                </c:pt>
                <c:pt idx="37">
                  <c:v>41121</c:v>
                </c:pt>
                <c:pt idx="38">
                  <c:v>41152</c:v>
                </c:pt>
                <c:pt idx="39">
                  <c:v>41180</c:v>
                </c:pt>
                <c:pt idx="40">
                  <c:v>41213</c:v>
                </c:pt>
                <c:pt idx="41">
                  <c:v>41243</c:v>
                </c:pt>
                <c:pt idx="42">
                  <c:v>41274</c:v>
                </c:pt>
                <c:pt idx="43">
                  <c:v>41305</c:v>
                </c:pt>
                <c:pt idx="44">
                  <c:v>41333</c:v>
                </c:pt>
                <c:pt idx="45">
                  <c:v>41362</c:v>
                </c:pt>
                <c:pt idx="46">
                  <c:v>41394</c:v>
                </c:pt>
                <c:pt idx="47">
                  <c:v>41425</c:v>
                </c:pt>
                <c:pt idx="48">
                  <c:v>41453</c:v>
                </c:pt>
                <c:pt idx="49">
                  <c:v>41486</c:v>
                </c:pt>
                <c:pt idx="50">
                  <c:v>41516</c:v>
                </c:pt>
                <c:pt idx="51">
                  <c:v>41547</c:v>
                </c:pt>
                <c:pt idx="52">
                  <c:v>41578</c:v>
                </c:pt>
                <c:pt idx="53">
                  <c:v>41607</c:v>
                </c:pt>
                <c:pt idx="54">
                  <c:v>41639</c:v>
                </c:pt>
                <c:pt idx="55">
                  <c:v>41670</c:v>
                </c:pt>
                <c:pt idx="56">
                  <c:v>41698</c:v>
                </c:pt>
                <c:pt idx="57">
                  <c:v>41729</c:v>
                </c:pt>
                <c:pt idx="58">
                  <c:v>41759</c:v>
                </c:pt>
                <c:pt idx="59">
                  <c:v>41789</c:v>
                </c:pt>
                <c:pt idx="60">
                  <c:v>41820</c:v>
                </c:pt>
              </c:numCache>
            </c:numRef>
          </c:cat>
          <c:val>
            <c:numRef>
              <c:f>'Lending rate'!$B$3:$B$63</c:f>
              <c:numCache>
                <c:formatCode>General</c:formatCode>
                <c:ptCount val="61"/>
                <c:pt idx="0">
                  <c:v>5.3100000000000005</c:v>
                </c:pt>
                <c:pt idx="1">
                  <c:v>5.3100000000000005</c:v>
                </c:pt>
                <c:pt idx="2">
                  <c:v>5.3100000000000005</c:v>
                </c:pt>
                <c:pt idx="3">
                  <c:v>5.3100000000000005</c:v>
                </c:pt>
                <c:pt idx="4">
                  <c:v>5.3100000000000005</c:v>
                </c:pt>
                <c:pt idx="5">
                  <c:v>5.3100000000000005</c:v>
                </c:pt>
                <c:pt idx="6">
                  <c:v>5.3100000000000005</c:v>
                </c:pt>
                <c:pt idx="7">
                  <c:v>5.3100000000000005</c:v>
                </c:pt>
                <c:pt idx="8">
                  <c:v>5.3100000000000005</c:v>
                </c:pt>
                <c:pt idx="9">
                  <c:v>5.3100000000000005</c:v>
                </c:pt>
                <c:pt idx="10">
                  <c:v>5.3100000000000005</c:v>
                </c:pt>
                <c:pt idx="11">
                  <c:v>5.3100000000000005</c:v>
                </c:pt>
                <c:pt idx="12">
                  <c:v>5.3100000000000005</c:v>
                </c:pt>
                <c:pt idx="13">
                  <c:v>5.3100000000000005</c:v>
                </c:pt>
                <c:pt idx="14">
                  <c:v>5.3100000000000005</c:v>
                </c:pt>
                <c:pt idx="15">
                  <c:v>5.3100000000000005</c:v>
                </c:pt>
                <c:pt idx="16">
                  <c:v>5.5600000000000005</c:v>
                </c:pt>
                <c:pt idx="17">
                  <c:v>5.5600000000000005</c:v>
                </c:pt>
                <c:pt idx="18">
                  <c:v>5.8100000000000005</c:v>
                </c:pt>
                <c:pt idx="19">
                  <c:v>5.8100000000000005</c:v>
                </c:pt>
                <c:pt idx="20">
                  <c:v>6.0600000000000005</c:v>
                </c:pt>
                <c:pt idx="21">
                  <c:v>6.0600000000000005</c:v>
                </c:pt>
                <c:pt idx="22">
                  <c:v>6.3100000000000005</c:v>
                </c:pt>
                <c:pt idx="23">
                  <c:v>6.3100000000000005</c:v>
                </c:pt>
                <c:pt idx="24">
                  <c:v>6.3100000000000005</c:v>
                </c:pt>
                <c:pt idx="25">
                  <c:v>6.5600000000000005</c:v>
                </c:pt>
                <c:pt idx="26">
                  <c:v>6.5600000000000005</c:v>
                </c:pt>
                <c:pt idx="27">
                  <c:v>6.5600000000000005</c:v>
                </c:pt>
                <c:pt idx="28">
                  <c:v>6.5600000000000005</c:v>
                </c:pt>
                <c:pt idx="29">
                  <c:v>6.5600000000000005</c:v>
                </c:pt>
                <c:pt idx="30">
                  <c:v>6.5600000000000005</c:v>
                </c:pt>
                <c:pt idx="31">
                  <c:v>6.5600000000000005</c:v>
                </c:pt>
                <c:pt idx="32">
                  <c:v>6.5600000000000005</c:v>
                </c:pt>
                <c:pt idx="33">
                  <c:v>6.5600000000000005</c:v>
                </c:pt>
                <c:pt idx="34">
                  <c:v>6.5600000000000005</c:v>
                </c:pt>
                <c:pt idx="35">
                  <c:v>6.5600000000000005</c:v>
                </c:pt>
                <c:pt idx="36">
                  <c:v>6.3100000000000005</c:v>
                </c:pt>
                <c:pt idx="37">
                  <c:v>6</c:v>
                </c:pt>
                <c:pt idx="38">
                  <c:v>6</c:v>
                </c:pt>
                <c:pt idx="39">
                  <c:v>6</c:v>
                </c:pt>
                <c:pt idx="40">
                  <c:v>6</c:v>
                </c:pt>
                <c:pt idx="41">
                  <c:v>6</c:v>
                </c:pt>
                <c:pt idx="42">
                  <c:v>6</c:v>
                </c:pt>
                <c:pt idx="43">
                  <c:v>6</c:v>
                </c:pt>
                <c:pt idx="44">
                  <c:v>6</c:v>
                </c:pt>
                <c:pt idx="45">
                  <c:v>6</c:v>
                </c:pt>
                <c:pt idx="46">
                  <c:v>6</c:v>
                </c:pt>
                <c:pt idx="47">
                  <c:v>6</c:v>
                </c:pt>
                <c:pt idx="48">
                  <c:v>6</c:v>
                </c:pt>
                <c:pt idx="49">
                  <c:v>6</c:v>
                </c:pt>
                <c:pt idx="50">
                  <c:v>6</c:v>
                </c:pt>
                <c:pt idx="51">
                  <c:v>6</c:v>
                </c:pt>
                <c:pt idx="52">
                  <c:v>6</c:v>
                </c:pt>
                <c:pt idx="53">
                  <c:v>6</c:v>
                </c:pt>
                <c:pt idx="54">
                  <c:v>6</c:v>
                </c:pt>
                <c:pt idx="55">
                  <c:v>6</c:v>
                </c:pt>
                <c:pt idx="56">
                  <c:v>6</c:v>
                </c:pt>
                <c:pt idx="57">
                  <c:v>6</c:v>
                </c:pt>
                <c:pt idx="58">
                  <c:v>6</c:v>
                </c:pt>
                <c:pt idx="59">
                  <c:v>6</c:v>
                </c:pt>
                <c:pt idx="60">
                  <c:v>6</c:v>
                </c:pt>
              </c:numCache>
            </c:numRef>
          </c:val>
        </c:ser>
        <c:marker val="1"/>
        <c:axId val="78050048"/>
        <c:axId val="78051584"/>
      </c:lineChart>
      <c:dateAx>
        <c:axId val="78050048"/>
        <c:scaling>
          <c:orientation val="minMax"/>
        </c:scaling>
        <c:axPos val="b"/>
        <c:numFmt formatCode="dd/mm/yyyy" sourceLinked="1"/>
        <c:tickLblPos val="nextTo"/>
        <c:txPr>
          <a:bodyPr rot="-5400000" vert="horz"/>
          <a:lstStyle/>
          <a:p>
            <a:pPr>
              <a:defRPr/>
            </a:pPr>
            <a:endParaRPr lang="en-US"/>
          </a:p>
        </c:txPr>
        <c:crossAx val="78051584"/>
        <c:crosses val="autoZero"/>
        <c:auto val="1"/>
        <c:lblOffset val="100"/>
        <c:majorUnit val="6"/>
        <c:majorTimeUnit val="months"/>
      </c:dateAx>
      <c:valAx>
        <c:axId val="78051584"/>
        <c:scaling>
          <c:orientation val="minMax"/>
          <c:max val="6.6"/>
          <c:min val="5.2"/>
        </c:scaling>
        <c:axPos val="l"/>
        <c:majorGridlines>
          <c:spPr>
            <a:ln w="6350">
              <a:prstDash val="dash"/>
            </a:ln>
          </c:spPr>
        </c:majorGridlines>
        <c:numFmt formatCode="General" sourceLinked="1"/>
        <c:tickLblPos val="nextTo"/>
        <c:crossAx val="78050048"/>
        <c:crosses val="autoZero"/>
        <c:crossBetween val="between"/>
      </c:valAx>
    </c:plotArea>
    <c:plotVisOnly val="1"/>
  </c:chart>
  <c:spPr>
    <a:ln w="6350">
      <a:solidFill>
        <a:schemeClr val="bg1">
          <a:lumMod val="50000"/>
        </a:schemeClr>
      </a:solidFill>
    </a:ln>
  </c:spPr>
  <c:txPr>
    <a:bodyPr/>
    <a:lstStyle/>
    <a:p>
      <a:pPr>
        <a:defRPr sz="500">
          <a:latin typeface="Arial" pitchFamily="34" charset="0"/>
          <a:cs typeface="Arial" pitchFamily="34" charset="0"/>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6.675224616967422E-2"/>
          <c:y val="0.12245025148748848"/>
          <c:w val="0.9043705171597427"/>
          <c:h val="0.66415706192432078"/>
        </c:manualLayout>
      </c:layout>
      <c:lineChart>
        <c:grouping val="standard"/>
        <c:ser>
          <c:idx val="0"/>
          <c:order val="0"/>
          <c:spPr>
            <a:ln w="19050"/>
          </c:spPr>
          <c:marker>
            <c:symbol val="none"/>
          </c:marker>
          <c:cat>
            <c:numRef>
              <c:f>RMBUSD!$A$3:$A$1308</c:f>
              <c:numCache>
                <c:formatCode>dd/mm/yyyy</c:formatCode>
                <c:ptCount val="1306"/>
                <c:pt idx="0">
                  <c:v>39990</c:v>
                </c:pt>
                <c:pt idx="1">
                  <c:v>39993</c:v>
                </c:pt>
                <c:pt idx="2">
                  <c:v>39994</c:v>
                </c:pt>
                <c:pt idx="3">
                  <c:v>39995</c:v>
                </c:pt>
                <c:pt idx="4">
                  <c:v>39996</c:v>
                </c:pt>
                <c:pt idx="5">
                  <c:v>39997</c:v>
                </c:pt>
                <c:pt idx="6">
                  <c:v>40000</c:v>
                </c:pt>
                <c:pt idx="7">
                  <c:v>40001</c:v>
                </c:pt>
                <c:pt idx="8">
                  <c:v>40002</c:v>
                </c:pt>
                <c:pt idx="9">
                  <c:v>40003</c:v>
                </c:pt>
                <c:pt idx="10">
                  <c:v>40004</c:v>
                </c:pt>
                <c:pt idx="11">
                  <c:v>40007</c:v>
                </c:pt>
                <c:pt idx="12">
                  <c:v>40008</c:v>
                </c:pt>
                <c:pt idx="13">
                  <c:v>40009</c:v>
                </c:pt>
                <c:pt idx="14">
                  <c:v>40010</c:v>
                </c:pt>
                <c:pt idx="15">
                  <c:v>40011</c:v>
                </c:pt>
                <c:pt idx="16">
                  <c:v>40014</c:v>
                </c:pt>
                <c:pt idx="17">
                  <c:v>40015</c:v>
                </c:pt>
                <c:pt idx="18">
                  <c:v>40016</c:v>
                </c:pt>
                <c:pt idx="19">
                  <c:v>40017</c:v>
                </c:pt>
                <c:pt idx="20">
                  <c:v>40018</c:v>
                </c:pt>
                <c:pt idx="21">
                  <c:v>40021</c:v>
                </c:pt>
                <c:pt idx="22">
                  <c:v>40022</c:v>
                </c:pt>
                <c:pt idx="23">
                  <c:v>40023</c:v>
                </c:pt>
                <c:pt idx="24">
                  <c:v>40024</c:v>
                </c:pt>
                <c:pt idx="25">
                  <c:v>40025</c:v>
                </c:pt>
                <c:pt idx="26">
                  <c:v>40028</c:v>
                </c:pt>
                <c:pt idx="27">
                  <c:v>40029</c:v>
                </c:pt>
                <c:pt idx="28">
                  <c:v>40030</c:v>
                </c:pt>
                <c:pt idx="29">
                  <c:v>40031</c:v>
                </c:pt>
                <c:pt idx="30">
                  <c:v>40032</c:v>
                </c:pt>
                <c:pt idx="31">
                  <c:v>40035</c:v>
                </c:pt>
                <c:pt idx="32">
                  <c:v>40036</c:v>
                </c:pt>
                <c:pt idx="33">
                  <c:v>40037</c:v>
                </c:pt>
                <c:pt idx="34">
                  <c:v>40038</c:v>
                </c:pt>
                <c:pt idx="35">
                  <c:v>40039</c:v>
                </c:pt>
                <c:pt idx="36">
                  <c:v>40042</c:v>
                </c:pt>
                <c:pt idx="37">
                  <c:v>40043</c:v>
                </c:pt>
                <c:pt idx="38">
                  <c:v>40044</c:v>
                </c:pt>
                <c:pt idx="39">
                  <c:v>40045</c:v>
                </c:pt>
                <c:pt idx="40">
                  <c:v>40046</c:v>
                </c:pt>
                <c:pt idx="41">
                  <c:v>40049</c:v>
                </c:pt>
                <c:pt idx="42">
                  <c:v>40050</c:v>
                </c:pt>
                <c:pt idx="43">
                  <c:v>40051</c:v>
                </c:pt>
                <c:pt idx="44">
                  <c:v>40052</c:v>
                </c:pt>
                <c:pt idx="45">
                  <c:v>40053</c:v>
                </c:pt>
                <c:pt idx="46">
                  <c:v>40056</c:v>
                </c:pt>
                <c:pt idx="47">
                  <c:v>40057</c:v>
                </c:pt>
                <c:pt idx="48">
                  <c:v>40058</c:v>
                </c:pt>
                <c:pt idx="49">
                  <c:v>40059</c:v>
                </c:pt>
                <c:pt idx="50">
                  <c:v>40060</c:v>
                </c:pt>
                <c:pt idx="51">
                  <c:v>40063</c:v>
                </c:pt>
                <c:pt idx="52">
                  <c:v>40064</c:v>
                </c:pt>
                <c:pt idx="53">
                  <c:v>40065</c:v>
                </c:pt>
                <c:pt idx="54">
                  <c:v>40066</c:v>
                </c:pt>
                <c:pt idx="55">
                  <c:v>40067</c:v>
                </c:pt>
                <c:pt idx="56">
                  <c:v>40070</c:v>
                </c:pt>
                <c:pt idx="57">
                  <c:v>40071</c:v>
                </c:pt>
                <c:pt idx="58">
                  <c:v>40072</c:v>
                </c:pt>
                <c:pt idx="59">
                  <c:v>40073</c:v>
                </c:pt>
                <c:pt idx="60">
                  <c:v>40074</c:v>
                </c:pt>
                <c:pt idx="61">
                  <c:v>40077</c:v>
                </c:pt>
                <c:pt idx="62">
                  <c:v>40078</c:v>
                </c:pt>
                <c:pt idx="63">
                  <c:v>40079</c:v>
                </c:pt>
                <c:pt idx="64">
                  <c:v>40080</c:v>
                </c:pt>
                <c:pt idx="65">
                  <c:v>40081</c:v>
                </c:pt>
                <c:pt idx="66">
                  <c:v>40084</c:v>
                </c:pt>
                <c:pt idx="67">
                  <c:v>40085</c:v>
                </c:pt>
                <c:pt idx="68">
                  <c:v>40086</c:v>
                </c:pt>
                <c:pt idx="69">
                  <c:v>40087</c:v>
                </c:pt>
                <c:pt idx="70">
                  <c:v>40088</c:v>
                </c:pt>
                <c:pt idx="71">
                  <c:v>40091</c:v>
                </c:pt>
                <c:pt idx="72">
                  <c:v>40092</c:v>
                </c:pt>
                <c:pt idx="73">
                  <c:v>40093</c:v>
                </c:pt>
                <c:pt idx="74">
                  <c:v>40094</c:v>
                </c:pt>
                <c:pt idx="75">
                  <c:v>40095</c:v>
                </c:pt>
                <c:pt idx="76">
                  <c:v>40098</c:v>
                </c:pt>
                <c:pt idx="77">
                  <c:v>40099</c:v>
                </c:pt>
                <c:pt idx="78">
                  <c:v>40100</c:v>
                </c:pt>
                <c:pt idx="79">
                  <c:v>40101</c:v>
                </c:pt>
                <c:pt idx="80">
                  <c:v>40102</c:v>
                </c:pt>
                <c:pt idx="81">
                  <c:v>40105</c:v>
                </c:pt>
                <c:pt idx="82">
                  <c:v>40106</c:v>
                </c:pt>
                <c:pt idx="83">
                  <c:v>40107</c:v>
                </c:pt>
                <c:pt idx="84">
                  <c:v>40108</c:v>
                </c:pt>
                <c:pt idx="85">
                  <c:v>40109</c:v>
                </c:pt>
                <c:pt idx="86">
                  <c:v>40112</c:v>
                </c:pt>
                <c:pt idx="87">
                  <c:v>40113</c:v>
                </c:pt>
                <c:pt idx="88">
                  <c:v>40114</c:v>
                </c:pt>
                <c:pt idx="89">
                  <c:v>40115</c:v>
                </c:pt>
                <c:pt idx="90">
                  <c:v>40116</c:v>
                </c:pt>
                <c:pt idx="91">
                  <c:v>40119</c:v>
                </c:pt>
                <c:pt idx="92">
                  <c:v>40120</c:v>
                </c:pt>
                <c:pt idx="93">
                  <c:v>40121</c:v>
                </c:pt>
                <c:pt idx="94">
                  <c:v>40122</c:v>
                </c:pt>
                <c:pt idx="95">
                  <c:v>40123</c:v>
                </c:pt>
                <c:pt idx="96">
                  <c:v>40126</c:v>
                </c:pt>
                <c:pt idx="97">
                  <c:v>40127</c:v>
                </c:pt>
                <c:pt idx="98">
                  <c:v>40128</c:v>
                </c:pt>
                <c:pt idx="99">
                  <c:v>40129</c:v>
                </c:pt>
                <c:pt idx="100">
                  <c:v>40130</c:v>
                </c:pt>
                <c:pt idx="101">
                  <c:v>40133</c:v>
                </c:pt>
                <c:pt idx="102">
                  <c:v>40134</c:v>
                </c:pt>
                <c:pt idx="103">
                  <c:v>40135</c:v>
                </c:pt>
                <c:pt idx="104">
                  <c:v>40136</c:v>
                </c:pt>
                <c:pt idx="105">
                  <c:v>40137</c:v>
                </c:pt>
                <c:pt idx="106">
                  <c:v>40140</c:v>
                </c:pt>
                <c:pt idx="107">
                  <c:v>40141</c:v>
                </c:pt>
                <c:pt idx="108">
                  <c:v>40142</c:v>
                </c:pt>
                <c:pt idx="109">
                  <c:v>40143</c:v>
                </c:pt>
                <c:pt idx="110">
                  <c:v>40144</c:v>
                </c:pt>
                <c:pt idx="111">
                  <c:v>40147</c:v>
                </c:pt>
                <c:pt idx="112">
                  <c:v>40148</c:v>
                </c:pt>
                <c:pt idx="113">
                  <c:v>40149</c:v>
                </c:pt>
                <c:pt idx="114">
                  <c:v>40150</c:v>
                </c:pt>
                <c:pt idx="115">
                  <c:v>40151</c:v>
                </c:pt>
                <c:pt idx="116">
                  <c:v>40154</c:v>
                </c:pt>
                <c:pt idx="117">
                  <c:v>40155</c:v>
                </c:pt>
                <c:pt idx="118">
                  <c:v>40156</c:v>
                </c:pt>
                <c:pt idx="119">
                  <c:v>40157</c:v>
                </c:pt>
                <c:pt idx="120">
                  <c:v>40158</c:v>
                </c:pt>
                <c:pt idx="121">
                  <c:v>40161</c:v>
                </c:pt>
                <c:pt idx="122">
                  <c:v>40162</c:v>
                </c:pt>
                <c:pt idx="123">
                  <c:v>40163</c:v>
                </c:pt>
                <c:pt idx="124">
                  <c:v>40164</c:v>
                </c:pt>
                <c:pt idx="125">
                  <c:v>40165</c:v>
                </c:pt>
                <c:pt idx="126">
                  <c:v>40168</c:v>
                </c:pt>
                <c:pt idx="127">
                  <c:v>40169</c:v>
                </c:pt>
                <c:pt idx="128">
                  <c:v>40170</c:v>
                </c:pt>
                <c:pt idx="129">
                  <c:v>40171</c:v>
                </c:pt>
                <c:pt idx="130">
                  <c:v>40172</c:v>
                </c:pt>
                <c:pt idx="131">
                  <c:v>40175</c:v>
                </c:pt>
                <c:pt idx="132">
                  <c:v>40176</c:v>
                </c:pt>
                <c:pt idx="133">
                  <c:v>40177</c:v>
                </c:pt>
                <c:pt idx="134">
                  <c:v>40178</c:v>
                </c:pt>
                <c:pt idx="135">
                  <c:v>40179</c:v>
                </c:pt>
                <c:pt idx="136">
                  <c:v>40182</c:v>
                </c:pt>
                <c:pt idx="137">
                  <c:v>40183</c:v>
                </c:pt>
                <c:pt idx="138">
                  <c:v>40184</c:v>
                </c:pt>
                <c:pt idx="139">
                  <c:v>40185</c:v>
                </c:pt>
                <c:pt idx="140">
                  <c:v>40186</c:v>
                </c:pt>
                <c:pt idx="141">
                  <c:v>40189</c:v>
                </c:pt>
                <c:pt idx="142">
                  <c:v>40190</c:v>
                </c:pt>
                <c:pt idx="143">
                  <c:v>40191</c:v>
                </c:pt>
                <c:pt idx="144">
                  <c:v>40192</c:v>
                </c:pt>
                <c:pt idx="145">
                  <c:v>40193</c:v>
                </c:pt>
                <c:pt idx="146">
                  <c:v>40196</c:v>
                </c:pt>
                <c:pt idx="147">
                  <c:v>40197</c:v>
                </c:pt>
                <c:pt idx="148">
                  <c:v>40198</c:v>
                </c:pt>
                <c:pt idx="149">
                  <c:v>40199</c:v>
                </c:pt>
                <c:pt idx="150">
                  <c:v>40200</c:v>
                </c:pt>
                <c:pt idx="151">
                  <c:v>40203</c:v>
                </c:pt>
                <c:pt idx="152">
                  <c:v>40204</c:v>
                </c:pt>
                <c:pt idx="153">
                  <c:v>40205</c:v>
                </c:pt>
                <c:pt idx="154">
                  <c:v>40206</c:v>
                </c:pt>
                <c:pt idx="155">
                  <c:v>40207</c:v>
                </c:pt>
                <c:pt idx="156">
                  <c:v>40210</c:v>
                </c:pt>
                <c:pt idx="157">
                  <c:v>40211</c:v>
                </c:pt>
                <c:pt idx="158">
                  <c:v>40212</c:v>
                </c:pt>
                <c:pt idx="159">
                  <c:v>40213</c:v>
                </c:pt>
                <c:pt idx="160">
                  <c:v>40214</c:v>
                </c:pt>
                <c:pt idx="161">
                  <c:v>40217</c:v>
                </c:pt>
                <c:pt idx="162">
                  <c:v>40218</c:v>
                </c:pt>
                <c:pt idx="163">
                  <c:v>40219</c:v>
                </c:pt>
                <c:pt idx="164">
                  <c:v>40220</c:v>
                </c:pt>
                <c:pt idx="165">
                  <c:v>40221</c:v>
                </c:pt>
                <c:pt idx="166">
                  <c:v>40224</c:v>
                </c:pt>
                <c:pt idx="167">
                  <c:v>40225</c:v>
                </c:pt>
                <c:pt idx="168">
                  <c:v>40226</c:v>
                </c:pt>
                <c:pt idx="169">
                  <c:v>40227</c:v>
                </c:pt>
                <c:pt idx="170">
                  <c:v>40228</c:v>
                </c:pt>
                <c:pt idx="171">
                  <c:v>40231</c:v>
                </c:pt>
                <c:pt idx="172">
                  <c:v>40232</c:v>
                </c:pt>
                <c:pt idx="173">
                  <c:v>40233</c:v>
                </c:pt>
                <c:pt idx="174">
                  <c:v>40234</c:v>
                </c:pt>
                <c:pt idx="175">
                  <c:v>40235</c:v>
                </c:pt>
                <c:pt idx="176">
                  <c:v>40238</c:v>
                </c:pt>
                <c:pt idx="177">
                  <c:v>40239</c:v>
                </c:pt>
                <c:pt idx="178">
                  <c:v>40240</c:v>
                </c:pt>
                <c:pt idx="179">
                  <c:v>40241</c:v>
                </c:pt>
                <c:pt idx="180">
                  <c:v>40242</c:v>
                </c:pt>
                <c:pt idx="181">
                  <c:v>40245</c:v>
                </c:pt>
                <c:pt idx="182">
                  <c:v>40246</c:v>
                </c:pt>
                <c:pt idx="183">
                  <c:v>40247</c:v>
                </c:pt>
                <c:pt idx="184">
                  <c:v>40248</c:v>
                </c:pt>
                <c:pt idx="185">
                  <c:v>40249</c:v>
                </c:pt>
                <c:pt idx="186">
                  <c:v>40252</c:v>
                </c:pt>
                <c:pt idx="187">
                  <c:v>40253</c:v>
                </c:pt>
                <c:pt idx="188">
                  <c:v>40254</c:v>
                </c:pt>
                <c:pt idx="189">
                  <c:v>40255</c:v>
                </c:pt>
                <c:pt idx="190">
                  <c:v>40256</c:v>
                </c:pt>
                <c:pt idx="191">
                  <c:v>40259</c:v>
                </c:pt>
                <c:pt idx="192">
                  <c:v>40260</c:v>
                </c:pt>
                <c:pt idx="193">
                  <c:v>40261</c:v>
                </c:pt>
                <c:pt idx="194">
                  <c:v>40262</c:v>
                </c:pt>
                <c:pt idx="195">
                  <c:v>40263</c:v>
                </c:pt>
                <c:pt idx="196">
                  <c:v>40266</c:v>
                </c:pt>
                <c:pt idx="197">
                  <c:v>40267</c:v>
                </c:pt>
                <c:pt idx="198">
                  <c:v>40268</c:v>
                </c:pt>
                <c:pt idx="199">
                  <c:v>40269</c:v>
                </c:pt>
                <c:pt idx="200">
                  <c:v>40270</c:v>
                </c:pt>
                <c:pt idx="201">
                  <c:v>40273</c:v>
                </c:pt>
                <c:pt idx="202">
                  <c:v>40274</c:v>
                </c:pt>
                <c:pt idx="203">
                  <c:v>40275</c:v>
                </c:pt>
                <c:pt idx="204">
                  <c:v>40276</c:v>
                </c:pt>
                <c:pt idx="205">
                  <c:v>40277</c:v>
                </c:pt>
                <c:pt idx="206">
                  <c:v>40280</c:v>
                </c:pt>
                <c:pt idx="207">
                  <c:v>40281</c:v>
                </c:pt>
                <c:pt idx="208">
                  <c:v>40282</c:v>
                </c:pt>
                <c:pt idx="209">
                  <c:v>40283</c:v>
                </c:pt>
                <c:pt idx="210">
                  <c:v>40284</c:v>
                </c:pt>
                <c:pt idx="211">
                  <c:v>40287</c:v>
                </c:pt>
                <c:pt idx="212">
                  <c:v>40288</c:v>
                </c:pt>
                <c:pt idx="213">
                  <c:v>40289</c:v>
                </c:pt>
                <c:pt idx="214">
                  <c:v>40290</c:v>
                </c:pt>
                <c:pt idx="215">
                  <c:v>40291</c:v>
                </c:pt>
                <c:pt idx="216">
                  <c:v>40294</c:v>
                </c:pt>
                <c:pt idx="217">
                  <c:v>40295</c:v>
                </c:pt>
                <c:pt idx="218">
                  <c:v>40296</c:v>
                </c:pt>
                <c:pt idx="219">
                  <c:v>40297</c:v>
                </c:pt>
                <c:pt idx="220">
                  <c:v>40298</c:v>
                </c:pt>
                <c:pt idx="221">
                  <c:v>40301</c:v>
                </c:pt>
                <c:pt idx="222">
                  <c:v>40302</c:v>
                </c:pt>
                <c:pt idx="223">
                  <c:v>40303</c:v>
                </c:pt>
                <c:pt idx="224">
                  <c:v>40304</c:v>
                </c:pt>
                <c:pt idx="225">
                  <c:v>40305</c:v>
                </c:pt>
                <c:pt idx="226">
                  <c:v>40308</c:v>
                </c:pt>
                <c:pt idx="227">
                  <c:v>40309</c:v>
                </c:pt>
                <c:pt idx="228">
                  <c:v>40310</c:v>
                </c:pt>
                <c:pt idx="229">
                  <c:v>40311</c:v>
                </c:pt>
                <c:pt idx="230">
                  <c:v>40312</c:v>
                </c:pt>
                <c:pt idx="231">
                  <c:v>40315</c:v>
                </c:pt>
                <c:pt idx="232">
                  <c:v>40316</c:v>
                </c:pt>
                <c:pt idx="233">
                  <c:v>40317</c:v>
                </c:pt>
                <c:pt idx="234">
                  <c:v>40318</c:v>
                </c:pt>
                <c:pt idx="235">
                  <c:v>40319</c:v>
                </c:pt>
                <c:pt idx="236">
                  <c:v>40322</c:v>
                </c:pt>
                <c:pt idx="237">
                  <c:v>40323</c:v>
                </c:pt>
                <c:pt idx="238">
                  <c:v>40324</c:v>
                </c:pt>
                <c:pt idx="239">
                  <c:v>40325</c:v>
                </c:pt>
                <c:pt idx="240">
                  <c:v>40326</c:v>
                </c:pt>
                <c:pt idx="241">
                  <c:v>40329</c:v>
                </c:pt>
                <c:pt idx="242">
                  <c:v>40330</c:v>
                </c:pt>
                <c:pt idx="243">
                  <c:v>40331</c:v>
                </c:pt>
                <c:pt idx="244">
                  <c:v>40332</c:v>
                </c:pt>
                <c:pt idx="245">
                  <c:v>40333</c:v>
                </c:pt>
                <c:pt idx="246">
                  <c:v>40336</c:v>
                </c:pt>
                <c:pt idx="247">
                  <c:v>40337</c:v>
                </c:pt>
                <c:pt idx="248">
                  <c:v>40338</c:v>
                </c:pt>
                <c:pt idx="249">
                  <c:v>40339</c:v>
                </c:pt>
                <c:pt idx="250">
                  <c:v>40340</c:v>
                </c:pt>
                <c:pt idx="251">
                  <c:v>40343</c:v>
                </c:pt>
                <c:pt idx="252">
                  <c:v>40344</c:v>
                </c:pt>
                <c:pt idx="253">
                  <c:v>40345</c:v>
                </c:pt>
                <c:pt idx="254">
                  <c:v>40346</c:v>
                </c:pt>
                <c:pt idx="255">
                  <c:v>40347</c:v>
                </c:pt>
                <c:pt idx="256">
                  <c:v>40350</c:v>
                </c:pt>
                <c:pt idx="257">
                  <c:v>40351</c:v>
                </c:pt>
                <c:pt idx="258">
                  <c:v>40352</c:v>
                </c:pt>
                <c:pt idx="259">
                  <c:v>40353</c:v>
                </c:pt>
                <c:pt idx="260">
                  <c:v>40354</c:v>
                </c:pt>
                <c:pt idx="261">
                  <c:v>40357</c:v>
                </c:pt>
                <c:pt idx="262">
                  <c:v>40358</c:v>
                </c:pt>
                <c:pt idx="263">
                  <c:v>40359</c:v>
                </c:pt>
                <c:pt idx="264">
                  <c:v>40360</c:v>
                </c:pt>
                <c:pt idx="265">
                  <c:v>40361</c:v>
                </c:pt>
                <c:pt idx="266">
                  <c:v>40364</c:v>
                </c:pt>
                <c:pt idx="267">
                  <c:v>40365</c:v>
                </c:pt>
                <c:pt idx="268">
                  <c:v>40366</c:v>
                </c:pt>
                <c:pt idx="269">
                  <c:v>40367</c:v>
                </c:pt>
                <c:pt idx="270">
                  <c:v>40368</c:v>
                </c:pt>
                <c:pt idx="271">
                  <c:v>40371</c:v>
                </c:pt>
                <c:pt idx="272">
                  <c:v>40372</c:v>
                </c:pt>
                <c:pt idx="273">
                  <c:v>40373</c:v>
                </c:pt>
                <c:pt idx="274">
                  <c:v>40374</c:v>
                </c:pt>
                <c:pt idx="275">
                  <c:v>40375</c:v>
                </c:pt>
                <c:pt idx="276">
                  <c:v>40378</c:v>
                </c:pt>
                <c:pt idx="277">
                  <c:v>40379</c:v>
                </c:pt>
                <c:pt idx="278">
                  <c:v>40380</c:v>
                </c:pt>
                <c:pt idx="279">
                  <c:v>40381</c:v>
                </c:pt>
                <c:pt idx="280">
                  <c:v>40382</c:v>
                </c:pt>
                <c:pt idx="281">
                  <c:v>40385</c:v>
                </c:pt>
                <c:pt idx="282">
                  <c:v>40386</c:v>
                </c:pt>
                <c:pt idx="283">
                  <c:v>40387</c:v>
                </c:pt>
                <c:pt idx="284">
                  <c:v>40388</c:v>
                </c:pt>
                <c:pt idx="285">
                  <c:v>40389</c:v>
                </c:pt>
                <c:pt idx="286">
                  <c:v>40392</c:v>
                </c:pt>
                <c:pt idx="287">
                  <c:v>40393</c:v>
                </c:pt>
                <c:pt idx="288">
                  <c:v>40394</c:v>
                </c:pt>
                <c:pt idx="289">
                  <c:v>40395</c:v>
                </c:pt>
                <c:pt idx="290">
                  <c:v>40396</c:v>
                </c:pt>
                <c:pt idx="291">
                  <c:v>40399</c:v>
                </c:pt>
                <c:pt idx="292">
                  <c:v>40400</c:v>
                </c:pt>
                <c:pt idx="293">
                  <c:v>40401</c:v>
                </c:pt>
                <c:pt idx="294">
                  <c:v>40402</c:v>
                </c:pt>
                <c:pt idx="295">
                  <c:v>40403</c:v>
                </c:pt>
                <c:pt idx="296">
                  <c:v>40406</c:v>
                </c:pt>
                <c:pt idx="297">
                  <c:v>40407</c:v>
                </c:pt>
                <c:pt idx="298">
                  <c:v>40408</c:v>
                </c:pt>
                <c:pt idx="299">
                  <c:v>40409</c:v>
                </c:pt>
                <c:pt idx="300">
                  <c:v>40410</c:v>
                </c:pt>
                <c:pt idx="301">
                  <c:v>40413</c:v>
                </c:pt>
                <c:pt idx="302">
                  <c:v>40414</c:v>
                </c:pt>
                <c:pt idx="303">
                  <c:v>40415</c:v>
                </c:pt>
                <c:pt idx="304">
                  <c:v>40416</c:v>
                </c:pt>
                <c:pt idx="305">
                  <c:v>40417</c:v>
                </c:pt>
                <c:pt idx="306">
                  <c:v>40420</c:v>
                </c:pt>
                <c:pt idx="307">
                  <c:v>40421</c:v>
                </c:pt>
                <c:pt idx="308">
                  <c:v>40422</c:v>
                </c:pt>
                <c:pt idx="309">
                  <c:v>40423</c:v>
                </c:pt>
                <c:pt idx="310">
                  <c:v>40424</c:v>
                </c:pt>
                <c:pt idx="311">
                  <c:v>40427</c:v>
                </c:pt>
                <c:pt idx="312">
                  <c:v>40428</c:v>
                </c:pt>
                <c:pt idx="313">
                  <c:v>40429</c:v>
                </c:pt>
                <c:pt idx="314">
                  <c:v>40430</c:v>
                </c:pt>
                <c:pt idx="315">
                  <c:v>40431</c:v>
                </c:pt>
                <c:pt idx="316">
                  <c:v>40434</c:v>
                </c:pt>
                <c:pt idx="317">
                  <c:v>40435</c:v>
                </c:pt>
                <c:pt idx="318">
                  <c:v>40436</c:v>
                </c:pt>
                <c:pt idx="319">
                  <c:v>40437</c:v>
                </c:pt>
                <c:pt idx="320">
                  <c:v>40438</c:v>
                </c:pt>
                <c:pt idx="321">
                  <c:v>40441</c:v>
                </c:pt>
                <c:pt idx="322">
                  <c:v>40442</c:v>
                </c:pt>
                <c:pt idx="323">
                  <c:v>40443</c:v>
                </c:pt>
                <c:pt idx="324">
                  <c:v>40444</c:v>
                </c:pt>
                <c:pt idx="325">
                  <c:v>40445</c:v>
                </c:pt>
                <c:pt idx="326">
                  <c:v>40448</c:v>
                </c:pt>
                <c:pt idx="327">
                  <c:v>40449</c:v>
                </c:pt>
                <c:pt idx="328">
                  <c:v>40450</c:v>
                </c:pt>
                <c:pt idx="329">
                  <c:v>40451</c:v>
                </c:pt>
                <c:pt idx="330">
                  <c:v>40452</c:v>
                </c:pt>
                <c:pt idx="331">
                  <c:v>40455</c:v>
                </c:pt>
                <c:pt idx="332">
                  <c:v>40456</c:v>
                </c:pt>
                <c:pt idx="333">
                  <c:v>40457</c:v>
                </c:pt>
                <c:pt idx="334">
                  <c:v>40458</c:v>
                </c:pt>
                <c:pt idx="335">
                  <c:v>40459</c:v>
                </c:pt>
                <c:pt idx="336">
                  <c:v>40462</c:v>
                </c:pt>
                <c:pt idx="337">
                  <c:v>40463</c:v>
                </c:pt>
                <c:pt idx="338">
                  <c:v>40464</c:v>
                </c:pt>
                <c:pt idx="339">
                  <c:v>40465</c:v>
                </c:pt>
                <c:pt idx="340">
                  <c:v>40466</c:v>
                </c:pt>
                <c:pt idx="341">
                  <c:v>40469</c:v>
                </c:pt>
                <c:pt idx="342">
                  <c:v>40470</c:v>
                </c:pt>
                <c:pt idx="343">
                  <c:v>40471</c:v>
                </c:pt>
                <c:pt idx="344">
                  <c:v>40472</c:v>
                </c:pt>
                <c:pt idx="345">
                  <c:v>40473</c:v>
                </c:pt>
                <c:pt idx="346">
                  <c:v>40476</c:v>
                </c:pt>
                <c:pt idx="347">
                  <c:v>40477</c:v>
                </c:pt>
                <c:pt idx="348">
                  <c:v>40478</c:v>
                </c:pt>
                <c:pt idx="349">
                  <c:v>40479</c:v>
                </c:pt>
                <c:pt idx="350">
                  <c:v>40480</c:v>
                </c:pt>
                <c:pt idx="351">
                  <c:v>40483</c:v>
                </c:pt>
                <c:pt idx="352">
                  <c:v>40484</c:v>
                </c:pt>
                <c:pt idx="353">
                  <c:v>40485</c:v>
                </c:pt>
                <c:pt idx="354">
                  <c:v>40486</c:v>
                </c:pt>
                <c:pt idx="355">
                  <c:v>40487</c:v>
                </c:pt>
                <c:pt idx="356">
                  <c:v>40490</c:v>
                </c:pt>
                <c:pt idx="357">
                  <c:v>40491</c:v>
                </c:pt>
                <c:pt idx="358">
                  <c:v>40492</c:v>
                </c:pt>
                <c:pt idx="359">
                  <c:v>40493</c:v>
                </c:pt>
                <c:pt idx="360">
                  <c:v>40494</c:v>
                </c:pt>
                <c:pt idx="361">
                  <c:v>40497</c:v>
                </c:pt>
                <c:pt idx="362">
                  <c:v>40498</c:v>
                </c:pt>
                <c:pt idx="363">
                  <c:v>40499</c:v>
                </c:pt>
                <c:pt idx="364">
                  <c:v>40500</c:v>
                </c:pt>
                <c:pt idx="365">
                  <c:v>40501</c:v>
                </c:pt>
                <c:pt idx="366">
                  <c:v>40504</c:v>
                </c:pt>
                <c:pt idx="367">
                  <c:v>40505</c:v>
                </c:pt>
                <c:pt idx="368">
                  <c:v>40506</c:v>
                </c:pt>
                <c:pt idx="369">
                  <c:v>40507</c:v>
                </c:pt>
                <c:pt idx="370">
                  <c:v>40508</c:v>
                </c:pt>
                <c:pt idx="371">
                  <c:v>40511</c:v>
                </c:pt>
                <c:pt idx="372">
                  <c:v>40512</c:v>
                </c:pt>
                <c:pt idx="373">
                  <c:v>40513</c:v>
                </c:pt>
                <c:pt idx="374">
                  <c:v>40514</c:v>
                </c:pt>
                <c:pt idx="375">
                  <c:v>40515</c:v>
                </c:pt>
                <c:pt idx="376">
                  <c:v>40518</c:v>
                </c:pt>
                <c:pt idx="377">
                  <c:v>40519</c:v>
                </c:pt>
                <c:pt idx="378">
                  <c:v>40520</c:v>
                </c:pt>
                <c:pt idx="379">
                  <c:v>40521</c:v>
                </c:pt>
                <c:pt idx="380">
                  <c:v>40522</c:v>
                </c:pt>
                <c:pt idx="381">
                  <c:v>40525</c:v>
                </c:pt>
                <c:pt idx="382">
                  <c:v>40526</c:v>
                </c:pt>
                <c:pt idx="383">
                  <c:v>40527</c:v>
                </c:pt>
                <c:pt idx="384">
                  <c:v>40528</c:v>
                </c:pt>
                <c:pt idx="385">
                  <c:v>40529</c:v>
                </c:pt>
                <c:pt idx="386">
                  <c:v>40532</c:v>
                </c:pt>
                <c:pt idx="387">
                  <c:v>40533</c:v>
                </c:pt>
                <c:pt idx="388">
                  <c:v>40534</c:v>
                </c:pt>
                <c:pt idx="389">
                  <c:v>40535</c:v>
                </c:pt>
                <c:pt idx="390">
                  <c:v>40536</c:v>
                </c:pt>
                <c:pt idx="391">
                  <c:v>40539</c:v>
                </c:pt>
                <c:pt idx="392">
                  <c:v>40540</c:v>
                </c:pt>
                <c:pt idx="393">
                  <c:v>40541</c:v>
                </c:pt>
                <c:pt idx="394">
                  <c:v>40542</c:v>
                </c:pt>
                <c:pt idx="395">
                  <c:v>40543</c:v>
                </c:pt>
                <c:pt idx="396">
                  <c:v>40546</c:v>
                </c:pt>
                <c:pt idx="397">
                  <c:v>40547</c:v>
                </c:pt>
                <c:pt idx="398">
                  <c:v>40548</c:v>
                </c:pt>
                <c:pt idx="399">
                  <c:v>40549</c:v>
                </c:pt>
                <c:pt idx="400">
                  <c:v>40550</c:v>
                </c:pt>
                <c:pt idx="401">
                  <c:v>40553</c:v>
                </c:pt>
                <c:pt idx="402">
                  <c:v>40554</c:v>
                </c:pt>
                <c:pt idx="403">
                  <c:v>40555</c:v>
                </c:pt>
                <c:pt idx="404">
                  <c:v>40556</c:v>
                </c:pt>
                <c:pt idx="405">
                  <c:v>40557</c:v>
                </c:pt>
                <c:pt idx="406">
                  <c:v>40560</c:v>
                </c:pt>
                <c:pt idx="407">
                  <c:v>40561</c:v>
                </c:pt>
                <c:pt idx="408">
                  <c:v>40562</c:v>
                </c:pt>
                <c:pt idx="409">
                  <c:v>40563</c:v>
                </c:pt>
                <c:pt idx="410">
                  <c:v>40564</c:v>
                </c:pt>
                <c:pt idx="411">
                  <c:v>40567</c:v>
                </c:pt>
                <c:pt idx="412">
                  <c:v>40568</c:v>
                </c:pt>
                <c:pt idx="413">
                  <c:v>40569</c:v>
                </c:pt>
                <c:pt idx="414">
                  <c:v>40570</c:v>
                </c:pt>
                <c:pt idx="415">
                  <c:v>40571</c:v>
                </c:pt>
                <c:pt idx="416">
                  <c:v>40574</c:v>
                </c:pt>
                <c:pt idx="417">
                  <c:v>40575</c:v>
                </c:pt>
                <c:pt idx="418">
                  <c:v>40576</c:v>
                </c:pt>
                <c:pt idx="419">
                  <c:v>40577</c:v>
                </c:pt>
                <c:pt idx="420">
                  <c:v>40578</c:v>
                </c:pt>
                <c:pt idx="421">
                  <c:v>40581</c:v>
                </c:pt>
                <c:pt idx="422">
                  <c:v>40582</c:v>
                </c:pt>
                <c:pt idx="423">
                  <c:v>40583</c:v>
                </c:pt>
                <c:pt idx="424">
                  <c:v>40584</c:v>
                </c:pt>
                <c:pt idx="425">
                  <c:v>40585</c:v>
                </c:pt>
                <c:pt idx="426">
                  <c:v>40588</c:v>
                </c:pt>
                <c:pt idx="427">
                  <c:v>40589</c:v>
                </c:pt>
                <c:pt idx="428">
                  <c:v>40590</c:v>
                </c:pt>
                <c:pt idx="429">
                  <c:v>40591</c:v>
                </c:pt>
                <c:pt idx="430">
                  <c:v>40592</c:v>
                </c:pt>
                <c:pt idx="431">
                  <c:v>40595</c:v>
                </c:pt>
                <c:pt idx="432">
                  <c:v>40596</c:v>
                </c:pt>
                <c:pt idx="433">
                  <c:v>40597</c:v>
                </c:pt>
                <c:pt idx="434">
                  <c:v>40598</c:v>
                </c:pt>
                <c:pt idx="435">
                  <c:v>40599</c:v>
                </c:pt>
                <c:pt idx="436">
                  <c:v>40602</c:v>
                </c:pt>
                <c:pt idx="437">
                  <c:v>40603</c:v>
                </c:pt>
                <c:pt idx="438">
                  <c:v>40604</c:v>
                </c:pt>
                <c:pt idx="439">
                  <c:v>40605</c:v>
                </c:pt>
                <c:pt idx="440">
                  <c:v>40606</c:v>
                </c:pt>
                <c:pt idx="441">
                  <c:v>40609</c:v>
                </c:pt>
                <c:pt idx="442">
                  <c:v>40610</c:v>
                </c:pt>
                <c:pt idx="443">
                  <c:v>40611</c:v>
                </c:pt>
                <c:pt idx="444">
                  <c:v>40612</c:v>
                </c:pt>
                <c:pt idx="445">
                  <c:v>40613</c:v>
                </c:pt>
                <c:pt idx="446">
                  <c:v>40616</c:v>
                </c:pt>
                <c:pt idx="447">
                  <c:v>40617</c:v>
                </c:pt>
                <c:pt idx="448">
                  <c:v>40618</c:v>
                </c:pt>
                <c:pt idx="449">
                  <c:v>40619</c:v>
                </c:pt>
                <c:pt idx="450">
                  <c:v>40620</c:v>
                </c:pt>
                <c:pt idx="451">
                  <c:v>40623</c:v>
                </c:pt>
                <c:pt idx="452">
                  <c:v>40624</c:v>
                </c:pt>
                <c:pt idx="453">
                  <c:v>40625</c:v>
                </c:pt>
                <c:pt idx="454">
                  <c:v>40626</c:v>
                </c:pt>
                <c:pt idx="455">
                  <c:v>40627</c:v>
                </c:pt>
                <c:pt idx="456">
                  <c:v>40630</c:v>
                </c:pt>
                <c:pt idx="457">
                  <c:v>40631</c:v>
                </c:pt>
                <c:pt idx="458">
                  <c:v>40632</c:v>
                </c:pt>
                <c:pt idx="459">
                  <c:v>40633</c:v>
                </c:pt>
                <c:pt idx="460">
                  <c:v>40634</c:v>
                </c:pt>
                <c:pt idx="461">
                  <c:v>40637</c:v>
                </c:pt>
                <c:pt idx="462">
                  <c:v>40638</c:v>
                </c:pt>
                <c:pt idx="463">
                  <c:v>40639</c:v>
                </c:pt>
                <c:pt idx="464">
                  <c:v>40640</c:v>
                </c:pt>
                <c:pt idx="465">
                  <c:v>40641</c:v>
                </c:pt>
                <c:pt idx="466">
                  <c:v>40644</c:v>
                </c:pt>
                <c:pt idx="467">
                  <c:v>40645</c:v>
                </c:pt>
                <c:pt idx="468">
                  <c:v>40646</c:v>
                </c:pt>
                <c:pt idx="469">
                  <c:v>40647</c:v>
                </c:pt>
                <c:pt idx="470">
                  <c:v>40648</c:v>
                </c:pt>
                <c:pt idx="471">
                  <c:v>40651</c:v>
                </c:pt>
                <c:pt idx="472">
                  <c:v>40652</c:v>
                </c:pt>
                <c:pt idx="473">
                  <c:v>40653</c:v>
                </c:pt>
                <c:pt idx="474">
                  <c:v>40654</c:v>
                </c:pt>
                <c:pt idx="475">
                  <c:v>40655</c:v>
                </c:pt>
                <c:pt idx="476">
                  <c:v>40658</c:v>
                </c:pt>
                <c:pt idx="477">
                  <c:v>40659</c:v>
                </c:pt>
                <c:pt idx="478">
                  <c:v>40660</c:v>
                </c:pt>
                <c:pt idx="479">
                  <c:v>40661</c:v>
                </c:pt>
                <c:pt idx="480">
                  <c:v>40662</c:v>
                </c:pt>
                <c:pt idx="481">
                  <c:v>40665</c:v>
                </c:pt>
                <c:pt idx="482">
                  <c:v>40666</c:v>
                </c:pt>
                <c:pt idx="483">
                  <c:v>40667</c:v>
                </c:pt>
                <c:pt idx="484">
                  <c:v>40668</c:v>
                </c:pt>
                <c:pt idx="485">
                  <c:v>40669</c:v>
                </c:pt>
                <c:pt idx="486">
                  <c:v>40672</c:v>
                </c:pt>
                <c:pt idx="487">
                  <c:v>40673</c:v>
                </c:pt>
                <c:pt idx="488">
                  <c:v>40674</c:v>
                </c:pt>
                <c:pt idx="489">
                  <c:v>40675</c:v>
                </c:pt>
                <c:pt idx="490">
                  <c:v>40676</c:v>
                </c:pt>
                <c:pt idx="491">
                  <c:v>40679</c:v>
                </c:pt>
                <c:pt idx="492">
                  <c:v>40680</c:v>
                </c:pt>
                <c:pt idx="493">
                  <c:v>40681</c:v>
                </c:pt>
                <c:pt idx="494">
                  <c:v>40682</c:v>
                </c:pt>
                <c:pt idx="495">
                  <c:v>40683</c:v>
                </c:pt>
                <c:pt idx="496">
                  <c:v>40686</c:v>
                </c:pt>
                <c:pt idx="497">
                  <c:v>40687</c:v>
                </c:pt>
                <c:pt idx="498">
                  <c:v>40688</c:v>
                </c:pt>
                <c:pt idx="499">
                  <c:v>40689</c:v>
                </c:pt>
                <c:pt idx="500">
                  <c:v>40690</c:v>
                </c:pt>
                <c:pt idx="501">
                  <c:v>40693</c:v>
                </c:pt>
                <c:pt idx="502">
                  <c:v>40694</c:v>
                </c:pt>
                <c:pt idx="503">
                  <c:v>40695</c:v>
                </c:pt>
                <c:pt idx="504">
                  <c:v>40696</c:v>
                </c:pt>
                <c:pt idx="505">
                  <c:v>40697</c:v>
                </c:pt>
                <c:pt idx="506">
                  <c:v>40700</c:v>
                </c:pt>
                <c:pt idx="507">
                  <c:v>40701</c:v>
                </c:pt>
                <c:pt idx="508">
                  <c:v>40702</c:v>
                </c:pt>
                <c:pt idx="509">
                  <c:v>40703</c:v>
                </c:pt>
                <c:pt idx="510">
                  <c:v>40704</c:v>
                </c:pt>
                <c:pt idx="511">
                  <c:v>40707</c:v>
                </c:pt>
                <c:pt idx="512">
                  <c:v>40708</c:v>
                </c:pt>
                <c:pt idx="513">
                  <c:v>40709</c:v>
                </c:pt>
                <c:pt idx="514">
                  <c:v>40710</c:v>
                </c:pt>
                <c:pt idx="515">
                  <c:v>40711</c:v>
                </c:pt>
                <c:pt idx="516">
                  <c:v>40714</c:v>
                </c:pt>
                <c:pt idx="517">
                  <c:v>40715</c:v>
                </c:pt>
                <c:pt idx="518">
                  <c:v>40716</c:v>
                </c:pt>
                <c:pt idx="519">
                  <c:v>40717</c:v>
                </c:pt>
                <c:pt idx="520">
                  <c:v>40718</c:v>
                </c:pt>
                <c:pt idx="521">
                  <c:v>40721</c:v>
                </c:pt>
                <c:pt idx="522">
                  <c:v>40722</c:v>
                </c:pt>
                <c:pt idx="523">
                  <c:v>40723</c:v>
                </c:pt>
                <c:pt idx="524">
                  <c:v>40724</c:v>
                </c:pt>
                <c:pt idx="525">
                  <c:v>40725</c:v>
                </c:pt>
                <c:pt idx="526">
                  <c:v>40728</c:v>
                </c:pt>
                <c:pt idx="527">
                  <c:v>40729</c:v>
                </c:pt>
                <c:pt idx="528">
                  <c:v>40730</c:v>
                </c:pt>
                <c:pt idx="529">
                  <c:v>40731</c:v>
                </c:pt>
                <c:pt idx="530">
                  <c:v>40732</c:v>
                </c:pt>
                <c:pt idx="531">
                  <c:v>40735</c:v>
                </c:pt>
                <c:pt idx="532">
                  <c:v>40736</c:v>
                </c:pt>
                <c:pt idx="533">
                  <c:v>40737</c:v>
                </c:pt>
                <c:pt idx="534">
                  <c:v>40738</c:v>
                </c:pt>
                <c:pt idx="535">
                  <c:v>40739</c:v>
                </c:pt>
                <c:pt idx="536">
                  <c:v>40742</c:v>
                </c:pt>
                <c:pt idx="537">
                  <c:v>40743</c:v>
                </c:pt>
                <c:pt idx="538">
                  <c:v>40744</c:v>
                </c:pt>
                <c:pt idx="539">
                  <c:v>40745</c:v>
                </c:pt>
                <c:pt idx="540">
                  <c:v>40746</c:v>
                </c:pt>
                <c:pt idx="541">
                  <c:v>40749</c:v>
                </c:pt>
                <c:pt idx="542">
                  <c:v>40750</c:v>
                </c:pt>
                <c:pt idx="543">
                  <c:v>40751</c:v>
                </c:pt>
                <c:pt idx="544">
                  <c:v>40752</c:v>
                </c:pt>
                <c:pt idx="545">
                  <c:v>40753</c:v>
                </c:pt>
                <c:pt idx="546">
                  <c:v>40756</c:v>
                </c:pt>
                <c:pt idx="547">
                  <c:v>40757</c:v>
                </c:pt>
                <c:pt idx="548">
                  <c:v>40758</c:v>
                </c:pt>
                <c:pt idx="549">
                  <c:v>40759</c:v>
                </c:pt>
                <c:pt idx="550">
                  <c:v>40760</c:v>
                </c:pt>
                <c:pt idx="551">
                  <c:v>40763</c:v>
                </c:pt>
                <c:pt idx="552">
                  <c:v>40764</c:v>
                </c:pt>
                <c:pt idx="553">
                  <c:v>40765</c:v>
                </c:pt>
                <c:pt idx="554">
                  <c:v>40766</c:v>
                </c:pt>
                <c:pt idx="555">
                  <c:v>40767</c:v>
                </c:pt>
                <c:pt idx="556">
                  <c:v>40770</c:v>
                </c:pt>
                <c:pt idx="557">
                  <c:v>40771</c:v>
                </c:pt>
                <c:pt idx="558">
                  <c:v>40772</c:v>
                </c:pt>
                <c:pt idx="559">
                  <c:v>40773</c:v>
                </c:pt>
                <c:pt idx="560">
                  <c:v>40774</c:v>
                </c:pt>
                <c:pt idx="561">
                  <c:v>40777</c:v>
                </c:pt>
                <c:pt idx="562">
                  <c:v>40778</c:v>
                </c:pt>
                <c:pt idx="563">
                  <c:v>40779</c:v>
                </c:pt>
                <c:pt idx="564">
                  <c:v>40780</c:v>
                </c:pt>
                <c:pt idx="565">
                  <c:v>40781</c:v>
                </c:pt>
                <c:pt idx="566">
                  <c:v>40784</c:v>
                </c:pt>
                <c:pt idx="567">
                  <c:v>40785</c:v>
                </c:pt>
                <c:pt idx="568">
                  <c:v>40786</c:v>
                </c:pt>
                <c:pt idx="569">
                  <c:v>40787</c:v>
                </c:pt>
                <c:pt idx="570">
                  <c:v>40788</c:v>
                </c:pt>
                <c:pt idx="571">
                  <c:v>40791</c:v>
                </c:pt>
                <c:pt idx="572">
                  <c:v>40792</c:v>
                </c:pt>
                <c:pt idx="573">
                  <c:v>40793</c:v>
                </c:pt>
                <c:pt idx="574">
                  <c:v>40794</c:v>
                </c:pt>
                <c:pt idx="575">
                  <c:v>40795</c:v>
                </c:pt>
                <c:pt idx="576">
                  <c:v>40798</c:v>
                </c:pt>
                <c:pt idx="577">
                  <c:v>40799</c:v>
                </c:pt>
                <c:pt idx="578">
                  <c:v>40800</c:v>
                </c:pt>
                <c:pt idx="579">
                  <c:v>40801</c:v>
                </c:pt>
                <c:pt idx="580">
                  <c:v>40802</c:v>
                </c:pt>
                <c:pt idx="581">
                  <c:v>40805</c:v>
                </c:pt>
                <c:pt idx="582">
                  <c:v>40806</c:v>
                </c:pt>
                <c:pt idx="583">
                  <c:v>40807</c:v>
                </c:pt>
                <c:pt idx="584">
                  <c:v>40808</c:v>
                </c:pt>
                <c:pt idx="585">
                  <c:v>40809</c:v>
                </c:pt>
                <c:pt idx="586">
                  <c:v>40812</c:v>
                </c:pt>
                <c:pt idx="587">
                  <c:v>40813</c:v>
                </c:pt>
                <c:pt idx="588">
                  <c:v>40814</c:v>
                </c:pt>
                <c:pt idx="589">
                  <c:v>40815</c:v>
                </c:pt>
                <c:pt idx="590">
                  <c:v>40816</c:v>
                </c:pt>
                <c:pt idx="591">
                  <c:v>40819</c:v>
                </c:pt>
                <c:pt idx="592">
                  <c:v>40820</c:v>
                </c:pt>
                <c:pt idx="593">
                  <c:v>40821</c:v>
                </c:pt>
                <c:pt idx="594">
                  <c:v>40822</c:v>
                </c:pt>
                <c:pt idx="595">
                  <c:v>40823</c:v>
                </c:pt>
                <c:pt idx="596">
                  <c:v>40826</c:v>
                </c:pt>
                <c:pt idx="597">
                  <c:v>40827</c:v>
                </c:pt>
                <c:pt idx="598">
                  <c:v>40828</c:v>
                </c:pt>
                <c:pt idx="599">
                  <c:v>40829</c:v>
                </c:pt>
                <c:pt idx="600">
                  <c:v>40830</c:v>
                </c:pt>
                <c:pt idx="601">
                  <c:v>40833</c:v>
                </c:pt>
                <c:pt idx="602">
                  <c:v>40834</c:v>
                </c:pt>
                <c:pt idx="603">
                  <c:v>40835</c:v>
                </c:pt>
                <c:pt idx="604">
                  <c:v>40836</c:v>
                </c:pt>
                <c:pt idx="605">
                  <c:v>40837</c:v>
                </c:pt>
                <c:pt idx="606">
                  <c:v>40840</c:v>
                </c:pt>
                <c:pt idx="607">
                  <c:v>40841</c:v>
                </c:pt>
                <c:pt idx="608">
                  <c:v>40842</c:v>
                </c:pt>
                <c:pt idx="609">
                  <c:v>40843</c:v>
                </c:pt>
                <c:pt idx="610">
                  <c:v>40844</c:v>
                </c:pt>
                <c:pt idx="611">
                  <c:v>40847</c:v>
                </c:pt>
                <c:pt idx="612">
                  <c:v>40848</c:v>
                </c:pt>
                <c:pt idx="613">
                  <c:v>40849</c:v>
                </c:pt>
                <c:pt idx="614">
                  <c:v>40850</c:v>
                </c:pt>
                <c:pt idx="615">
                  <c:v>40851</c:v>
                </c:pt>
                <c:pt idx="616">
                  <c:v>40854</c:v>
                </c:pt>
                <c:pt idx="617">
                  <c:v>40855</c:v>
                </c:pt>
                <c:pt idx="618">
                  <c:v>40856</c:v>
                </c:pt>
                <c:pt idx="619">
                  <c:v>40857</c:v>
                </c:pt>
                <c:pt idx="620">
                  <c:v>40858</c:v>
                </c:pt>
                <c:pt idx="621">
                  <c:v>40861</c:v>
                </c:pt>
                <c:pt idx="622">
                  <c:v>40862</c:v>
                </c:pt>
                <c:pt idx="623">
                  <c:v>40863</c:v>
                </c:pt>
                <c:pt idx="624">
                  <c:v>40864</c:v>
                </c:pt>
                <c:pt idx="625">
                  <c:v>40865</c:v>
                </c:pt>
                <c:pt idx="626">
                  <c:v>40868</c:v>
                </c:pt>
                <c:pt idx="627">
                  <c:v>40869</c:v>
                </c:pt>
                <c:pt idx="628">
                  <c:v>40870</c:v>
                </c:pt>
                <c:pt idx="629">
                  <c:v>40871</c:v>
                </c:pt>
                <c:pt idx="630">
                  <c:v>40872</c:v>
                </c:pt>
                <c:pt idx="631">
                  <c:v>40875</c:v>
                </c:pt>
                <c:pt idx="632">
                  <c:v>40876</c:v>
                </c:pt>
                <c:pt idx="633">
                  <c:v>40877</c:v>
                </c:pt>
                <c:pt idx="634">
                  <c:v>40878</c:v>
                </c:pt>
                <c:pt idx="635">
                  <c:v>40879</c:v>
                </c:pt>
                <c:pt idx="636">
                  <c:v>40882</c:v>
                </c:pt>
                <c:pt idx="637">
                  <c:v>40883</c:v>
                </c:pt>
                <c:pt idx="638">
                  <c:v>40884</c:v>
                </c:pt>
                <c:pt idx="639">
                  <c:v>40885</c:v>
                </c:pt>
                <c:pt idx="640">
                  <c:v>40886</c:v>
                </c:pt>
                <c:pt idx="641">
                  <c:v>40889</c:v>
                </c:pt>
                <c:pt idx="642">
                  <c:v>40890</c:v>
                </c:pt>
                <c:pt idx="643">
                  <c:v>40891</c:v>
                </c:pt>
                <c:pt idx="644">
                  <c:v>40892</c:v>
                </c:pt>
                <c:pt idx="645">
                  <c:v>40893</c:v>
                </c:pt>
                <c:pt idx="646">
                  <c:v>40896</c:v>
                </c:pt>
                <c:pt idx="647">
                  <c:v>40897</c:v>
                </c:pt>
                <c:pt idx="648">
                  <c:v>40898</c:v>
                </c:pt>
                <c:pt idx="649">
                  <c:v>40899</c:v>
                </c:pt>
                <c:pt idx="650">
                  <c:v>40900</c:v>
                </c:pt>
                <c:pt idx="651">
                  <c:v>40903</c:v>
                </c:pt>
                <c:pt idx="652">
                  <c:v>40904</c:v>
                </c:pt>
                <c:pt idx="653">
                  <c:v>40905</c:v>
                </c:pt>
                <c:pt idx="654">
                  <c:v>40906</c:v>
                </c:pt>
                <c:pt idx="655">
                  <c:v>40907</c:v>
                </c:pt>
                <c:pt idx="656">
                  <c:v>40910</c:v>
                </c:pt>
                <c:pt idx="657">
                  <c:v>40911</c:v>
                </c:pt>
                <c:pt idx="658">
                  <c:v>40912</c:v>
                </c:pt>
                <c:pt idx="659">
                  <c:v>40913</c:v>
                </c:pt>
                <c:pt idx="660">
                  <c:v>40914</c:v>
                </c:pt>
                <c:pt idx="661">
                  <c:v>40917</c:v>
                </c:pt>
                <c:pt idx="662">
                  <c:v>40918</c:v>
                </c:pt>
                <c:pt idx="663">
                  <c:v>40919</c:v>
                </c:pt>
                <c:pt idx="664">
                  <c:v>40920</c:v>
                </c:pt>
                <c:pt idx="665">
                  <c:v>40921</c:v>
                </c:pt>
                <c:pt idx="666">
                  <c:v>40924</c:v>
                </c:pt>
                <c:pt idx="667">
                  <c:v>40925</c:v>
                </c:pt>
                <c:pt idx="668">
                  <c:v>40926</c:v>
                </c:pt>
                <c:pt idx="669">
                  <c:v>40927</c:v>
                </c:pt>
                <c:pt idx="670">
                  <c:v>40928</c:v>
                </c:pt>
                <c:pt idx="671">
                  <c:v>40931</c:v>
                </c:pt>
                <c:pt idx="672">
                  <c:v>40932</c:v>
                </c:pt>
                <c:pt idx="673">
                  <c:v>40933</c:v>
                </c:pt>
                <c:pt idx="674">
                  <c:v>40934</c:v>
                </c:pt>
                <c:pt idx="675">
                  <c:v>40935</c:v>
                </c:pt>
                <c:pt idx="676">
                  <c:v>40938</c:v>
                </c:pt>
                <c:pt idx="677">
                  <c:v>40939</c:v>
                </c:pt>
                <c:pt idx="678">
                  <c:v>40940</c:v>
                </c:pt>
                <c:pt idx="679">
                  <c:v>40941</c:v>
                </c:pt>
                <c:pt idx="680">
                  <c:v>40942</c:v>
                </c:pt>
                <c:pt idx="681">
                  <c:v>40945</c:v>
                </c:pt>
                <c:pt idx="682">
                  <c:v>40946</c:v>
                </c:pt>
                <c:pt idx="683">
                  <c:v>40947</c:v>
                </c:pt>
                <c:pt idx="684">
                  <c:v>40948</c:v>
                </c:pt>
                <c:pt idx="685">
                  <c:v>40949</c:v>
                </c:pt>
                <c:pt idx="686">
                  <c:v>40952</c:v>
                </c:pt>
                <c:pt idx="687">
                  <c:v>40953</c:v>
                </c:pt>
                <c:pt idx="688">
                  <c:v>40954</c:v>
                </c:pt>
                <c:pt idx="689">
                  <c:v>40955</c:v>
                </c:pt>
                <c:pt idx="690">
                  <c:v>40956</c:v>
                </c:pt>
                <c:pt idx="691">
                  <c:v>40959</c:v>
                </c:pt>
                <c:pt idx="692">
                  <c:v>40960</c:v>
                </c:pt>
                <c:pt idx="693">
                  <c:v>40961</c:v>
                </c:pt>
                <c:pt idx="694">
                  <c:v>40962</c:v>
                </c:pt>
                <c:pt idx="695">
                  <c:v>40963</c:v>
                </c:pt>
                <c:pt idx="696">
                  <c:v>40966</c:v>
                </c:pt>
                <c:pt idx="697">
                  <c:v>40967</c:v>
                </c:pt>
                <c:pt idx="698">
                  <c:v>40968</c:v>
                </c:pt>
                <c:pt idx="699">
                  <c:v>40969</c:v>
                </c:pt>
                <c:pt idx="700">
                  <c:v>40970</c:v>
                </c:pt>
                <c:pt idx="701">
                  <c:v>40973</c:v>
                </c:pt>
                <c:pt idx="702">
                  <c:v>40974</c:v>
                </c:pt>
                <c:pt idx="703">
                  <c:v>40975</c:v>
                </c:pt>
                <c:pt idx="704">
                  <c:v>40976</c:v>
                </c:pt>
                <c:pt idx="705">
                  <c:v>40977</c:v>
                </c:pt>
                <c:pt idx="706">
                  <c:v>40980</c:v>
                </c:pt>
                <c:pt idx="707">
                  <c:v>40981</c:v>
                </c:pt>
                <c:pt idx="708">
                  <c:v>40982</c:v>
                </c:pt>
                <c:pt idx="709">
                  <c:v>40983</c:v>
                </c:pt>
                <c:pt idx="710">
                  <c:v>40984</c:v>
                </c:pt>
                <c:pt idx="711">
                  <c:v>40987</c:v>
                </c:pt>
                <c:pt idx="712">
                  <c:v>40988</c:v>
                </c:pt>
                <c:pt idx="713">
                  <c:v>40989</c:v>
                </c:pt>
                <c:pt idx="714">
                  <c:v>40990</c:v>
                </c:pt>
                <c:pt idx="715">
                  <c:v>40991</c:v>
                </c:pt>
                <c:pt idx="716">
                  <c:v>40994</c:v>
                </c:pt>
                <c:pt idx="717">
                  <c:v>40995</c:v>
                </c:pt>
                <c:pt idx="718">
                  <c:v>40996</c:v>
                </c:pt>
                <c:pt idx="719">
                  <c:v>40997</c:v>
                </c:pt>
                <c:pt idx="720">
                  <c:v>40998</c:v>
                </c:pt>
                <c:pt idx="721">
                  <c:v>41001</c:v>
                </c:pt>
                <c:pt idx="722">
                  <c:v>41002</c:v>
                </c:pt>
                <c:pt idx="723">
                  <c:v>41003</c:v>
                </c:pt>
                <c:pt idx="724">
                  <c:v>41004</c:v>
                </c:pt>
                <c:pt idx="725">
                  <c:v>41005</c:v>
                </c:pt>
                <c:pt idx="726">
                  <c:v>41008</c:v>
                </c:pt>
                <c:pt idx="727">
                  <c:v>41009</c:v>
                </c:pt>
                <c:pt idx="728">
                  <c:v>41010</c:v>
                </c:pt>
                <c:pt idx="729">
                  <c:v>41011</c:v>
                </c:pt>
                <c:pt idx="730">
                  <c:v>41012</c:v>
                </c:pt>
                <c:pt idx="731">
                  <c:v>41015</c:v>
                </c:pt>
                <c:pt idx="732">
                  <c:v>41016</c:v>
                </c:pt>
                <c:pt idx="733">
                  <c:v>41017</c:v>
                </c:pt>
                <c:pt idx="734">
                  <c:v>41018</c:v>
                </c:pt>
                <c:pt idx="735">
                  <c:v>41019</c:v>
                </c:pt>
                <c:pt idx="736">
                  <c:v>41022</c:v>
                </c:pt>
                <c:pt idx="737">
                  <c:v>41023</c:v>
                </c:pt>
                <c:pt idx="738">
                  <c:v>41024</c:v>
                </c:pt>
                <c:pt idx="739">
                  <c:v>41025</c:v>
                </c:pt>
                <c:pt idx="740">
                  <c:v>41026</c:v>
                </c:pt>
                <c:pt idx="741">
                  <c:v>41029</c:v>
                </c:pt>
                <c:pt idx="742">
                  <c:v>41030</c:v>
                </c:pt>
                <c:pt idx="743">
                  <c:v>41031</c:v>
                </c:pt>
                <c:pt idx="744">
                  <c:v>41032</c:v>
                </c:pt>
                <c:pt idx="745">
                  <c:v>41033</c:v>
                </c:pt>
                <c:pt idx="746">
                  <c:v>41036</c:v>
                </c:pt>
                <c:pt idx="747">
                  <c:v>41037</c:v>
                </c:pt>
                <c:pt idx="748">
                  <c:v>41038</c:v>
                </c:pt>
                <c:pt idx="749">
                  <c:v>41039</c:v>
                </c:pt>
                <c:pt idx="750">
                  <c:v>41040</c:v>
                </c:pt>
                <c:pt idx="751">
                  <c:v>41043</c:v>
                </c:pt>
                <c:pt idx="752">
                  <c:v>41044</c:v>
                </c:pt>
                <c:pt idx="753">
                  <c:v>41045</c:v>
                </c:pt>
                <c:pt idx="754">
                  <c:v>41046</c:v>
                </c:pt>
                <c:pt idx="755">
                  <c:v>41047</c:v>
                </c:pt>
                <c:pt idx="756">
                  <c:v>41050</c:v>
                </c:pt>
                <c:pt idx="757">
                  <c:v>41051</c:v>
                </c:pt>
                <c:pt idx="758">
                  <c:v>41052</c:v>
                </c:pt>
                <c:pt idx="759">
                  <c:v>41053</c:v>
                </c:pt>
                <c:pt idx="760">
                  <c:v>41054</c:v>
                </c:pt>
                <c:pt idx="761">
                  <c:v>41057</c:v>
                </c:pt>
                <c:pt idx="762">
                  <c:v>41058</c:v>
                </c:pt>
                <c:pt idx="763">
                  <c:v>41059</c:v>
                </c:pt>
                <c:pt idx="764">
                  <c:v>41060</c:v>
                </c:pt>
                <c:pt idx="765">
                  <c:v>41061</c:v>
                </c:pt>
                <c:pt idx="766">
                  <c:v>41064</c:v>
                </c:pt>
                <c:pt idx="767">
                  <c:v>41065</c:v>
                </c:pt>
                <c:pt idx="768">
                  <c:v>41066</c:v>
                </c:pt>
                <c:pt idx="769">
                  <c:v>41067</c:v>
                </c:pt>
                <c:pt idx="770">
                  <c:v>41068</c:v>
                </c:pt>
                <c:pt idx="771">
                  <c:v>41071</c:v>
                </c:pt>
                <c:pt idx="772">
                  <c:v>41072</c:v>
                </c:pt>
                <c:pt idx="773">
                  <c:v>41073</c:v>
                </c:pt>
                <c:pt idx="774">
                  <c:v>41074</c:v>
                </c:pt>
                <c:pt idx="775">
                  <c:v>41075</c:v>
                </c:pt>
                <c:pt idx="776">
                  <c:v>41078</c:v>
                </c:pt>
                <c:pt idx="777">
                  <c:v>41079</c:v>
                </c:pt>
                <c:pt idx="778">
                  <c:v>41080</c:v>
                </c:pt>
                <c:pt idx="779">
                  <c:v>41081</c:v>
                </c:pt>
                <c:pt idx="780">
                  <c:v>41082</c:v>
                </c:pt>
                <c:pt idx="781">
                  <c:v>41085</c:v>
                </c:pt>
                <c:pt idx="782">
                  <c:v>41086</c:v>
                </c:pt>
                <c:pt idx="783">
                  <c:v>41087</c:v>
                </c:pt>
                <c:pt idx="784">
                  <c:v>41088</c:v>
                </c:pt>
                <c:pt idx="785">
                  <c:v>41089</c:v>
                </c:pt>
                <c:pt idx="786">
                  <c:v>41092</c:v>
                </c:pt>
                <c:pt idx="787">
                  <c:v>41093</c:v>
                </c:pt>
                <c:pt idx="788">
                  <c:v>41094</c:v>
                </c:pt>
                <c:pt idx="789">
                  <c:v>41095</c:v>
                </c:pt>
                <c:pt idx="790">
                  <c:v>41096</c:v>
                </c:pt>
                <c:pt idx="791">
                  <c:v>41099</c:v>
                </c:pt>
                <c:pt idx="792">
                  <c:v>41100</c:v>
                </c:pt>
                <c:pt idx="793">
                  <c:v>41101</c:v>
                </c:pt>
                <c:pt idx="794">
                  <c:v>41102</c:v>
                </c:pt>
                <c:pt idx="795">
                  <c:v>41103</c:v>
                </c:pt>
                <c:pt idx="796">
                  <c:v>41106</c:v>
                </c:pt>
                <c:pt idx="797">
                  <c:v>41107</c:v>
                </c:pt>
                <c:pt idx="798">
                  <c:v>41108</c:v>
                </c:pt>
                <c:pt idx="799">
                  <c:v>41109</c:v>
                </c:pt>
                <c:pt idx="800">
                  <c:v>41110</c:v>
                </c:pt>
                <c:pt idx="801">
                  <c:v>41113</c:v>
                </c:pt>
                <c:pt idx="802">
                  <c:v>41114</c:v>
                </c:pt>
                <c:pt idx="803">
                  <c:v>41115</c:v>
                </c:pt>
                <c:pt idx="804">
                  <c:v>41116</c:v>
                </c:pt>
                <c:pt idx="805">
                  <c:v>41117</c:v>
                </c:pt>
                <c:pt idx="806">
                  <c:v>41120</c:v>
                </c:pt>
                <c:pt idx="807">
                  <c:v>41121</c:v>
                </c:pt>
                <c:pt idx="808">
                  <c:v>41122</c:v>
                </c:pt>
                <c:pt idx="809">
                  <c:v>41123</c:v>
                </c:pt>
                <c:pt idx="810">
                  <c:v>41124</c:v>
                </c:pt>
                <c:pt idx="811">
                  <c:v>41127</c:v>
                </c:pt>
                <c:pt idx="812">
                  <c:v>41128</c:v>
                </c:pt>
                <c:pt idx="813">
                  <c:v>41129</c:v>
                </c:pt>
                <c:pt idx="814">
                  <c:v>41130</c:v>
                </c:pt>
                <c:pt idx="815">
                  <c:v>41131</c:v>
                </c:pt>
                <c:pt idx="816">
                  <c:v>41134</c:v>
                </c:pt>
                <c:pt idx="817">
                  <c:v>41135</c:v>
                </c:pt>
                <c:pt idx="818">
                  <c:v>41136</c:v>
                </c:pt>
                <c:pt idx="819">
                  <c:v>41137</c:v>
                </c:pt>
                <c:pt idx="820">
                  <c:v>41138</c:v>
                </c:pt>
                <c:pt idx="821">
                  <c:v>41141</c:v>
                </c:pt>
                <c:pt idx="822">
                  <c:v>41142</c:v>
                </c:pt>
                <c:pt idx="823">
                  <c:v>41143</c:v>
                </c:pt>
                <c:pt idx="824">
                  <c:v>41144</c:v>
                </c:pt>
                <c:pt idx="825">
                  <c:v>41145</c:v>
                </c:pt>
                <c:pt idx="826">
                  <c:v>41148</c:v>
                </c:pt>
                <c:pt idx="827">
                  <c:v>41149</c:v>
                </c:pt>
                <c:pt idx="828">
                  <c:v>41150</c:v>
                </c:pt>
                <c:pt idx="829">
                  <c:v>41151</c:v>
                </c:pt>
                <c:pt idx="830">
                  <c:v>41152</c:v>
                </c:pt>
                <c:pt idx="831">
                  <c:v>41155</c:v>
                </c:pt>
                <c:pt idx="832">
                  <c:v>41156</c:v>
                </c:pt>
                <c:pt idx="833">
                  <c:v>41157</c:v>
                </c:pt>
                <c:pt idx="834">
                  <c:v>41158</c:v>
                </c:pt>
                <c:pt idx="835">
                  <c:v>41159</c:v>
                </c:pt>
                <c:pt idx="836">
                  <c:v>41162</c:v>
                </c:pt>
                <c:pt idx="837">
                  <c:v>41163</c:v>
                </c:pt>
                <c:pt idx="838">
                  <c:v>41164</c:v>
                </c:pt>
                <c:pt idx="839">
                  <c:v>41165</c:v>
                </c:pt>
                <c:pt idx="840">
                  <c:v>41166</c:v>
                </c:pt>
                <c:pt idx="841">
                  <c:v>41169</c:v>
                </c:pt>
                <c:pt idx="842">
                  <c:v>41170</c:v>
                </c:pt>
                <c:pt idx="843">
                  <c:v>41171</c:v>
                </c:pt>
                <c:pt idx="844">
                  <c:v>41172</c:v>
                </c:pt>
                <c:pt idx="845">
                  <c:v>41173</c:v>
                </c:pt>
                <c:pt idx="846">
                  <c:v>41176</c:v>
                </c:pt>
                <c:pt idx="847">
                  <c:v>41177</c:v>
                </c:pt>
                <c:pt idx="848">
                  <c:v>41178</c:v>
                </c:pt>
                <c:pt idx="849">
                  <c:v>41179</c:v>
                </c:pt>
                <c:pt idx="850">
                  <c:v>41180</c:v>
                </c:pt>
                <c:pt idx="851">
                  <c:v>41183</c:v>
                </c:pt>
                <c:pt idx="852">
                  <c:v>41184</c:v>
                </c:pt>
                <c:pt idx="853">
                  <c:v>41185</c:v>
                </c:pt>
                <c:pt idx="854">
                  <c:v>41186</c:v>
                </c:pt>
                <c:pt idx="855">
                  <c:v>41187</c:v>
                </c:pt>
                <c:pt idx="856">
                  <c:v>41190</c:v>
                </c:pt>
                <c:pt idx="857">
                  <c:v>41191</c:v>
                </c:pt>
                <c:pt idx="858">
                  <c:v>41192</c:v>
                </c:pt>
                <c:pt idx="859">
                  <c:v>41193</c:v>
                </c:pt>
                <c:pt idx="860">
                  <c:v>41194</c:v>
                </c:pt>
                <c:pt idx="861">
                  <c:v>41197</c:v>
                </c:pt>
                <c:pt idx="862">
                  <c:v>41198</c:v>
                </c:pt>
                <c:pt idx="863">
                  <c:v>41199</c:v>
                </c:pt>
                <c:pt idx="864">
                  <c:v>41200</c:v>
                </c:pt>
                <c:pt idx="865">
                  <c:v>41201</c:v>
                </c:pt>
                <c:pt idx="866">
                  <c:v>41204</c:v>
                </c:pt>
                <c:pt idx="867">
                  <c:v>41205</c:v>
                </c:pt>
                <c:pt idx="868">
                  <c:v>41206</c:v>
                </c:pt>
                <c:pt idx="869">
                  <c:v>41207</c:v>
                </c:pt>
                <c:pt idx="870">
                  <c:v>41208</c:v>
                </c:pt>
                <c:pt idx="871">
                  <c:v>41211</c:v>
                </c:pt>
                <c:pt idx="872">
                  <c:v>41212</c:v>
                </c:pt>
                <c:pt idx="873">
                  <c:v>41213</c:v>
                </c:pt>
                <c:pt idx="874">
                  <c:v>41214</c:v>
                </c:pt>
                <c:pt idx="875">
                  <c:v>41215</c:v>
                </c:pt>
                <c:pt idx="876">
                  <c:v>41218</c:v>
                </c:pt>
                <c:pt idx="877">
                  <c:v>41219</c:v>
                </c:pt>
                <c:pt idx="878">
                  <c:v>41220</c:v>
                </c:pt>
                <c:pt idx="879">
                  <c:v>41221</c:v>
                </c:pt>
                <c:pt idx="880">
                  <c:v>41222</c:v>
                </c:pt>
                <c:pt idx="881">
                  <c:v>41225</c:v>
                </c:pt>
                <c:pt idx="882">
                  <c:v>41226</c:v>
                </c:pt>
                <c:pt idx="883">
                  <c:v>41227</c:v>
                </c:pt>
                <c:pt idx="884">
                  <c:v>41228</c:v>
                </c:pt>
                <c:pt idx="885">
                  <c:v>41229</c:v>
                </c:pt>
                <c:pt idx="886">
                  <c:v>41232</c:v>
                </c:pt>
                <c:pt idx="887">
                  <c:v>41233</c:v>
                </c:pt>
                <c:pt idx="888">
                  <c:v>41234</c:v>
                </c:pt>
                <c:pt idx="889">
                  <c:v>41235</c:v>
                </c:pt>
                <c:pt idx="890">
                  <c:v>41236</c:v>
                </c:pt>
                <c:pt idx="891">
                  <c:v>41239</c:v>
                </c:pt>
                <c:pt idx="892">
                  <c:v>41240</c:v>
                </c:pt>
                <c:pt idx="893">
                  <c:v>41241</c:v>
                </c:pt>
                <c:pt idx="894">
                  <c:v>41242</c:v>
                </c:pt>
                <c:pt idx="895">
                  <c:v>41243</c:v>
                </c:pt>
                <c:pt idx="896">
                  <c:v>41246</c:v>
                </c:pt>
                <c:pt idx="897">
                  <c:v>41247</c:v>
                </c:pt>
                <c:pt idx="898">
                  <c:v>41248</c:v>
                </c:pt>
                <c:pt idx="899">
                  <c:v>41249</c:v>
                </c:pt>
                <c:pt idx="900">
                  <c:v>41250</c:v>
                </c:pt>
                <c:pt idx="901">
                  <c:v>41253</c:v>
                </c:pt>
                <c:pt idx="902">
                  <c:v>41254</c:v>
                </c:pt>
                <c:pt idx="903">
                  <c:v>41255</c:v>
                </c:pt>
                <c:pt idx="904">
                  <c:v>41256</c:v>
                </c:pt>
                <c:pt idx="905">
                  <c:v>41257</c:v>
                </c:pt>
                <c:pt idx="906">
                  <c:v>41260</c:v>
                </c:pt>
                <c:pt idx="907">
                  <c:v>41261</c:v>
                </c:pt>
                <c:pt idx="908">
                  <c:v>41262</c:v>
                </c:pt>
                <c:pt idx="909">
                  <c:v>41263</c:v>
                </c:pt>
                <c:pt idx="910">
                  <c:v>41264</c:v>
                </c:pt>
                <c:pt idx="911">
                  <c:v>41267</c:v>
                </c:pt>
                <c:pt idx="912">
                  <c:v>41268</c:v>
                </c:pt>
                <c:pt idx="913">
                  <c:v>41269</c:v>
                </c:pt>
                <c:pt idx="914">
                  <c:v>41270</c:v>
                </c:pt>
                <c:pt idx="915">
                  <c:v>41271</c:v>
                </c:pt>
                <c:pt idx="916">
                  <c:v>41274</c:v>
                </c:pt>
                <c:pt idx="917">
                  <c:v>41275</c:v>
                </c:pt>
                <c:pt idx="918">
                  <c:v>41276</c:v>
                </c:pt>
                <c:pt idx="919">
                  <c:v>41277</c:v>
                </c:pt>
                <c:pt idx="920">
                  <c:v>41278</c:v>
                </c:pt>
                <c:pt idx="921">
                  <c:v>41281</c:v>
                </c:pt>
                <c:pt idx="922">
                  <c:v>41282</c:v>
                </c:pt>
                <c:pt idx="923">
                  <c:v>41283</c:v>
                </c:pt>
                <c:pt idx="924">
                  <c:v>41284</c:v>
                </c:pt>
                <c:pt idx="925">
                  <c:v>41285</c:v>
                </c:pt>
                <c:pt idx="926">
                  <c:v>41288</c:v>
                </c:pt>
                <c:pt idx="927">
                  <c:v>41289</c:v>
                </c:pt>
                <c:pt idx="928">
                  <c:v>41290</c:v>
                </c:pt>
                <c:pt idx="929">
                  <c:v>41291</c:v>
                </c:pt>
                <c:pt idx="930">
                  <c:v>41292</c:v>
                </c:pt>
                <c:pt idx="931">
                  <c:v>41295</c:v>
                </c:pt>
                <c:pt idx="932">
                  <c:v>41296</c:v>
                </c:pt>
                <c:pt idx="933">
                  <c:v>41297</c:v>
                </c:pt>
                <c:pt idx="934">
                  <c:v>41298</c:v>
                </c:pt>
                <c:pt idx="935">
                  <c:v>41299</c:v>
                </c:pt>
                <c:pt idx="936">
                  <c:v>41302</c:v>
                </c:pt>
                <c:pt idx="937">
                  <c:v>41303</c:v>
                </c:pt>
                <c:pt idx="938">
                  <c:v>41304</c:v>
                </c:pt>
                <c:pt idx="939">
                  <c:v>41305</c:v>
                </c:pt>
                <c:pt idx="940">
                  <c:v>41306</c:v>
                </c:pt>
                <c:pt idx="941">
                  <c:v>41309</c:v>
                </c:pt>
                <c:pt idx="942">
                  <c:v>41310</c:v>
                </c:pt>
                <c:pt idx="943">
                  <c:v>41311</c:v>
                </c:pt>
                <c:pt idx="944">
                  <c:v>41312</c:v>
                </c:pt>
                <c:pt idx="945">
                  <c:v>41313</c:v>
                </c:pt>
                <c:pt idx="946">
                  <c:v>41316</c:v>
                </c:pt>
                <c:pt idx="947">
                  <c:v>41317</c:v>
                </c:pt>
                <c:pt idx="948">
                  <c:v>41318</c:v>
                </c:pt>
                <c:pt idx="949">
                  <c:v>41319</c:v>
                </c:pt>
                <c:pt idx="950">
                  <c:v>41320</c:v>
                </c:pt>
                <c:pt idx="951">
                  <c:v>41323</c:v>
                </c:pt>
                <c:pt idx="952">
                  <c:v>41324</c:v>
                </c:pt>
                <c:pt idx="953">
                  <c:v>41325</c:v>
                </c:pt>
                <c:pt idx="954">
                  <c:v>41326</c:v>
                </c:pt>
                <c:pt idx="955">
                  <c:v>41327</c:v>
                </c:pt>
                <c:pt idx="956">
                  <c:v>41330</c:v>
                </c:pt>
                <c:pt idx="957">
                  <c:v>41331</c:v>
                </c:pt>
                <c:pt idx="958">
                  <c:v>41332</c:v>
                </c:pt>
                <c:pt idx="959">
                  <c:v>41333</c:v>
                </c:pt>
                <c:pt idx="960">
                  <c:v>41334</c:v>
                </c:pt>
                <c:pt idx="961">
                  <c:v>41337</c:v>
                </c:pt>
                <c:pt idx="962">
                  <c:v>41338</c:v>
                </c:pt>
                <c:pt idx="963">
                  <c:v>41339</c:v>
                </c:pt>
                <c:pt idx="964">
                  <c:v>41340</c:v>
                </c:pt>
                <c:pt idx="965">
                  <c:v>41341</c:v>
                </c:pt>
                <c:pt idx="966">
                  <c:v>41344</c:v>
                </c:pt>
                <c:pt idx="967">
                  <c:v>41345</c:v>
                </c:pt>
                <c:pt idx="968">
                  <c:v>41346</c:v>
                </c:pt>
                <c:pt idx="969">
                  <c:v>41347</c:v>
                </c:pt>
                <c:pt idx="970">
                  <c:v>41348</c:v>
                </c:pt>
                <c:pt idx="971">
                  <c:v>41351</c:v>
                </c:pt>
                <c:pt idx="972">
                  <c:v>41352</c:v>
                </c:pt>
                <c:pt idx="973">
                  <c:v>41353</c:v>
                </c:pt>
                <c:pt idx="974">
                  <c:v>41354</c:v>
                </c:pt>
                <c:pt idx="975">
                  <c:v>41355</c:v>
                </c:pt>
                <c:pt idx="976">
                  <c:v>41358</c:v>
                </c:pt>
                <c:pt idx="977">
                  <c:v>41359</c:v>
                </c:pt>
                <c:pt idx="978">
                  <c:v>41360</c:v>
                </c:pt>
                <c:pt idx="979">
                  <c:v>41361</c:v>
                </c:pt>
                <c:pt idx="980">
                  <c:v>41362</c:v>
                </c:pt>
                <c:pt idx="981">
                  <c:v>41365</c:v>
                </c:pt>
                <c:pt idx="982">
                  <c:v>41366</c:v>
                </c:pt>
                <c:pt idx="983">
                  <c:v>41367</c:v>
                </c:pt>
                <c:pt idx="984">
                  <c:v>41368</c:v>
                </c:pt>
                <c:pt idx="985">
                  <c:v>41369</c:v>
                </c:pt>
                <c:pt idx="986">
                  <c:v>41372</c:v>
                </c:pt>
                <c:pt idx="987">
                  <c:v>41373</c:v>
                </c:pt>
                <c:pt idx="988">
                  <c:v>41374</c:v>
                </c:pt>
                <c:pt idx="989">
                  <c:v>41375</c:v>
                </c:pt>
                <c:pt idx="990">
                  <c:v>41376</c:v>
                </c:pt>
                <c:pt idx="991">
                  <c:v>41379</c:v>
                </c:pt>
                <c:pt idx="992">
                  <c:v>41380</c:v>
                </c:pt>
                <c:pt idx="993">
                  <c:v>41381</c:v>
                </c:pt>
                <c:pt idx="994">
                  <c:v>41382</c:v>
                </c:pt>
                <c:pt idx="995">
                  <c:v>41383</c:v>
                </c:pt>
                <c:pt idx="996">
                  <c:v>41386</c:v>
                </c:pt>
                <c:pt idx="997">
                  <c:v>41387</c:v>
                </c:pt>
                <c:pt idx="998">
                  <c:v>41388</c:v>
                </c:pt>
                <c:pt idx="999">
                  <c:v>41389</c:v>
                </c:pt>
                <c:pt idx="1000">
                  <c:v>41390</c:v>
                </c:pt>
                <c:pt idx="1001">
                  <c:v>41393</c:v>
                </c:pt>
                <c:pt idx="1002">
                  <c:v>41394</c:v>
                </c:pt>
                <c:pt idx="1003">
                  <c:v>41395</c:v>
                </c:pt>
                <c:pt idx="1004">
                  <c:v>41396</c:v>
                </c:pt>
                <c:pt idx="1005">
                  <c:v>41397</c:v>
                </c:pt>
                <c:pt idx="1006">
                  <c:v>41400</c:v>
                </c:pt>
                <c:pt idx="1007">
                  <c:v>41401</c:v>
                </c:pt>
                <c:pt idx="1008">
                  <c:v>41402</c:v>
                </c:pt>
                <c:pt idx="1009">
                  <c:v>41403</c:v>
                </c:pt>
                <c:pt idx="1010">
                  <c:v>41404</c:v>
                </c:pt>
                <c:pt idx="1011">
                  <c:v>41407</c:v>
                </c:pt>
                <c:pt idx="1012">
                  <c:v>41408</c:v>
                </c:pt>
                <c:pt idx="1013">
                  <c:v>41409</c:v>
                </c:pt>
                <c:pt idx="1014">
                  <c:v>41410</c:v>
                </c:pt>
                <c:pt idx="1015">
                  <c:v>41411</c:v>
                </c:pt>
                <c:pt idx="1016">
                  <c:v>41414</c:v>
                </c:pt>
                <c:pt idx="1017">
                  <c:v>41415</c:v>
                </c:pt>
                <c:pt idx="1018">
                  <c:v>41416</c:v>
                </c:pt>
                <c:pt idx="1019">
                  <c:v>41417</c:v>
                </c:pt>
                <c:pt idx="1020">
                  <c:v>41418</c:v>
                </c:pt>
                <c:pt idx="1021">
                  <c:v>41421</c:v>
                </c:pt>
                <c:pt idx="1022">
                  <c:v>41422</c:v>
                </c:pt>
                <c:pt idx="1023">
                  <c:v>41423</c:v>
                </c:pt>
                <c:pt idx="1024">
                  <c:v>41424</c:v>
                </c:pt>
                <c:pt idx="1025">
                  <c:v>41425</c:v>
                </c:pt>
                <c:pt idx="1026">
                  <c:v>41428</c:v>
                </c:pt>
                <c:pt idx="1027">
                  <c:v>41429</c:v>
                </c:pt>
                <c:pt idx="1028">
                  <c:v>41430</c:v>
                </c:pt>
                <c:pt idx="1029">
                  <c:v>41431</c:v>
                </c:pt>
                <c:pt idx="1030">
                  <c:v>41432</c:v>
                </c:pt>
                <c:pt idx="1031">
                  <c:v>41435</c:v>
                </c:pt>
                <c:pt idx="1032">
                  <c:v>41436</c:v>
                </c:pt>
                <c:pt idx="1033">
                  <c:v>41437</c:v>
                </c:pt>
                <c:pt idx="1034">
                  <c:v>41438</c:v>
                </c:pt>
                <c:pt idx="1035">
                  <c:v>41439</c:v>
                </c:pt>
                <c:pt idx="1036">
                  <c:v>41442</c:v>
                </c:pt>
                <c:pt idx="1037">
                  <c:v>41443</c:v>
                </c:pt>
                <c:pt idx="1038">
                  <c:v>41444</c:v>
                </c:pt>
                <c:pt idx="1039">
                  <c:v>41445</c:v>
                </c:pt>
                <c:pt idx="1040">
                  <c:v>41446</c:v>
                </c:pt>
                <c:pt idx="1041">
                  <c:v>41449</c:v>
                </c:pt>
                <c:pt idx="1042">
                  <c:v>41450</c:v>
                </c:pt>
                <c:pt idx="1043">
                  <c:v>41451</c:v>
                </c:pt>
                <c:pt idx="1044">
                  <c:v>41452</c:v>
                </c:pt>
                <c:pt idx="1045">
                  <c:v>41453</c:v>
                </c:pt>
                <c:pt idx="1046">
                  <c:v>41456</c:v>
                </c:pt>
                <c:pt idx="1047">
                  <c:v>41457</c:v>
                </c:pt>
                <c:pt idx="1048">
                  <c:v>41458</c:v>
                </c:pt>
                <c:pt idx="1049">
                  <c:v>41459</c:v>
                </c:pt>
                <c:pt idx="1050">
                  <c:v>41460</c:v>
                </c:pt>
                <c:pt idx="1051">
                  <c:v>41463</c:v>
                </c:pt>
                <c:pt idx="1052">
                  <c:v>41464</c:v>
                </c:pt>
                <c:pt idx="1053">
                  <c:v>41465</c:v>
                </c:pt>
                <c:pt idx="1054">
                  <c:v>41466</c:v>
                </c:pt>
                <c:pt idx="1055">
                  <c:v>41467</c:v>
                </c:pt>
                <c:pt idx="1056">
                  <c:v>41470</c:v>
                </c:pt>
                <c:pt idx="1057">
                  <c:v>41471</c:v>
                </c:pt>
                <c:pt idx="1058">
                  <c:v>41472</c:v>
                </c:pt>
                <c:pt idx="1059">
                  <c:v>41473</c:v>
                </c:pt>
                <c:pt idx="1060">
                  <c:v>41474</c:v>
                </c:pt>
                <c:pt idx="1061">
                  <c:v>41477</c:v>
                </c:pt>
                <c:pt idx="1062">
                  <c:v>41478</c:v>
                </c:pt>
                <c:pt idx="1063">
                  <c:v>41479</c:v>
                </c:pt>
                <c:pt idx="1064">
                  <c:v>41480</c:v>
                </c:pt>
                <c:pt idx="1065">
                  <c:v>41481</c:v>
                </c:pt>
                <c:pt idx="1066">
                  <c:v>41484</c:v>
                </c:pt>
                <c:pt idx="1067">
                  <c:v>41485</c:v>
                </c:pt>
                <c:pt idx="1068">
                  <c:v>41486</c:v>
                </c:pt>
                <c:pt idx="1069">
                  <c:v>41487</c:v>
                </c:pt>
                <c:pt idx="1070">
                  <c:v>41488</c:v>
                </c:pt>
                <c:pt idx="1071">
                  <c:v>41491</c:v>
                </c:pt>
                <c:pt idx="1072">
                  <c:v>41492</c:v>
                </c:pt>
                <c:pt idx="1073">
                  <c:v>41493</c:v>
                </c:pt>
                <c:pt idx="1074">
                  <c:v>41494</c:v>
                </c:pt>
                <c:pt idx="1075">
                  <c:v>41495</c:v>
                </c:pt>
                <c:pt idx="1076">
                  <c:v>41498</c:v>
                </c:pt>
                <c:pt idx="1077">
                  <c:v>41499</c:v>
                </c:pt>
                <c:pt idx="1078">
                  <c:v>41500</c:v>
                </c:pt>
                <c:pt idx="1079">
                  <c:v>41501</c:v>
                </c:pt>
                <c:pt idx="1080">
                  <c:v>41502</c:v>
                </c:pt>
                <c:pt idx="1081">
                  <c:v>41505</c:v>
                </c:pt>
                <c:pt idx="1082">
                  <c:v>41506</c:v>
                </c:pt>
                <c:pt idx="1083">
                  <c:v>41507</c:v>
                </c:pt>
                <c:pt idx="1084">
                  <c:v>41508</c:v>
                </c:pt>
                <c:pt idx="1085">
                  <c:v>41509</c:v>
                </c:pt>
                <c:pt idx="1086">
                  <c:v>41512</c:v>
                </c:pt>
                <c:pt idx="1087">
                  <c:v>41513</c:v>
                </c:pt>
                <c:pt idx="1088">
                  <c:v>41514</c:v>
                </c:pt>
                <c:pt idx="1089">
                  <c:v>41515</c:v>
                </c:pt>
                <c:pt idx="1090">
                  <c:v>41516</c:v>
                </c:pt>
                <c:pt idx="1091">
                  <c:v>41519</c:v>
                </c:pt>
                <c:pt idx="1092">
                  <c:v>41520</c:v>
                </c:pt>
                <c:pt idx="1093">
                  <c:v>41521</c:v>
                </c:pt>
                <c:pt idx="1094">
                  <c:v>41522</c:v>
                </c:pt>
                <c:pt idx="1095">
                  <c:v>41523</c:v>
                </c:pt>
                <c:pt idx="1096">
                  <c:v>41526</c:v>
                </c:pt>
                <c:pt idx="1097">
                  <c:v>41527</c:v>
                </c:pt>
                <c:pt idx="1098">
                  <c:v>41528</c:v>
                </c:pt>
                <c:pt idx="1099">
                  <c:v>41529</c:v>
                </c:pt>
                <c:pt idx="1100">
                  <c:v>41530</c:v>
                </c:pt>
                <c:pt idx="1101">
                  <c:v>41533</c:v>
                </c:pt>
                <c:pt idx="1102">
                  <c:v>41534</c:v>
                </c:pt>
                <c:pt idx="1103">
                  <c:v>41535</c:v>
                </c:pt>
                <c:pt idx="1104">
                  <c:v>41536</c:v>
                </c:pt>
                <c:pt idx="1105">
                  <c:v>41537</c:v>
                </c:pt>
                <c:pt idx="1106">
                  <c:v>41540</c:v>
                </c:pt>
                <c:pt idx="1107">
                  <c:v>41541</c:v>
                </c:pt>
                <c:pt idx="1108">
                  <c:v>41542</c:v>
                </c:pt>
                <c:pt idx="1109">
                  <c:v>41543</c:v>
                </c:pt>
                <c:pt idx="1110">
                  <c:v>41544</c:v>
                </c:pt>
                <c:pt idx="1111">
                  <c:v>41547</c:v>
                </c:pt>
                <c:pt idx="1112">
                  <c:v>41548</c:v>
                </c:pt>
                <c:pt idx="1113">
                  <c:v>41549</c:v>
                </c:pt>
                <c:pt idx="1114">
                  <c:v>41550</c:v>
                </c:pt>
                <c:pt idx="1115">
                  <c:v>41551</c:v>
                </c:pt>
                <c:pt idx="1116">
                  <c:v>41554</c:v>
                </c:pt>
                <c:pt idx="1117">
                  <c:v>41555</c:v>
                </c:pt>
                <c:pt idx="1118">
                  <c:v>41556</c:v>
                </c:pt>
                <c:pt idx="1119">
                  <c:v>41557</c:v>
                </c:pt>
                <c:pt idx="1120">
                  <c:v>41558</c:v>
                </c:pt>
                <c:pt idx="1121">
                  <c:v>41561</c:v>
                </c:pt>
                <c:pt idx="1122">
                  <c:v>41562</c:v>
                </c:pt>
                <c:pt idx="1123">
                  <c:v>41563</c:v>
                </c:pt>
                <c:pt idx="1124">
                  <c:v>41564</c:v>
                </c:pt>
                <c:pt idx="1125">
                  <c:v>41565</c:v>
                </c:pt>
                <c:pt idx="1126">
                  <c:v>41568</c:v>
                </c:pt>
                <c:pt idx="1127">
                  <c:v>41569</c:v>
                </c:pt>
                <c:pt idx="1128">
                  <c:v>41570</c:v>
                </c:pt>
                <c:pt idx="1129">
                  <c:v>41571</c:v>
                </c:pt>
                <c:pt idx="1130">
                  <c:v>41572</c:v>
                </c:pt>
                <c:pt idx="1131">
                  <c:v>41575</c:v>
                </c:pt>
                <c:pt idx="1132">
                  <c:v>41576</c:v>
                </c:pt>
                <c:pt idx="1133">
                  <c:v>41577</c:v>
                </c:pt>
                <c:pt idx="1134">
                  <c:v>41578</c:v>
                </c:pt>
                <c:pt idx="1135">
                  <c:v>41579</c:v>
                </c:pt>
                <c:pt idx="1136">
                  <c:v>41582</c:v>
                </c:pt>
                <c:pt idx="1137">
                  <c:v>41583</c:v>
                </c:pt>
                <c:pt idx="1138">
                  <c:v>41584</c:v>
                </c:pt>
                <c:pt idx="1139">
                  <c:v>41585</c:v>
                </c:pt>
                <c:pt idx="1140">
                  <c:v>41586</c:v>
                </c:pt>
                <c:pt idx="1141">
                  <c:v>41589</c:v>
                </c:pt>
                <c:pt idx="1142">
                  <c:v>41590</c:v>
                </c:pt>
                <c:pt idx="1143">
                  <c:v>41591</c:v>
                </c:pt>
                <c:pt idx="1144">
                  <c:v>41592</c:v>
                </c:pt>
                <c:pt idx="1145">
                  <c:v>41593</c:v>
                </c:pt>
                <c:pt idx="1146">
                  <c:v>41596</c:v>
                </c:pt>
                <c:pt idx="1147">
                  <c:v>41597</c:v>
                </c:pt>
                <c:pt idx="1148">
                  <c:v>41598</c:v>
                </c:pt>
                <c:pt idx="1149">
                  <c:v>41599</c:v>
                </c:pt>
                <c:pt idx="1150">
                  <c:v>41600</c:v>
                </c:pt>
                <c:pt idx="1151">
                  <c:v>41603</c:v>
                </c:pt>
                <c:pt idx="1152">
                  <c:v>41604</c:v>
                </c:pt>
                <c:pt idx="1153">
                  <c:v>41605</c:v>
                </c:pt>
                <c:pt idx="1154">
                  <c:v>41606</c:v>
                </c:pt>
                <c:pt idx="1155">
                  <c:v>41607</c:v>
                </c:pt>
                <c:pt idx="1156">
                  <c:v>41610</c:v>
                </c:pt>
                <c:pt idx="1157">
                  <c:v>41611</c:v>
                </c:pt>
                <c:pt idx="1158">
                  <c:v>41612</c:v>
                </c:pt>
                <c:pt idx="1159">
                  <c:v>41613</c:v>
                </c:pt>
                <c:pt idx="1160">
                  <c:v>41614</c:v>
                </c:pt>
                <c:pt idx="1161">
                  <c:v>41617</c:v>
                </c:pt>
                <c:pt idx="1162">
                  <c:v>41618</c:v>
                </c:pt>
                <c:pt idx="1163">
                  <c:v>41619</c:v>
                </c:pt>
                <c:pt idx="1164">
                  <c:v>41620</c:v>
                </c:pt>
                <c:pt idx="1165">
                  <c:v>41621</c:v>
                </c:pt>
                <c:pt idx="1166">
                  <c:v>41624</c:v>
                </c:pt>
                <c:pt idx="1167">
                  <c:v>41625</c:v>
                </c:pt>
                <c:pt idx="1168">
                  <c:v>41626</c:v>
                </c:pt>
                <c:pt idx="1169">
                  <c:v>41627</c:v>
                </c:pt>
                <c:pt idx="1170">
                  <c:v>41628</c:v>
                </c:pt>
                <c:pt idx="1171">
                  <c:v>41631</c:v>
                </c:pt>
                <c:pt idx="1172">
                  <c:v>41632</c:v>
                </c:pt>
                <c:pt idx="1173">
                  <c:v>41633</c:v>
                </c:pt>
                <c:pt idx="1174">
                  <c:v>41634</c:v>
                </c:pt>
                <c:pt idx="1175">
                  <c:v>41635</c:v>
                </c:pt>
                <c:pt idx="1176">
                  <c:v>41638</c:v>
                </c:pt>
                <c:pt idx="1177">
                  <c:v>41639</c:v>
                </c:pt>
                <c:pt idx="1178">
                  <c:v>41640</c:v>
                </c:pt>
                <c:pt idx="1179">
                  <c:v>41641</c:v>
                </c:pt>
                <c:pt idx="1180">
                  <c:v>41642</c:v>
                </c:pt>
                <c:pt idx="1181">
                  <c:v>41645</c:v>
                </c:pt>
                <c:pt idx="1182">
                  <c:v>41646</c:v>
                </c:pt>
                <c:pt idx="1183">
                  <c:v>41647</c:v>
                </c:pt>
                <c:pt idx="1184">
                  <c:v>41648</c:v>
                </c:pt>
                <c:pt idx="1185">
                  <c:v>41649</c:v>
                </c:pt>
                <c:pt idx="1186">
                  <c:v>41652</c:v>
                </c:pt>
                <c:pt idx="1187">
                  <c:v>41653</c:v>
                </c:pt>
                <c:pt idx="1188">
                  <c:v>41654</c:v>
                </c:pt>
                <c:pt idx="1189">
                  <c:v>41655</c:v>
                </c:pt>
                <c:pt idx="1190">
                  <c:v>41656</c:v>
                </c:pt>
                <c:pt idx="1191">
                  <c:v>41659</c:v>
                </c:pt>
                <c:pt idx="1192">
                  <c:v>41660</c:v>
                </c:pt>
                <c:pt idx="1193">
                  <c:v>41661</c:v>
                </c:pt>
                <c:pt idx="1194">
                  <c:v>41662</c:v>
                </c:pt>
                <c:pt idx="1195">
                  <c:v>41663</c:v>
                </c:pt>
                <c:pt idx="1196">
                  <c:v>41666</c:v>
                </c:pt>
                <c:pt idx="1197">
                  <c:v>41667</c:v>
                </c:pt>
                <c:pt idx="1198">
                  <c:v>41668</c:v>
                </c:pt>
                <c:pt idx="1199">
                  <c:v>41669</c:v>
                </c:pt>
                <c:pt idx="1200">
                  <c:v>41670</c:v>
                </c:pt>
                <c:pt idx="1201">
                  <c:v>41673</c:v>
                </c:pt>
                <c:pt idx="1202">
                  <c:v>41674</c:v>
                </c:pt>
                <c:pt idx="1203">
                  <c:v>41675</c:v>
                </c:pt>
                <c:pt idx="1204">
                  <c:v>41676</c:v>
                </c:pt>
                <c:pt idx="1205">
                  <c:v>41677</c:v>
                </c:pt>
                <c:pt idx="1206">
                  <c:v>41680</c:v>
                </c:pt>
                <c:pt idx="1207">
                  <c:v>41681</c:v>
                </c:pt>
                <c:pt idx="1208">
                  <c:v>41682</c:v>
                </c:pt>
                <c:pt idx="1209">
                  <c:v>41683</c:v>
                </c:pt>
                <c:pt idx="1210">
                  <c:v>41684</c:v>
                </c:pt>
                <c:pt idx="1211">
                  <c:v>41687</c:v>
                </c:pt>
                <c:pt idx="1212">
                  <c:v>41688</c:v>
                </c:pt>
                <c:pt idx="1213">
                  <c:v>41689</c:v>
                </c:pt>
                <c:pt idx="1214">
                  <c:v>41690</c:v>
                </c:pt>
                <c:pt idx="1215">
                  <c:v>41691</c:v>
                </c:pt>
                <c:pt idx="1216">
                  <c:v>41694</c:v>
                </c:pt>
                <c:pt idx="1217">
                  <c:v>41695</c:v>
                </c:pt>
                <c:pt idx="1218">
                  <c:v>41696</c:v>
                </c:pt>
                <c:pt idx="1219">
                  <c:v>41697</c:v>
                </c:pt>
                <c:pt idx="1220">
                  <c:v>41698</c:v>
                </c:pt>
                <c:pt idx="1221">
                  <c:v>41701</c:v>
                </c:pt>
                <c:pt idx="1222">
                  <c:v>41702</c:v>
                </c:pt>
                <c:pt idx="1223">
                  <c:v>41703</c:v>
                </c:pt>
                <c:pt idx="1224">
                  <c:v>41704</c:v>
                </c:pt>
                <c:pt idx="1225">
                  <c:v>41705</c:v>
                </c:pt>
                <c:pt idx="1226">
                  <c:v>41708</c:v>
                </c:pt>
                <c:pt idx="1227">
                  <c:v>41709</c:v>
                </c:pt>
                <c:pt idx="1228">
                  <c:v>41710</c:v>
                </c:pt>
                <c:pt idx="1229">
                  <c:v>41711</c:v>
                </c:pt>
                <c:pt idx="1230">
                  <c:v>41712</c:v>
                </c:pt>
                <c:pt idx="1231">
                  <c:v>41715</c:v>
                </c:pt>
                <c:pt idx="1232">
                  <c:v>41716</c:v>
                </c:pt>
                <c:pt idx="1233">
                  <c:v>41717</c:v>
                </c:pt>
                <c:pt idx="1234">
                  <c:v>41718</c:v>
                </c:pt>
                <c:pt idx="1235">
                  <c:v>41719</c:v>
                </c:pt>
                <c:pt idx="1236">
                  <c:v>41722</c:v>
                </c:pt>
                <c:pt idx="1237">
                  <c:v>41723</c:v>
                </c:pt>
                <c:pt idx="1238">
                  <c:v>41724</c:v>
                </c:pt>
                <c:pt idx="1239">
                  <c:v>41725</c:v>
                </c:pt>
                <c:pt idx="1240">
                  <c:v>41726</c:v>
                </c:pt>
                <c:pt idx="1241">
                  <c:v>41729</c:v>
                </c:pt>
                <c:pt idx="1242">
                  <c:v>41730</c:v>
                </c:pt>
                <c:pt idx="1243">
                  <c:v>41731</c:v>
                </c:pt>
                <c:pt idx="1244">
                  <c:v>41732</c:v>
                </c:pt>
                <c:pt idx="1245">
                  <c:v>41733</c:v>
                </c:pt>
                <c:pt idx="1246">
                  <c:v>41736</c:v>
                </c:pt>
                <c:pt idx="1247">
                  <c:v>41737</c:v>
                </c:pt>
                <c:pt idx="1248">
                  <c:v>41738</c:v>
                </c:pt>
                <c:pt idx="1249">
                  <c:v>41739</c:v>
                </c:pt>
                <c:pt idx="1250">
                  <c:v>41740</c:v>
                </c:pt>
                <c:pt idx="1251">
                  <c:v>41743</c:v>
                </c:pt>
                <c:pt idx="1252">
                  <c:v>41744</c:v>
                </c:pt>
                <c:pt idx="1253">
                  <c:v>41745</c:v>
                </c:pt>
                <c:pt idx="1254">
                  <c:v>41746</c:v>
                </c:pt>
                <c:pt idx="1255">
                  <c:v>41747</c:v>
                </c:pt>
                <c:pt idx="1256">
                  <c:v>41750</c:v>
                </c:pt>
                <c:pt idx="1257">
                  <c:v>41751</c:v>
                </c:pt>
                <c:pt idx="1258">
                  <c:v>41752</c:v>
                </c:pt>
                <c:pt idx="1259">
                  <c:v>41753</c:v>
                </c:pt>
                <c:pt idx="1260">
                  <c:v>41754</c:v>
                </c:pt>
                <c:pt idx="1261">
                  <c:v>41757</c:v>
                </c:pt>
                <c:pt idx="1262">
                  <c:v>41758</c:v>
                </c:pt>
                <c:pt idx="1263">
                  <c:v>41759</c:v>
                </c:pt>
                <c:pt idx="1264">
                  <c:v>41760</c:v>
                </c:pt>
                <c:pt idx="1265">
                  <c:v>41761</c:v>
                </c:pt>
                <c:pt idx="1266">
                  <c:v>41764</c:v>
                </c:pt>
                <c:pt idx="1267">
                  <c:v>41765</c:v>
                </c:pt>
                <c:pt idx="1268">
                  <c:v>41766</c:v>
                </c:pt>
                <c:pt idx="1269">
                  <c:v>41767</c:v>
                </c:pt>
                <c:pt idx="1270">
                  <c:v>41768</c:v>
                </c:pt>
                <c:pt idx="1271">
                  <c:v>41771</c:v>
                </c:pt>
                <c:pt idx="1272">
                  <c:v>41772</c:v>
                </c:pt>
                <c:pt idx="1273">
                  <c:v>41773</c:v>
                </c:pt>
                <c:pt idx="1274">
                  <c:v>41774</c:v>
                </c:pt>
                <c:pt idx="1275">
                  <c:v>41775</c:v>
                </c:pt>
                <c:pt idx="1276">
                  <c:v>41778</c:v>
                </c:pt>
                <c:pt idx="1277">
                  <c:v>41779</c:v>
                </c:pt>
                <c:pt idx="1278">
                  <c:v>41780</c:v>
                </c:pt>
                <c:pt idx="1279">
                  <c:v>41781</c:v>
                </c:pt>
                <c:pt idx="1280">
                  <c:v>41782</c:v>
                </c:pt>
                <c:pt idx="1281">
                  <c:v>41785</c:v>
                </c:pt>
                <c:pt idx="1282">
                  <c:v>41786</c:v>
                </c:pt>
                <c:pt idx="1283">
                  <c:v>41787</c:v>
                </c:pt>
                <c:pt idx="1284">
                  <c:v>41788</c:v>
                </c:pt>
                <c:pt idx="1285">
                  <c:v>41789</c:v>
                </c:pt>
                <c:pt idx="1286">
                  <c:v>41792</c:v>
                </c:pt>
                <c:pt idx="1287">
                  <c:v>41793</c:v>
                </c:pt>
                <c:pt idx="1288">
                  <c:v>41794</c:v>
                </c:pt>
                <c:pt idx="1289">
                  <c:v>41795</c:v>
                </c:pt>
                <c:pt idx="1290">
                  <c:v>41796</c:v>
                </c:pt>
                <c:pt idx="1291">
                  <c:v>41799</c:v>
                </c:pt>
                <c:pt idx="1292">
                  <c:v>41800</c:v>
                </c:pt>
                <c:pt idx="1293">
                  <c:v>41801</c:v>
                </c:pt>
                <c:pt idx="1294">
                  <c:v>41802</c:v>
                </c:pt>
                <c:pt idx="1295">
                  <c:v>41803</c:v>
                </c:pt>
                <c:pt idx="1296">
                  <c:v>41806</c:v>
                </c:pt>
                <c:pt idx="1297">
                  <c:v>41807</c:v>
                </c:pt>
                <c:pt idx="1298">
                  <c:v>41808</c:v>
                </c:pt>
                <c:pt idx="1299">
                  <c:v>41809</c:v>
                </c:pt>
                <c:pt idx="1300">
                  <c:v>41810</c:v>
                </c:pt>
                <c:pt idx="1301">
                  <c:v>41813</c:v>
                </c:pt>
                <c:pt idx="1302">
                  <c:v>41814</c:v>
                </c:pt>
                <c:pt idx="1303">
                  <c:v>41815</c:v>
                </c:pt>
                <c:pt idx="1304">
                  <c:v>41816</c:v>
                </c:pt>
                <c:pt idx="1305">
                  <c:v>41817</c:v>
                </c:pt>
              </c:numCache>
            </c:numRef>
          </c:cat>
          <c:val>
            <c:numRef>
              <c:f>RMBUSD!$B$3:$B$1308</c:f>
              <c:numCache>
                <c:formatCode>General</c:formatCode>
                <c:ptCount val="1306"/>
                <c:pt idx="0">
                  <c:v>6.833800000000001</c:v>
                </c:pt>
                <c:pt idx="1">
                  <c:v>6.833800000000001</c:v>
                </c:pt>
                <c:pt idx="2">
                  <c:v>6.8307000000000002</c:v>
                </c:pt>
                <c:pt idx="3">
                  <c:v>6.8331000000000008</c:v>
                </c:pt>
                <c:pt idx="4">
                  <c:v>6.8314000000000004</c:v>
                </c:pt>
                <c:pt idx="5">
                  <c:v>6.8323000000000009</c:v>
                </c:pt>
                <c:pt idx="6">
                  <c:v>6.8344999999999985</c:v>
                </c:pt>
                <c:pt idx="7">
                  <c:v>6.8327000000000009</c:v>
                </c:pt>
                <c:pt idx="8">
                  <c:v>6.8328999999999995</c:v>
                </c:pt>
                <c:pt idx="9">
                  <c:v>6.8317000000000014</c:v>
                </c:pt>
                <c:pt idx="10">
                  <c:v>6.8328000000000007</c:v>
                </c:pt>
                <c:pt idx="11">
                  <c:v>6.8327000000000009</c:v>
                </c:pt>
                <c:pt idx="12">
                  <c:v>6.8328999999999995</c:v>
                </c:pt>
                <c:pt idx="13">
                  <c:v>6.8316000000000026</c:v>
                </c:pt>
                <c:pt idx="14">
                  <c:v>6.8313000000000024</c:v>
                </c:pt>
                <c:pt idx="15">
                  <c:v>6.8317000000000014</c:v>
                </c:pt>
                <c:pt idx="16">
                  <c:v>6.8311000000000002</c:v>
                </c:pt>
                <c:pt idx="17">
                  <c:v>6.8307000000000002</c:v>
                </c:pt>
                <c:pt idx="18">
                  <c:v>6.8306000000000004</c:v>
                </c:pt>
                <c:pt idx="19">
                  <c:v>6.8310000000000004</c:v>
                </c:pt>
                <c:pt idx="20">
                  <c:v>6.8310000000000004</c:v>
                </c:pt>
                <c:pt idx="21">
                  <c:v>6.8310000000000004</c:v>
                </c:pt>
                <c:pt idx="22">
                  <c:v>6.8309000000000006</c:v>
                </c:pt>
                <c:pt idx="23">
                  <c:v>6.8314000000000004</c:v>
                </c:pt>
                <c:pt idx="24">
                  <c:v>6.8323000000000009</c:v>
                </c:pt>
                <c:pt idx="25">
                  <c:v>6.8321000000000005</c:v>
                </c:pt>
                <c:pt idx="26">
                  <c:v>6.8308000000000009</c:v>
                </c:pt>
                <c:pt idx="27">
                  <c:v>6.8302000000000014</c:v>
                </c:pt>
                <c:pt idx="28">
                  <c:v>6.8309000000000006</c:v>
                </c:pt>
                <c:pt idx="29">
                  <c:v>6.8312000000000026</c:v>
                </c:pt>
                <c:pt idx="30">
                  <c:v>6.8318000000000003</c:v>
                </c:pt>
                <c:pt idx="31">
                  <c:v>6.8344000000000005</c:v>
                </c:pt>
                <c:pt idx="32">
                  <c:v>6.8350000000000009</c:v>
                </c:pt>
                <c:pt idx="33">
                  <c:v>6.8351000000000006</c:v>
                </c:pt>
                <c:pt idx="34">
                  <c:v>6.8337000000000003</c:v>
                </c:pt>
                <c:pt idx="35">
                  <c:v>6.8342000000000009</c:v>
                </c:pt>
                <c:pt idx="36">
                  <c:v>6.8365000000000009</c:v>
                </c:pt>
                <c:pt idx="37">
                  <c:v>6.8339000000000008</c:v>
                </c:pt>
                <c:pt idx="38">
                  <c:v>6.8340999999999985</c:v>
                </c:pt>
                <c:pt idx="39">
                  <c:v>6.8318000000000003</c:v>
                </c:pt>
                <c:pt idx="40">
                  <c:v>6.8312000000000026</c:v>
                </c:pt>
                <c:pt idx="41">
                  <c:v>6.8313000000000024</c:v>
                </c:pt>
                <c:pt idx="42">
                  <c:v>6.8318000000000003</c:v>
                </c:pt>
                <c:pt idx="43">
                  <c:v>6.8311000000000002</c:v>
                </c:pt>
                <c:pt idx="44">
                  <c:v>6.8320000000000007</c:v>
                </c:pt>
                <c:pt idx="45">
                  <c:v>6.8301000000000007</c:v>
                </c:pt>
                <c:pt idx="46">
                  <c:v>6.8306000000000004</c:v>
                </c:pt>
                <c:pt idx="47">
                  <c:v>6.8304000000000009</c:v>
                </c:pt>
                <c:pt idx="48">
                  <c:v>6.8310000000000004</c:v>
                </c:pt>
                <c:pt idx="49">
                  <c:v>6.8305000000000007</c:v>
                </c:pt>
                <c:pt idx="50">
                  <c:v>6.830000000000001</c:v>
                </c:pt>
                <c:pt idx="51">
                  <c:v>6.8290000000000006</c:v>
                </c:pt>
                <c:pt idx="52">
                  <c:v>6.8274999999999988</c:v>
                </c:pt>
                <c:pt idx="53">
                  <c:v>6.8287999999999984</c:v>
                </c:pt>
                <c:pt idx="54">
                  <c:v>6.8294000000000006</c:v>
                </c:pt>
                <c:pt idx="55">
                  <c:v>6.8290000000000006</c:v>
                </c:pt>
                <c:pt idx="56">
                  <c:v>6.8288999999999991</c:v>
                </c:pt>
                <c:pt idx="57">
                  <c:v>6.8288999999999991</c:v>
                </c:pt>
                <c:pt idx="58">
                  <c:v>6.8257999999999992</c:v>
                </c:pt>
                <c:pt idx="59">
                  <c:v>6.8264999999999985</c:v>
                </c:pt>
                <c:pt idx="60">
                  <c:v>6.8278999999999987</c:v>
                </c:pt>
                <c:pt idx="61">
                  <c:v>6.8288999999999991</c:v>
                </c:pt>
                <c:pt idx="62">
                  <c:v>6.8268999999999984</c:v>
                </c:pt>
                <c:pt idx="63">
                  <c:v>6.8260999999999985</c:v>
                </c:pt>
                <c:pt idx="64">
                  <c:v>6.8271999999999986</c:v>
                </c:pt>
                <c:pt idx="65">
                  <c:v>6.8282000000000007</c:v>
                </c:pt>
                <c:pt idx="66">
                  <c:v>6.8274999999999988</c:v>
                </c:pt>
                <c:pt idx="67">
                  <c:v>6.8279999999999976</c:v>
                </c:pt>
                <c:pt idx="68">
                  <c:v>6.8263000000000007</c:v>
                </c:pt>
                <c:pt idx="69">
                  <c:v>6.8263000000000007</c:v>
                </c:pt>
                <c:pt idx="70">
                  <c:v>6.8263000000000007</c:v>
                </c:pt>
                <c:pt idx="71">
                  <c:v>6.8263000000000007</c:v>
                </c:pt>
                <c:pt idx="72">
                  <c:v>6.8263000000000007</c:v>
                </c:pt>
                <c:pt idx="73">
                  <c:v>6.8263000000000007</c:v>
                </c:pt>
                <c:pt idx="74">
                  <c:v>6.8263000000000007</c:v>
                </c:pt>
                <c:pt idx="75">
                  <c:v>6.8256000000000006</c:v>
                </c:pt>
                <c:pt idx="76">
                  <c:v>6.8233999999999995</c:v>
                </c:pt>
                <c:pt idx="77">
                  <c:v>6.8264999999999985</c:v>
                </c:pt>
                <c:pt idx="78">
                  <c:v>6.8264999999999985</c:v>
                </c:pt>
                <c:pt idx="79">
                  <c:v>6.8286999999999995</c:v>
                </c:pt>
                <c:pt idx="80">
                  <c:v>6.8267999999999995</c:v>
                </c:pt>
                <c:pt idx="81">
                  <c:v>6.8267000000000007</c:v>
                </c:pt>
                <c:pt idx="82">
                  <c:v>6.8264999999999985</c:v>
                </c:pt>
                <c:pt idx="83">
                  <c:v>6.8272999999999984</c:v>
                </c:pt>
                <c:pt idx="84">
                  <c:v>6.8292000000000002</c:v>
                </c:pt>
                <c:pt idx="85">
                  <c:v>6.8284999999999991</c:v>
                </c:pt>
                <c:pt idx="86">
                  <c:v>6.827799999999999</c:v>
                </c:pt>
                <c:pt idx="87">
                  <c:v>6.8296000000000001</c:v>
                </c:pt>
                <c:pt idx="88">
                  <c:v>6.8282000000000007</c:v>
                </c:pt>
                <c:pt idx="89">
                  <c:v>6.8279999999999976</c:v>
                </c:pt>
                <c:pt idx="90">
                  <c:v>6.8274999999999988</c:v>
                </c:pt>
                <c:pt idx="91">
                  <c:v>6.8278999999999987</c:v>
                </c:pt>
                <c:pt idx="92">
                  <c:v>6.8279999999999976</c:v>
                </c:pt>
                <c:pt idx="93">
                  <c:v>6.8269999999999991</c:v>
                </c:pt>
                <c:pt idx="94">
                  <c:v>6.8275999999999977</c:v>
                </c:pt>
                <c:pt idx="95">
                  <c:v>6.8272999999999984</c:v>
                </c:pt>
                <c:pt idx="96">
                  <c:v>6.8271999999999986</c:v>
                </c:pt>
                <c:pt idx="97">
                  <c:v>6.8267999999999995</c:v>
                </c:pt>
                <c:pt idx="98">
                  <c:v>6.825899999999999</c:v>
                </c:pt>
                <c:pt idx="99">
                  <c:v>6.8266000000000009</c:v>
                </c:pt>
                <c:pt idx="100">
                  <c:v>6.8263000000000007</c:v>
                </c:pt>
                <c:pt idx="101">
                  <c:v>6.8269999999999991</c:v>
                </c:pt>
                <c:pt idx="102">
                  <c:v>6.8264999999999985</c:v>
                </c:pt>
                <c:pt idx="103">
                  <c:v>6.8269999999999991</c:v>
                </c:pt>
                <c:pt idx="104">
                  <c:v>6.8283999999999985</c:v>
                </c:pt>
                <c:pt idx="105">
                  <c:v>6.827799999999999</c:v>
                </c:pt>
                <c:pt idx="106">
                  <c:v>6.8301000000000007</c:v>
                </c:pt>
                <c:pt idx="107">
                  <c:v>6.8294000000000006</c:v>
                </c:pt>
                <c:pt idx="108">
                  <c:v>6.8271999999999986</c:v>
                </c:pt>
                <c:pt idx="109">
                  <c:v>6.8264999999999985</c:v>
                </c:pt>
                <c:pt idx="110">
                  <c:v>6.8283999999999985</c:v>
                </c:pt>
                <c:pt idx="111">
                  <c:v>6.8270999999999988</c:v>
                </c:pt>
                <c:pt idx="112">
                  <c:v>6.8260000000000005</c:v>
                </c:pt>
                <c:pt idx="113">
                  <c:v>6.8263000000000007</c:v>
                </c:pt>
                <c:pt idx="114">
                  <c:v>6.8269999999999991</c:v>
                </c:pt>
                <c:pt idx="115">
                  <c:v>6.8269999999999991</c:v>
                </c:pt>
                <c:pt idx="116">
                  <c:v>6.8290999999999995</c:v>
                </c:pt>
                <c:pt idx="117">
                  <c:v>6.8274999999999988</c:v>
                </c:pt>
                <c:pt idx="118">
                  <c:v>6.8275999999999977</c:v>
                </c:pt>
                <c:pt idx="119">
                  <c:v>6.8266000000000009</c:v>
                </c:pt>
                <c:pt idx="120">
                  <c:v>6.8275999999999977</c:v>
                </c:pt>
                <c:pt idx="121">
                  <c:v>6.8282000000000007</c:v>
                </c:pt>
                <c:pt idx="122">
                  <c:v>6.8279999999999976</c:v>
                </c:pt>
                <c:pt idx="123">
                  <c:v>6.8279999999999976</c:v>
                </c:pt>
                <c:pt idx="124">
                  <c:v>6.8286000000000007</c:v>
                </c:pt>
                <c:pt idx="125">
                  <c:v>6.8279999999999976</c:v>
                </c:pt>
                <c:pt idx="126">
                  <c:v>6.8284999999999991</c:v>
                </c:pt>
                <c:pt idx="127">
                  <c:v>6.8280999999999992</c:v>
                </c:pt>
                <c:pt idx="128">
                  <c:v>6.8283999999999985</c:v>
                </c:pt>
                <c:pt idx="129">
                  <c:v>6.8279999999999976</c:v>
                </c:pt>
                <c:pt idx="130">
                  <c:v>6.8279999999999976</c:v>
                </c:pt>
                <c:pt idx="131">
                  <c:v>6.830000000000001</c:v>
                </c:pt>
                <c:pt idx="132">
                  <c:v>6.8294000000000006</c:v>
                </c:pt>
                <c:pt idx="133">
                  <c:v>6.8252999999999995</c:v>
                </c:pt>
                <c:pt idx="134">
                  <c:v>6.8269999999999991</c:v>
                </c:pt>
                <c:pt idx="135">
                  <c:v>6.8269999999999991</c:v>
                </c:pt>
                <c:pt idx="136">
                  <c:v>6.8272999999999984</c:v>
                </c:pt>
                <c:pt idx="137">
                  <c:v>6.8271999999999986</c:v>
                </c:pt>
                <c:pt idx="138">
                  <c:v>6.827399999999999</c:v>
                </c:pt>
                <c:pt idx="139">
                  <c:v>6.8276999999999992</c:v>
                </c:pt>
                <c:pt idx="140">
                  <c:v>6.8274999999999988</c:v>
                </c:pt>
                <c:pt idx="141">
                  <c:v>6.8264000000000005</c:v>
                </c:pt>
                <c:pt idx="142">
                  <c:v>6.8270999999999988</c:v>
                </c:pt>
                <c:pt idx="143">
                  <c:v>6.8267999999999995</c:v>
                </c:pt>
                <c:pt idx="144">
                  <c:v>6.8272999999999984</c:v>
                </c:pt>
                <c:pt idx="145">
                  <c:v>6.8268999999999984</c:v>
                </c:pt>
                <c:pt idx="146">
                  <c:v>6.8269999999999991</c:v>
                </c:pt>
                <c:pt idx="147">
                  <c:v>6.827399999999999</c:v>
                </c:pt>
                <c:pt idx="148">
                  <c:v>6.8270999999999988</c:v>
                </c:pt>
                <c:pt idx="149">
                  <c:v>6.8267999999999995</c:v>
                </c:pt>
                <c:pt idx="150">
                  <c:v>6.8268999999999984</c:v>
                </c:pt>
                <c:pt idx="151">
                  <c:v>6.8268999999999984</c:v>
                </c:pt>
                <c:pt idx="152">
                  <c:v>6.8268999999999984</c:v>
                </c:pt>
                <c:pt idx="153">
                  <c:v>6.8267999999999995</c:v>
                </c:pt>
                <c:pt idx="154">
                  <c:v>6.8268999999999984</c:v>
                </c:pt>
                <c:pt idx="155">
                  <c:v>6.8267999999999995</c:v>
                </c:pt>
                <c:pt idx="156">
                  <c:v>6.827399999999999</c:v>
                </c:pt>
                <c:pt idx="157">
                  <c:v>6.8268999999999984</c:v>
                </c:pt>
                <c:pt idx="158">
                  <c:v>6.8266000000000009</c:v>
                </c:pt>
                <c:pt idx="159">
                  <c:v>6.8268999999999984</c:v>
                </c:pt>
                <c:pt idx="160">
                  <c:v>6.8270999999999988</c:v>
                </c:pt>
                <c:pt idx="161">
                  <c:v>6.8267000000000007</c:v>
                </c:pt>
                <c:pt idx="162">
                  <c:v>6.8267000000000007</c:v>
                </c:pt>
                <c:pt idx="163">
                  <c:v>6.8302000000000014</c:v>
                </c:pt>
                <c:pt idx="164">
                  <c:v>6.8346000000000009</c:v>
                </c:pt>
                <c:pt idx="165">
                  <c:v>6.8330000000000002</c:v>
                </c:pt>
                <c:pt idx="166">
                  <c:v>6.8330000000000002</c:v>
                </c:pt>
                <c:pt idx="167">
                  <c:v>6.8330000000000002</c:v>
                </c:pt>
                <c:pt idx="168">
                  <c:v>6.8330000000000002</c:v>
                </c:pt>
                <c:pt idx="169">
                  <c:v>6.8330000000000002</c:v>
                </c:pt>
                <c:pt idx="170">
                  <c:v>6.8330000000000002</c:v>
                </c:pt>
                <c:pt idx="171">
                  <c:v>6.8264000000000005</c:v>
                </c:pt>
                <c:pt idx="172">
                  <c:v>6.8267000000000007</c:v>
                </c:pt>
                <c:pt idx="173">
                  <c:v>6.8269999999999991</c:v>
                </c:pt>
                <c:pt idx="174">
                  <c:v>6.8267999999999995</c:v>
                </c:pt>
                <c:pt idx="175">
                  <c:v>6.8260000000000005</c:v>
                </c:pt>
                <c:pt idx="176">
                  <c:v>6.8263000000000007</c:v>
                </c:pt>
                <c:pt idx="177">
                  <c:v>6.8264999999999985</c:v>
                </c:pt>
                <c:pt idx="178">
                  <c:v>6.8257999999999992</c:v>
                </c:pt>
                <c:pt idx="179">
                  <c:v>6.8264000000000005</c:v>
                </c:pt>
                <c:pt idx="180">
                  <c:v>6.8264999999999985</c:v>
                </c:pt>
                <c:pt idx="181">
                  <c:v>6.8264000000000005</c:v>
                </c:pt>
                <c:pt idx="182">
                  <c:v>6.8263000000000007</c:v>
                </c:pt>
                <c:pt idx="183">
                  <c:v>6.825899999999999</c:v>
                </c:pt>
                <c:pt idx="184">
                  <c:v>6.8266000000000009</c:v>
                </c:pt>
                <c:pt idx="185">
                  <c:v>6.825499999999999</c:v>
                </c:pt>
                <c:pt idx="186">
                  <c:v>6.8260000000000005</c:v>
                </c:pt>
                <c:pt idx="187">
                  <c:v>6.825899999999999</c:v>
                </c:pt>
                <c:pt idx="188">
                  <c:v>6.8260000000000005</c:v>
                </c:pt>
                <c:pt idx="189">
                  <c:v>6.8260999999999985</c:v>
                </c:pt>
                <c:pt idx="190">
                  <c:v>6.8264999999999985</c:v>
                </c:pt>
                <c:pt idx="191">
                  <c:v>6.8266000000000009</c:v>
                </c:pt>
                <c:pt idx="192">
                  <c:v>6.8263000000000007</c:v>
                </c:pt>
                <c:pt idx="193">
                  <c:v>6.8267000000000007</c:v>
                </c:pt>
                <c:pt idx="194">
                  <c:v>6.8270999999999988</c:v>
                </c:pt>
                <c:pt idx="195">
                  <c:v>6.8269999999999991</c:v>
                </c:pt>
                <c:pt idx="196">
                  <c:v>6.8264000000000005</c:v>
                </c:pt>
                <c:pt idx="197">
                  <c:v>6.8257999999999992</c:v>
                </c:pt>
                <c:pt idx="198">
                  <c:v>6.825899999999999</c:v>
                </c:pt>
                <c:pt idx="199">
                  <c:v>6.8263000000000007</c:v>
                </c:pt>
                <c:pt idx="200">
                  <c:v>6.8263000000000007</c:v>
                </c:pt>
                <c:pt idx="201">
                  <c:v>6.8263000000000007</c:v>
                </c:pt>
                <c:pt idx="202">
                  <c:v>6.8257999999999992</c:v>
                </c:pt>
                <c:pt idx="203">
                  <c:v>6.8256000000000006</c:v>
                </c:pt>
                <c:pt idx="204">
                  <c:v>6.8244999999999987</c:v>
                </c:pt>
                <c:pt idx="205">
                  <c:v>6.8238999999999992</c:v>
                </c:pt>
                <c:pt idx="206">
                  <c:v>6.8256999999999985</c:v>
                </c:pt>
                <c:pt idx="207">
                  <c:v>6.8256000000000006</c:v>
                </c:pt>
                <c:pt idx="208">
                  <c:v>6.8256999999999985</c:v>
                </c:pt>
                <c:pt idx="209">
                  <c:v>6.8260000000000005</c:v>
                </c:pt>
                <c:pt idx="210">
                  <c:v>6.825499999999999</c:v>
                </c:pt>
                <c:pt idx="211">
                  <c:v>6.8267999999999995</c:v>
                </c:pt>
                <c:pt idx="212">
                  <c:v>6.8253999999999984</c:v>
                </c:pt>
                <c:pt idx="213">
                  <c:v>6.8274999999999988</c:v>
                </c:pt>
                <c:pt idx="214">
                  <c:v>6.8263000000000007</c:v>
                </c:pt>
                <c:pt idx="215">
                  <c:v>6.8274999999999988</c:v>
                </c:pt>
                <c:pt idx="216">
                  <c:v>6.8266000000000009</c:v>
                </c:pt>
                <c:pt idx="217">
                  <c:v>6.8257999999999992</c:v>
                </c:pt>
                <c:pt idx="218">
                  <c:v>6.8252999999999995</c:v>
                </c:pt>
                <c:pt idx="219">
                  <c:v>6.825899999999999</c:v>
                </c:pt>
                <c:pt idx="220">
                  <c:v>6.8252000000000006</c:v>
                </c:pt>
                <c:pt idx="221">
                  <c:v>6.8252000000000006</c:v>
                </c:pt>
                <c:pt idx="222">
                  <c:v>6.8264999999999985</c:v>
                </c:pt>
                <c:pt idx="223">
                  <c:v>6.8263000000000007</c:v>
                </c:pt>
                <c:pt idx="224">
                  <c:v>6.8266000000000009</c:v>
                </c:pt>
                <c:pt idx="225">
                  <c:v>6.8256999999999985</c:v>
                </c:pt>
                <c:pt idx="226">
                  <c:v>6.8264999999999985</c:v>
                </c:pt>
                <c:pt idx="227">
                  <c:v>6.8290000000000006</c:v>
                </c:pt>
                <c:pt idx="228">
                  <c:v>6.8272999999999984</c:v>
                </c:pt>
                <c:pt idx="229">
                  <c:v>6.827799999999999</c:v>
                </c:pt>
                <c:pt idx="230">
                  <c:v>6.8267999999999995</c:v>
                </c:pt>
                <c:pt idx="231">
                  <c:v>6.8276999999999992</c:v>
                </c:pt>
                <c:pt idx="232">
                  <c:v>6.827399999999999</c:v>
                </c:pt>
                <c:pt idx="233">
                  <c:v>6.827399999999999</c:v>
                </c:pt>
                <c:pt idx="234">
                  <c:v>6.8278999999999987</c:v>
                </c:pt>
                <c:pt idx="235">
                  <c:v>6.8276999999999992</c:v>
                </c:pt>
                <c:pt idx="236">
                  <c:v>6.8284999999999991</c:v>
                </c:pt>
                <c:pt idx="237">
                  <c:v>6.8310000000000004</c:v>
                </c:pt>
                <c:pt idx="238">
                  <c:v>6.8290999999999995</c:v>
                </c:pt>
                <c:pt idx="239">
                  <c:v>6.8315000000000001</c:v>
                </c:pt>
                <c:pt idx="240">
                  <c:v>6.8313000000000024</c:v>
                </c:pt>
                <c:pt idx="241">
                  <c:v>6.8278999999999987</c:v>
                </c:pt>
                <c:pt idx="242">
                  <c:v>6.8302000000000014</c:v>
                </c:pt>
                <c:pt idx="243">
                  <c:v>6.8298999999999985</c:v>
                </c:pt>
                <c:pt idx="244">
                  <c:v>6.8282000000000007</c:v>
                </c:pt>
                <c:pt idx="245">
                  <c:v>6.8287999999999984</c:v>
                </c:pt>
                <c:pt idx="246">
                  <c:v>6.8322000000000003</c:v>
                </c:pt>
                <c:pt idx="247">
                  <c:v>6.8294999999999995</c:v>
                </c:pt>
                <c:pt idx="248">
                  <c:v>6.8280999999999992</c:v>
                </c:pt>
                <c:pt idx="249">
                  <c:v>6.8308000000000009</c:v>
                </c:pt>
                <c:pt idx="250">
                  <c:v>6.8323000000000009</c:v>
                </c:pt>
                <c:pt idx="251">
                  <c:v>6.8323000000000009</c:v>
                </c:pt>
                <c:pt idx="252">
                  <c:v>6.8323000000000009</c:v>
                </c:pt>
                <c:pt idx="253">
                  <c:v>6.8323000000000009</c:v>
                </c:pt>
                <c:pt idx="254">
                  <c:v>6.8290999999999995</c:v>
                </c:pt>
                <c:pt idx="255">
                  <c:v>6.8262000000000009</c:v>
                </c:pt>
                <c:pt idx="256">
                  <c:v>6.797600000000001</c:v>
                </c:pt>
                <c:pt idx="257">
                  <c:v>6.813600000000001</c:v>
                </c:pt>
                <c:pt idx="258">
                  <c:v>6.8123999999999985</c:v>
                </c:pt>
                <c:pt idx="259">
                  <c:v>6.7997000000000014</c:v>
                </c:pt>
                <c:pt idx="260">
                  <c:v>6.7900000000000009</c:v>
                </c:pt>
                <c:pt idx="261">
                  <c:v>6.7967000000000004</c:v>
                </c:pt>
                <c:pt idx="262">
                  <c:v>6.7977000000000007</c:v>
                </c:pt>
                <c:pt idx="263">
                  <c:v>6.7814000000000014</c:v>
                </c:pt>
                <c:pt idx="264">
                  <c:v>6.7810000000000024</c:v>
                </c:pt>
                <c:pt idx="265">
                  <c:v>6.7711000000000023</c:v>
                </c:pt>
                <c:pt idx="266">
                  <c:v>6.7758000000000003</c:v>
                </c:pt>
                <c:pt idx="267">
                  <c:v>6.7801000000000009</c:v>
                </c:pt>
                <c:pt idx="268">
                  <c:v>6.7772000000000014</c:v>
                </c:pt>
                <c:pt idx="269">
                  <c:v>6.7761000000000013</c:v>
                </c:pt>
                <c:pt idx="270">
                  <c:v>6.7735000000000003</c:v>
                </c:pt>
                <c:pt idx="271">
                  <c:v>6.7711000000000023</c:v>
                </c:pt>
                <c:pt idx="272">
                  <c:v>6.7720000000000002</c:v>
                </c:pt>
                <c:pt idx="273">
                  <c:v>6.7745000000000006</c:v>
                </c:pt>
                <c:pt idx="274">
                  <c:v>6.7785000000000002</c:v>
                </c:pt>
                <c:pt idx="275">
                  <c:v>6.7750000000000004</c:v>
                </c:pt>
                <c:pt idx="276">
                  <c:v>6.7780000000000014</c:v>
                </c:pt>
                <c:pt idx="277">
                  <c:v>6.7781000000000002</c:v>
                </c:pt>
                <c:pt idx="278">
                  <c:v>6.7769000000000004</c:v>
                </c:pt>
                <c:pt idx="279">
                  <c:v>6.78</c:v>
                </c:pt>
                <c:pt idx="280">
                  <c:v>6.7803000000000004</c:v>
                </c:pt>
                <c:pt idx="281">
                  <c:v>6.7795000000000014</c:v>
                </c:pt>
                <c:pt idx="282">
                  <c:v>6.7786000000000026</c:v>
                </c:pt>
                <c:pt idx="283">
                  <c:v>6.7780000000000014</c:v>
                </c:pt>
                <c:pt idx="284">
                  <c:v>6.7761000000000013</c:v>
                </c:pt>
                <c:pt idx="285">
                  <c:v>6.7750000000000004</c:v>
                </c:pt>
                <c:pt idx="286">
                  <c:v>6.7742000000000004</c:v>
                </c:pt>
                <c:pt idx="287">
                  <c:v>6.7730000000000024</c:v>
                </c:pt>
                <c:pt idx="288">
                  <c:v>6.7722000000000024</c:v>
                </c:pt>
                <c:pt idx="289">
                  <c:v>6.7719000000000014</c:v>
                </c:pt>
                <c:pt idx="290">
                  <c:v>6.7683000000000009</c:v>
                </c:pt>
                <c:pt idx="291">
                  <c:v>6.7670999999999983</c:v>
                </c:pt>
                <c:pt idx="292">
                  <c:v>6.7720000000000002</c:v>
                </c:pt>
                <c:pt idx="293">
                  <c:v>6.7750000000000004</c:v>
                </c:pt>
                <c:pt idx="294">
                  <c:v>6.7851000000000008</c:v>
                </c:pt>
                <c:pt idx="295">
                  <c:v>6.795700000000001</c:v>
                </c:pt>
                <c:pt idx="296">
                  <c:v>6.8082000000000003</c:v>
                </c:pt>
                <c:pt idx="297">
                  <c:v>6.7921000000000005</c:v>
                </c:pt>
                <c:pt idx="298">
                  <c:v>6.7917000000000014</c:v>
                </c:pt>
                <c:pt idx="299">
                  <c:v>6.7902000000000013</c:v>
                </c:pt>
                <c:pt idx="300">
                  <c:v>6.7902000000000013</c:v>
                </c:pt>
                <c:pt idx="301">
                  <c:v>6.8003000000000009</c:v>
                </c:pt>
                <c:pt idx="302">
                  <c:v>6.7972000000000001</c:v>
                </c:pt>
                <c:pt idx="303">
                  <c:v>6.7986000000000004</c:v>
                </c:pt>
                <c:pt idx="304">
                  <c:v>6.7998000000000003</c:v>
                </c:pt>
                <c:pt idx="305">
                  <c:v>6.7982000000000014</c:v>
                </c:pt>
                <c:pt idx="306">
                  <c:v>6.8030000000000008</c:v>
                </c:pt>
                <c:pt idx="307">
                  <c:v>6.8073999999999995</c:v>
                </c:pt>
                <c:pt idx="308">
                  <c:v>6.8115000000000006</c:v>
                </c:pt>
                <c:pt idx="309">
                  <c:v>6.8084000000000007</c:v>
                </c:pt>
                <c:pt idx="310">
                  <c:v>6.8038000000000007</c:v>
                </c:pt>
                <c:pt idx="311">
                  <c:v>6.7874000000000008</c:v>
                </c:pt>
                <c:pt idx="312">
                  <c:v>6.7914000000000003</c:v>
                </c:pt>
                <c:pt idx="313">
                  <c:v>6.7943000000000007</c:v>
                </c:pt>
                <c:pt idx="314">
                  <c:v>6.7832000000000026</c:v>
                </c:pt>
                <c:pt idx="315">
                  <c:v>6.7692000000000014</c:v>
                </c:pt>
                <c:pt idx="316">
                  <c:v>6.7618000000000009</c:v>
                </c:pt>
                <c:pt idx="317">
                  <c:v>6.7463000000000024</c:v>
                </c:pt>
                <c:pt idx="318">
                  <c:v>6.7422000000000004</c:v>
                </c:pt>
                <c:pt idx="319">
                  <c:v>6.7247999999999983</c:v>
                </c:pt>
                <c:pt idx="320">
                  <c:v>6.7235000000000005</c:v>
                </c:pt>
                <c:pt idx="321">
                  <c:v>6.7143000000000006</c:v>
                </c:pt>
                <c:pt idx="322">
                  <c:v>6.7065000000000001</c:v>
                </c:pt>
                <c:pt idx="323">
                  <c:v>6.7065000000000001</c:v>
                </c:pt>
                <c:pt idx="324">
                  <c:v>6.7065000000000001</c:v>
                </c:pt>
                <c:pt idx="325">
                  <c:v>6.7065000000000001</c:v>
                </c:pt>
                <c:pt idx="326">
                  <c:v>6.6922999999999995</c:v>
                </c:pt>
                <c:pt idx="327">
                  <c:v>6.6906000000000008</c:v>
                </c:pt>
                <c:pt idx="328">
                  <c:v>6.6868000000000007</c:v>
                </c:pt>
                <c:pt idx="329">
                  <c:v>6.6912000000000003</c:v>
                </c:pt>
                <c:pt idx="330">
                  <c:v>6.6912000000000003</c:v>
                </c:pt>
                <c:pt idx="331">
                  <c:v>6.6912000000000003</c:v>
                </c:pt>
                <c:pt idx="332">
                  <c:v>6.6912000000000003</c:v>
                </c:pt>
                <c:pt idx="333">
                  <c:v>6.6912000000000003</c:v>
                </c:pt>
                <c:pt idx="334">
                  <c:v>6.6912000000000003</c:v>
                </c:pt>
                <c:pt idx="335">
                  <c:v>6.6706000000000003</c:v>
                </c:pt>
                <c:pt idx="336">
                  <c:v>6.6677999999999988</c:v>
                </c:pt>
                <c:pt idx="337">
                  <c:v>6.6734000000000009</c:v>
                </c:pt>
                <c:pt idx="338">
                  <c:v>6.6640999999999977</c:v>
                </c:pt>
                <c:pt idx="339">
                  <c:v>6.6507999999999985</c:v>
                </c:pt>
                <c:pt idx="340">
                  <c:v>6.6412000000000004</c:v>
                </c:pt>
                <c:pt idx="341">
                  <c:v>6.644099999999999</c:v>
                </c:pt>
                <c:pt idx="342">
                  <c:v>6.6446999999999985</c:v>
                </c:pt>
                <c:pt idx="343">
                  <c:v>6.6518999999999995</c:v>
                </c:pt>
                <c:pt idx="344">
                  <c:v>6.6503999999999985</c:v>
                </c:pt>
                <c:pt idx="345">
                  <c:v>6.6590000000000007</c:v>
                </c:pt>
                <c:pt idx="346">
                  <c:v>6.6580999999999984</c:v>
                </c:pt>
                <c:pt idx="347">
                  <c:v>6.6626999999999992</c:v>
                </c:pt>
                <c:pt idx="348">
                  <c:v>6.680600000000001</c:v>
                </c:pt>
                <c:pt idx="349">
                  <c:v>6.6873999999999985</c:v>
                </c:pt>
                <c:pt idx="350">
                  <c:v>6.6708000000000007</c:v>
                </c:pt>
                <c:pt idx="351">
                  <c:v>6.6899000000000006</c:v>
                </c:pt>
                <c:pt idx="352">
                  <c:v>6.6777000000000006</c:v>
                </c:pt>
                <c:pt idx="353">
                  <c:v>6.6761000000000008</c:v>
                </c:pt>
                <c:pt idx="354">
                  <c:v>6.6634999999999991</c:v>
                </c:pt>
                <c:pt idx="355">
                  <c:v>6.656600000000001</c:v>
                </c:pt>
                <c:pt idx="356">
                  <c:v>6.6781000000000006</c:v>
                </c:pt>
                <c:pt idx="357">
                  <c:v>6.6439999999999984</c:v>
                </c:pt>
                <c:pt idx="358">
                  <c:v>6.6337000000000002</c:v>
                </c:pt>
                <c:pt idx="359">
                  <c:v>6.6256999999999984</c:v>
                </c:pt>
                <c:pt idx="360">
                  <c:v>6.6370000000000005</c:v>
                </c:pt>
                <c:pt idx="361">
                  <c:v>6.6454999999999984</c:v>
                </c:pt>
                <c:pt idx="362">
                  <c:v>6.6378999999999984</c:v>
                </c:pt>
                <c:pt idx="363">
                  <c:v>6.6424999999999992</c:v>
                </c:pt>
                <c:pt idx="364">
                  <c:v>6.6336000000000004</c:v>
                </c:pt>
                <c:pt idx="365">
                  <c:v>6.6395000000000008</c:v>
                </c:pt>
                <c:pt idx="366">
                  <c:v>6.6416000000000004</c:v>
                </c:pt>
                <c:pt idx="367">
                  <c:v>6.6448999999999989</c:v>
                </c:pt>
                <c:pt idx="368">
                  <c:v>6.6542999999999983</c:v>
                </c:pt>
                <c:pt idx="369">
                  <c:v>6.6507999999999985</c:v>
                </c:pt>
                <c:pt idx="370">
                  <c:v>6.6674999999999978</c:v>
                </c:pt>
                <c:pt idx="371">
                  <c:v>6.6606000000000005</c:v>
                </c:pt>
                <c:pt idx="372">
                  <c:v>6.6669999999999989</c:v>
                </c:pt>
                <c:pt idx="373">
                  <c:v>6.6633999999999984</c:v>
                </c:pt>
                <c:pt idx="374">
                  <c:v>6.6613000000000007</c:v>
                </c:pt>
                <c:pt idx="375">
                  <c:v>6.6632999999999996</c:v>
                </c:pt>
                <c:pt idx="376">
                  <c:v>6.6484000000000005</c:v>
                </c:pt>
                <c:pt idx="377">
                  <c:v>6.6446000000000005</c:v>
                </c:pt>
                <c:pt idx="378">
                  <c:v>6.6617000000000006</c:v>
                </c:pt>
                <c:pt idx="379">
                  <c:v>6.6549999999999976</c:v>
                </c:pt>
                <c:pt idx="380">
                  <c:v>6.6556000000000006</c:v>
                </c:pt>
                <c:pt idx="381">
                  <c:v>6.6669999999999989</c:v>
                </c:pt>
                <c:pt idx="382">
                  <c:v>6.6550999999999991</c:v>
                </c:pt>
                <c:pt idx="383">
                  <c:v>6.6554999999999991</c:v>
                </c:pt>
                <c:pt idx="384">
                  <c:v>6.6632999999999996</c:v>
                </c:pt>
                <c:pt idx="385">
                  <c:v>6.6554999999999991</c:v>
                </c:pt>
                <c:pt idx="386">
                  <c:v>6.6744999999999992</c:v>
                </c:pt>
                <c:pt idx="387">
                  <c:v>6.6588999999999992</c:v>
                </c:pt>
                <c:pt idx="388">
                  <c:v>6.6461000000000006</c:v>
                </c:pt>
                <c:pt idx="389">
                  <c:v>6.6430999999999996</c:v>
                </c:pt>
                <c:pt idx="390">
                  <c:v>6.6269999999999989</c:v>
                </c:pt>
                <c:pt idx="391">
                  <c:v>6.6308000000000007</c:v>
                </c:pt>
                <c:pt idx="392">
                  <c:v>6.6247999999999987</c:v>
                </c:pt>
                <c:pt idx="393">
                  <c:v>6.6212000000000009</c:v>
                </c:pt>
                <c:pt idx="394">
                  <c:v>6.6007999999999996</c:v>
                </c:pt>
                <c:pt idx="395">
                  <c:v>6.5897000000000014</c:v>
                </c:pt>
                <c:pt idx="396">
                  <c:v>6.5897000000000014</c:v>
                </c:pt>
                <c:pt idx="397">
                  <c:v>6.6088000000000005</c:v>
                </c:pt>
                <c:pt idx="398">
                  <c:v>6.6190000000000007</c:v>
                </c:pt>
                <c:pt idx="399">
                  <c:v>6.6264999999999992</c:v>
                </c:pt>
                <c:pt idx="400">
                  <c:v>6.6279999999999974</c:v>
                </c:pt>
                <c:pt idx="401">
                  <c:v>6.6377000000000006</c:v>
                </c:pt>
                <c:pt idx="402">
                  <c:v>6.6199999999999983</c:v>
                </c:pt>
                <c:pt idx="403">
                  <c:v>6.6038000000000006</c:v>
                </c:pt>
                <c:pt idx="404">
                  <c:v>6.6046000000000005</c:v>
                </c:pt>
                <c:pt idx="405">
                  <c:v>6.5900000000000007</c:v>
                </c:pt>
                <c:pt idx="406">
                  <c:v>6.5930000000000009</c:v>
                </c:pt>
                <c:pt idx="407">
                  <c:v>6.5828999999999995</c:v>
                </c:pt>
                <c:pt idx="408">
                  <c:v>6.5824000000000007</c:v>
                </c:pt>
                <c:pt idx="409">
                  <c:v>6.5854000000000008</c:v>
                </c:pt>
                <c:pt idx="410">
                  <c:v>6.5833000000000004</c:v>
                </c:pt>
                <c:pt idx="411">
                  <c:v>6.5813000000000024</c:v>
                </c:pt>
                <c:pt idx="412">
                  <c:v>6.5827000000000009</c:v>
                </c:pt>
                <c:pt idx="413">
                  <c:v>6.581900000000001</c:v>
                </c:pt>
                <c:pt idx="414">
                  <c:v>6.5820000000000007</c:v>
                </c:pt>
                <c:pt idx="415">
                  <c:v>6.5860000000000003</c:v>
                </c:pt>
                <c:pt idx="416">
                  <c:v>6.6030000000000006</c:v>
                </c:pt>
                <c:pt idx="417">
                  <c:v>6.5938000000000008</c:v>
                </c:pt>
                <c:pt idx="418">
                  <c:v>6.5938000000000008</c:v>
                </c:pt>
                <c:pt idx="419">
                  <c:v>6.5938000000000008</c:v>
                </c:pt>
                <c:pt idx="420">
                  <c:v>6.5938000000000008</c:v>
                </c:pt>
                <c:pt idx="421">
                  <c:v>6.5938000000000008</c:v>
                </c:pt>
                <c:pt idx="422">
                  <c:v>6.5938000000000008</c:v>
                </c:pt>
                <c:pt idx="423">
                  <c:v>6.5938000000000008</c:v>
                </c:pt>
                <c:pt idx="424">
                  <c:v>6.5865000000000009</c:v>
                </c:pt>
                <c:pt idx="425">
                  <c:v>6.5919000000000008</c:v>
                </c:pt>
                <c:pt idx="426">
                  <c:v>6.5966000000000014</c:v>
                </c:pt>
                <c:pt idx="427">
                  <c:v>6.5885000000000007</c:v>
                </c:pt>
                <c:pt idx="428">
                  <c:v>6.5885000000000007</c:v>
                </c:pt>
                <c:pt idx="429">
                  <c:v>6.5870999999999995</c:v>
                </c:pt>
                <c:pt idx="430">
                  <c:v>6.5732000000000026</c:v>
                </c:pt>
                <c:pt idx="431">
                  <c:v>6.5668000000000006</c:v>
                </c:pt>
                <c:pt idx="432">
                  <c:v>6.5803000000000003</c:v>
                </c:pt>
                <c:pt idx="433">
                  <c:v>6.5743000000000009</c:v>
                </c:pt>
                <c:pt idx="434">
                  <c:v>6.5787000000000004</c:v>
                </c:pt>
                <c:pt idx="435">
                  <c:v>6.5750000000000002</c:v>
                </c:pt>
                <c:pt idx="436">
                  <c:v>6.5716000000000019</c:v>
                </c:pt>
                <c:pt idx="437">
                  <c:v>6.5703000000000014</c:v>
                </c:pt>
                <c:pt idx="438">
                  <c:v>6.5727000000000002</c:v>
                </c:pt>
                <c:pt idx="439">
                  <c:v>6.5731000000000002</c:v>
                </c:pt>
                <c:pt idx="440">
                  <c:v>6.5686000000000009</c:v>
                </c:pt>
                <c:pt idx="441">
                  <c:v>6.5634000000000006</c:v>
                </c:pt>
                <c:pt idx="442">
                  <c:v>6.5684000000000005</c:v>
                </c:pt>
                <c:pt idx="443">
                  <c:v>6.5721000000000007</c:v>
                </c:pt>
                <c:pt idx="444">
                  <c:v>6.5747000000000009</c:v>
                </c:pt>
                <c:pt idx="445">
                  <c:v>6.5746000000000002</c:v>
                </c:pt>
                <c:pt idx="446">
                  <c:v>6.5698000000000008</c:v>
                </c:pt>
                <c:pt idx="447">
                  <c:v>6.5727000000000002</c:v>
                </c:pt>
                <c:pt idx="448">
                  <c:v>6.5713000000000026</c:v>
                </c:pt>
                <c:pt idx="449">
                  <c:v>6.5744000000000007</c:v>
                </c:pt>
                <c:pt idx="450">
                  <c:v>6.5691000000000006</c:v>
                </c:pt>
                <c:pt idx="451">
                  <c:v>6.5611000000000006</c:v>
                </c:pt>
                <c:pt idx="452">
                  <c:v>6.5561000000000007</c:v>
                </c:pt>
                <c:pt idx="453">
                  <c:v>6.5593000000000004</c:v>
                </c:pt>
                <c:pt idx="454">
                  <c:v>6.5618000000000007</c:v>
                </c:pt>
                <c:pt idx="455">
                  <c:v>6.5576000000000008</c:v>
                </c:pt>
                <c:pt idx="456">
                  <c:v>6.5644999999999989</c:v>
                </c:pt>
                <c:pt idx="457">
                  <c:v>6.5610000000000008</c:v>
                </c:pt>
                <c:pt idx="458">
                  <c:v>6.5558999999999985</c:v>
                </c:pt>
                <c:pt idx="459">
                  <c:v>6.5485000000000007</c:v>
                </c:pt>
                <c:pt idx="460">
                  <c:v>6.5478999999999985</c:v>
                </c:pt>
                <c:pt idx="461">
                  <c:v>6.5478999999999985</c:v>
                </c:pt>
                <c:pt idx="462">
                  <c:v>6.5478999999999985</c:v>
                </c:pt>
                <c:pt idx="463">
                  <c:v>6.5440000000000005</c:v>
                </c:pt>
                <c:pt idx="464">
                  <c:v>6.5420000000000007</c:v>
                </c:pt>
                <c:pt idx="465">
                  <c:v>6.5354000000000001</c:v>
                </c:pt>
                <c:pt idx="466">
                  <c:v>6.5383000000000004</c:v>
                </c:pt>
                <c:pt idx="467">
                  <c:v>6.5403000000000002</c:v>
                </c:pt>
                <c:pt idx="468">
                  <c:v>6.5340000000000007</c:v>
                </c:pt>
                <c:pt idx="469">
                  <c:v>6.5315000000000003</c:v>
                </c:pt>
                <c:pt idx="470">
                  <c:v>6.5325000000000006</c:v>
                </c:pt>
                <c:pt idx="471">
                  <c:v>6.5287000000000006</c:v>
                </c:pt>
                <c:pt idx="472">
                  <c:v>6.5305000000000009</c:v>
                </c:pt>
                <c:pt idx="473">
                  <c:v>6.5254999999999992</c:v>
                </c:pt>
                <c:pt idx="474">
                  <c:v>6.5204999999999984</c:v>
                </c:pt>
                <c:pt idx="475">
                  <c:v>6.5204999999999984</c:v>
                </c:pt>
                <c:pt idx="476">
                  <c:v>6.5276999999999985</c:v>
                </c:pt>
                <c:pt idx="477">
                  <c:v>6.5287000000000006</c:v>
                </c:pt>
                <c:pt idx="478">
                  <c:v>6.5112000000000014</c:v>
                </c:pt>
                <c:pt idx="479">
                  <c:v>6.5015000000000009</c:v>
                </c:pt>
                <c:pt idx="480">
                  <c:v>6.4910000000000014</c:v>
                </c:pt>
                <c:pt idx="481">
                  <c:v>6.4910000000000014</c:v>
                </c:pt>
                <c:pt idx="482">
                  <c:v>6.4968000000000004</c:v>
                </c:pt>
                <c:pt idx="483">
                  <c:v>6.4933000000000014</c:v>
                </c:pt>
                <c:pt idx="484">
                  <c:v>6.4937000000000014</c:v>
                </c:pt>
                <c:pt idx="485">
                  <c:v>6.4938000000000002</c:v>
                </c:pt>
                <c:pt idx="486">
                  <c:v>6.4939000000000009</c:v>
                </c:pt>
                <c:pt idx="487">
                  <c:v>6.4919000000000002</c:v>
                </c:pt>
                <c:pt idx="488">
                  <c:v>6.4930000000000003</c:v>
                </c:pt>
                <c:pt idx="489">
                  <c:v>6.5000000000000009</c:v>
                </c:pt>
                <c:pt idx="490">
                  <c:v>6.4977000000000009</c:v>
                </c:pt>
                <c:pt idx="491">
                  <c:v>6.5074000000000005</c:v>
                </c:pt>
                <c:pt idx="492">
                  <c:v>6.5060000000000002</c:v>
                </c:pt>
                <c:pt idx="493">
                  <c:v>6.5047000000000006</c:v>
                </c:pt>
                <c:pt idx="494">
                  <c:v>6.5039000000000007</c:v>
                </c:pt>
                <c:pt idx="495">
                  <c:v>6.4926000000000004</c:v>
                </c:pt>
                <c:pt idx="496">
                  <c:v>6.5050000000000008</c:v>
                </c:pt>
                <c:pt idx="497">
                  <c:v>6.4975000000000005</c:v>
                </c:pt>
                <c:pt idx="498">
                  <c:v>6.4934000000000003</c:v>
                </c:pt>
                <c:pt idx="499">
                  <c:v>6.4915000000000003</c:v>
                </c:pt>
                <c:pt idx="500">
                  <c:v>6.4917000000000025</c:v>
                </c:pt>
                <c:pt idx="501">
                  <c:v>6.4829000000000008</c:v>
                </c:pt>
                <c:pt idx="502">
                  <c:v>6.4791000000000025</c:v>
                </c:pt>
                <c:pt idx="503">
                  <c:v>6.4780000000000024</c:v>
                </c:pt>
                <c:pt idx="504">
                  <c:v>6.4828000000000001</c:v>
                </c:pt>
                <c:pt idx="505">
                  <c:v>6.4796000000000031</c:v>
                </c:pt>
                <c:pt idx="506">
                  <c:v>6.4796000000000031</c:v>
                </c:pt>
                <c:pt idx="507">
                  <c:v>6.4810000000000025</c:v>
                </c:pt>
                <c:pt idx="508">
                  <c:v>6.4757000000000025</c:v>
                </c:pt>
                <c:pt idx="509">
                  <c:v>6.4759000000000002</c:v>
                </c:pt>
                <c:pt idx="510">
                  <c:v>6.4802000000000026</c:v>
                </c:pt>
                <c:pt idx="511">
                  <c:v>6.4830000000000014</c:v>
                </c:pt>
                <c:pt idx="512">
                  <c:v>6.4803000000000024</c:v>
                </c:pt>
                <c:pt idx="513">
                  <c:v>6.4822000000000024</c:v>
                </c:pt>
                <c:pt idx="514">
                  <c:v>6.4744000000000002</c:v>
                </c:pt>
                <c:pt idx="515">
                  <c:v>6.4744000000000002</c:v>
                </c:pt>
                <c:pt idx="516">
                  <c:v>6.4781000000000004</c:v>
                </c:pt>
                <c:pt idx="517">
                  <c:v>6.4655000000000005</c:v>
                </c:pt>
                <c:pt idx="518">
                  <c:v>6.4628999999999985</c:v>
                </c:pt>
                <c:pt idx="519">
                  <c:v>6.4676000000000009</c:v>
                </c:pt>
                <c:pt idx="520">
                  <c:v>6.4730000000000025</c:v>
                </c:pt>
                <c:pt idx="521">
                  <c:v>6.4772000000000025</c:v>
                </c:pt>
                <c:pt idx="522">
                  <c:v>6.4704000000000024</c:v>
                </c:pt>
                <c:pt idx="523">
                  <c:v>6.4635000000000007</c:v>
                </c:pt>
                <c:pt idx="524">
                  <c:v>6.4639999999999995</c:v>
                </c:pt>
                <c:pt idx="525">
                  <c:v>6.4648999999999983</c:v>
                </c:pt>
                <c:pt idx="526">
                  <c:v>6.4628999999999985</c:v>
                </c:pt>
                <c:pt idx="527">
                  <c:v>6.4676000000000009</c:v>
                </c:pt>
                <c:pt idx="528">
                  <c:v>6.4670000000000005</c:v>
                </c:pt>
                <c:pt idx="529">
                  <c:v>6.4658000000000007</c:v>
                </c:pt>
                <c:pt idx="530">
                  <c:v>6.4650000000000007</c:v>
                </c:pt>
                <c:pt idx="531">
                  <c:v>6.4670999999999985</c:v>
                </c:pt>
                <c:pt idx="532">
                  <c:v>6.4722000000000026</c:v>
                </c:pt>
                <c:pt idx="533">
                  <c:v>6.4676000000000009</c:v>
                </c:pt>
                <c:pt idx="534">
                  <c:v>6.4576000000000002</c:v>
                </c:pt>
                <c:pt idx="535">
                  <c:v>6.463000000000001</c:v>
                </c:pt>
                <c:pt idx="536">
                  <c:v>6.4687000000000001</c:v>
                </c:pt>
                <c:pt idx="537">
                  <c:v>6.4634000000000009</c:v>
                </c:pt>
                <c:pt idx="538">
                  <c:v>6.4595000000000002</c:v>
                </c:pt>
                <c:pt idx="539">
                  <c:v>6.4516000000000027</c:v>
                </c:pt>
                <c:pt idx="540">
                  <c:v>6.4455000000000009</c:v>
                </c:pt>
                <c:pt idx="541">
                  <c:v>6.4450000000000003</c:v>
                </c:pt>
                <c:pt idx="542">
                  <c:v>6.4414000000000025</c:v>
                </c:pt>
                <c:pt idx="543">
                  <c:v>6.4433000000000025</c:v>
                </c:pt>
                <c:pt idx="544">
                  <c:v>6.442800000000001</c:v>
                </c:pt>
                <c:pt idx="545">
                  <c:v>6.4366000000000021</c:v>
                </c:pt>
                <c:pt idx="546">
                  <c:v>6.4340000000000002</c:v>
                </c:pt>
                <c:pt idx="547">
                  <c:v>6.4382000000000019</c:v>
                </c:pt>
                <c:pt idx="548">
                  <c:v>6.4341000000000008</c:v>
                </c:pt>
                <c:pt idx="549">
                  <c:v>6.4390000000000027</c:v>
                </c:pt>
                <c:pt idx="550">
                  <c:v>6.4404000000000003</c:v>
                </c:pt>
                <c:pt idx="551">
                  <c:v>6.4360000000000026</c:v>
                </c:pt>
                <c:pt idx="552">
                  <c:v>6.4306000000000019</c:v>
                </c:pt>
                <c:pt idx="553">
                  <c:v>6.4181000000000008</c:v>
                </c:pt>
                <c:pt idx="554">
                  <c:v>6.394499999999999</c:v>
                </c:pt>
                <c:pt idx="555">
                  <c:v>6.3895000000000008</c:v>
                </c:pt>
                <c:pt idx="556">
                  <c:v>6.3904000000000005</c:v>
                </c:pt>
                <c:pt idx="557">
                  <c:v>6.3828000000000005</c:v>
                </c:pt>
                <c:pt idx="558">
                  <c:v>6.3870999999999984</c:v>
                </c:pt>
                <c:pt idx="559">
                  <c:v>6.3877000000000006</c:v>
                </c:pt>
                <c:pt idx="560">
                  <c:v>6.3930000000000007</c:v>
                </c:pt>
                <c:pt idx="561">
                  <c:v>6.4013000000000027</c:v>
                </c:pt>
                <c:pt idx="562">
                  <c:v>6.3969999999999985</c:v>
                </c:pt>
                <c:pt idx="563">
                  <c:v>6.3885000000000005</c:v>
                </c:pt>
                <c:pt idx="564">
                  <c:v>6.3900000000000006</c:v>
                </c:pt>
                <c:pt idx="565">
                  <c:v>6.3868000000000009</c:v>
                </c:pt>
                <c:pt idx="566">
                  <c:v>6.3810000000000002</c:v>
                </c:pt>
                <c:pt idx="567">
                  <c:v>6.3805000000000005</c:v>
                </c:pt>
                <c:pt idx="568">
                  <c:v>6.3782000000000014</c:v>
                </c:pt>
                <c:pt idx="569">
                  <c:v>6.3813000000000004</c:v>
                </c:pt>
                <c:pt idx="570">
                  <c:v>6.3826000000000009</c:v>
                </c:pt>
                <c:pt idx="571">
                  <c:v>6.3858000000000006</c:v>
                </c:pt>
                <c:pt idx="572">
                  <c:v>6.3908000000000005</c:v>
                </c:pt>
                <c:pt idx="573">
                  <c:v>6.3939999999999984</c:v>
                </c:pt>
                <c:pt idx="574">
                  <c:v>6.3839999999999995</c:v>
                </c:pt>
                <c:pt idx="575">
                  <c:v>6.3882000000000003</c:v>
                </c:pt>
                <c:pt idx="576">
                  <c:v>6.3882000000000003</c:v>
                </c:pt>
                <c:pt idx="577">
                  <c:v>6.3991000000000007</c:v>
                </c:pt>
                <c:pt idx="578">
                  <c:v>6.3964000000000008</c:v>
                </c:pt>
                <c:pt idx="579">
                  <c:v>6.3919999999999995</c:v>
                </c:pt>
                <c:pt idx="580">
                  <c:v>6.3834000000000009</c:v>
                </c:pt>
                <c:pt idx="581">
                  <c:v>6.3868000000000009</c:v>
                </c:pt>
                <c:pt idx="582">
                  <c:v>6.3843000000000005</c:v>
                </c:pt>
                <c:pt idx="583">
                  <c:v>6.3823000000000008</c:v>
                </c:pt>
                <c:pt idx="584">
                  <c:v>6.3877000000000006</c:v>
                </c:pt>
                <c:pt idx="585">
                  <c:v>6.3889000000000005</c:v>
                </c:pt>
                <c:pt idx="586">
                  <c:v>6.4006000000000025</c:v>
                </c:pt>
                <c:pt idx="587">
                  <c:v>6.3992000000000004</c:v>
                </c:pt>
                <c:pt idx="588">
                  <c:v>6.3938000000000006</c:v>
                </c:pt>
                <c:pt idx="589">
                  <c:v>6.3983000000000008</c:v>
                </c:pt>
                <c:pt idx="590">
                  <c:v>6.3858999999999995</c:v>
                </c:pt>
                <c:pt idx="591">
                  <c:v>6.3858999999999995</c:v>
                </c:pt>
                <c:pt idx="592">
                  <c:v>6.3858999999999995</c:v>
                </c:pt>
                <c:pt idx="593">
                  <c:v>6.3858999999999995</c:v>
                </c:pt>
                <c:pt idx="594">
                  <c:v>6.3858999999999995</c:v>
                </c:pt>
                <c:pt idx="595">
                  <c:v>6.3858999999999995</c:v>
                </c:pt>
                <c:pt idx="596">
                  <c:v>6.3486000000000002</c:v>
                </c:pt>
                <c:pt idx="597">
                  <c:v>6.3750000000000009</c:v>
                </c:pt>
                <c:pt idx="598">
                  <c:v>6.3584999999999985</c:v>
                </c:pt>
                <c:pt idx="599">
                  <c:v>6.3820000000000006</c:v>
                </c:pt>
                <c:pt idx="600">
                  <c:v>6.3785000000000007</c:v>
                </c:pt>
                <c:pt idx="601">
                  <c:v>6.3706000000000014</c:v>
                </c:pt>
                <c:pt idx="602">
                  <c:v>6.3813000000000004</c:v>
                </c:pt>
                <c:pt idx="603">
                  <c:v>6.3774999999999995</c:v>
                </c:pt>
                <c:pt idx="604">
                  <c:v>6.3854999999999995</c:v>
                </c:pt>
                <c:pt idx="605">
                  <c:v>6.3839999999999995</c:v>
                </c:pt>
                <c:pt idx="606">
                  <c:v>6.3754000000000008</c:v>
                </c:pt>
                <c:pt idx="607">
                  <c:v>6.3603999999999985</c:v>
                </c:pt>
                <c:pt idx="608">
                  <c:v>6.3533000000000008</c:v>
                </c:pt>
                <c:pt idx="609">
                  <c:v>6.3595000000000006</c:v>
                </c:pt>
                <c:pt idx="610">
                  <c:v>6.3586000000000009</c:v>
                </c:pt>
                <c:pt idx="611">
                  <c:v>6.3548999999999989</c:v>
                </c:pt>
                <c:pt idx="612">
                  <c:v>6.3542999999999985</c:v>
                </c:pt>
                <c:pt idx="613">
                  <c:v>6.3572999999999995</c:v>
                </c:pt>
                <c:pt idx="614">
                  <c:v>6.3514000000000008</c:v>
                </c:pt>
                <c:pt idx="615">
                  <c:v>6.3392000000000026</c:v>
                </c:pt>
                <c:pt idx="616">
                  <c:v>6.3510000000000009</c:v>
                </c:pt>
                <c:pt idx="617">
                  <c:v>6.3462000000000014</c:v>
                </c:pt>
                <c:pt idx="618">
                  <c:v>6.3402000000000003</c:v>
                </c:pt>
                <c:pt idx="619">
                  <c:v>6.3458999999999985</c:v>
                </c:pt>
                <c:pt idx="620">
                  <c:v>6.3424000000000005</c:v>
                </c:pt>
                <c:pt idx="621">
                  <c:v>6.3538000000000006</c:v>
                </c:pt>
                <c:pt idx="622">
                  <c:v>6.3465000000000007</c:v>
                </c:pt>
                <c:pt idx="623">
                  <c:v>6.3456000000000001</c:v>
                </c:pt>
                <c:pt idx="624">
                  <c:v>6.3507999999999996</c:v>
                </c:pt>
                <c:pt idx="625">
                  <c:v>6.3553999999999995</c:v>
                </c:pt>
                <c:pt idx="626">
                  <c:v>6.3599999999999985</c:v>
                </c:pt>
                <c:pt idx="627">
                  <c:v>6.3607999999999985</c:v>
                </c:pt>
                <c:pt idx="628">
                  <c:v>6.3590000000000009</c:v>
                </c:pt>
                <c:pt idx="629">
                  <c:v>6.3679999999999977</c:v>
                </c:pt>
                <c:pt idx="630">
                  <c:v>6.3750000000000009</c:v>
                </c:pt>
                <c:pt idx="631">
                  <c:v>6.3840999999999983</c:v>
                </c:pt>
                <c:pt idx="632">
                  <c:v>6.3778000000000006</c:v>
                </c:pt>
                <c:pt idx="633">
                  <c:v>6.3789000000000007</c:v>
                </c:pt>
                <c:pt idx="634">
                  <c:v>6.3634999999999984</c:v>
                </c:pt>
                <c:pt idx="635">
                  <c:v>6.3597000000000001</c:v>
                </c:pt>
                <c:pt idx="636">
                  <c:v>6.3640999999999988</c:v>
                </c:pt>
                <c:pt idx="637">
                  <c:v>6.3641999999999976</c:v>
                </c:pt>
                <c:pt idx="638">
                  <c:v>6.3642999999999992</c:v>
                </c:pt>
                <c:pt idx="639">
                  <c:v>6.3618999999999986</c:v>
                </c:pt>
                <c:pt idx="640">
                  <c:v>6.3646999999999991</c:v>
                </c:pt>
                <c:pt idx="641">
                  <c:v>6.3606000000000007</c:v>
                </c:pt>
                <c:pt idx="642">
                  <c:v>6.3652000000000006</c:v>
                </c:pt>
                <c:pt idx="643">
                  <c:v>6.3706000000000014</c:v>
                </c:pt>
                <c:pt idx="644">
                  <c:v>6.3735000000000008</c:v>
                </c:pt>
                <c:pt idx="645">
                  <c:v>6.3484000000000007</c:v>
                </c:pt>
                <c:pt idx="646">
                  <c:v>6.3378000000000005</c:v>
                </c:pt>
                <c:pt idx="647">
                  <c:v>6.3472000000000008</c:v>
                </c:pt>
                <c:pt idx="648">
                  <c:v>6.3387000000000002</c:v>
                </c:pt>
                <c:pt idx="649">
                  <c:v>6.3390000000000004</c:v>
                </c:pt>
                <c:pt idx="650">
                  <c:v>6.3364000000000003</c:v>
                </c:pt>
                <c:pt idx="651">
                  <c:v>6.3364000000000003</c:v>
                </c:pt>
                <c:pt idx="652">
                  <c:v>6.3225999999999987</c:v>
                </c:pt>
                <c:pt idx="653">
                  <c:v>6.3212000000000002</c:v>
                </c:pt>
                <c:pt idx="654">
                  <c:v>6.3192000000000004</c:v>
                </c:pt>
                <c:pt idx="655">
                  <c:v>6.2940000000000005</c:v>
                </c:pt>
                <c:pt idx="656">
                  <c:v>6.2940000000000005</c:v>
                </c:pt>
                <c:pt idx="657">
                  <c:v>6.2940000000000005</c:v>
                </c:pt>
                <c:pt idx="658">
                  <c:v>6.2946000000000009</c:v>
                </c:pt>
                <c:pt idx="659">
                  <c:v>6.3017000000000003</c:v>
                </c:pt>
                <c:pt idx="660">
                  <c:v>6.3095000000000008</c:v>
                </c:pt>
                <c:pt idx="661">
                  <c:v>6.3145999999999987</c:v>
                </c:pt>
                <c:pt idx="662">
                  <c:v>6.3149999999999986</c:v>
                </c:pt>
                <c:pt idx="663">
                  <c:v>6.3154999999999983</c:v>
                </c:pt>
                <c:pt idx="664">
                  <c:v>6.3177999999999983</c:v>
                </c:pt>
                <c:pt idx="665">
                  <c:v>6.3066000000000004</c:v>
                </c:pt>
                <c:pt idx="666">
                  <c:v>6.3164999999999996</c:v>
                </c:pt>
                <c:pt idx="667">
                  <c:v>6.3149999999999986</c:v>
                </c:pt>
                <c:pt idx="668">
                  <c:v>6.3119999999999985</c:v>
                </c:pt>
                <c:pt idx="669">
                  <c:v>6.3167000000000009</c:v>
                </c:pt>
                <c:pt idx="670">
                  <c:v>6.3390000000000004</c:v>
                </c:pt>
                <c:pt idx="671">
                  <c:v>6.3390000000000004</c:v>
                </c:pt>
                <c:pt idx="672">
                  <c:v>6.3390000000000004</c:v>
                </c:pt>
                <c:pt idx="673">
                  <c:v>6.3390000000000004</c:v>
                </c:pt>
                <c:pt idx="674">
                  <c:v>6.3390000000000004</c:v>
                </c:pt>
                <c:pt idx="675">
                  <c:v>6.3390000000000004</c:v>
                </c:pt>
                <c:pt idx="676">
                  <c:v>6.3310000000000004</c:v>
                </c:pt>
                <c:pt idx="677">
                  <c:v>6.3084999999999996</c:v>
                </c:pt>
                <c:pt idx="678">
                  <c:v>6.3067000000000002</c:v>
                </c:pt>
                <c:pt idx="679">
                  <c:v>6.301800000000001</c:v>
                </c:pt>
                <c:pt idx="680">
                  <c:v>6.3027999999999995</c:v>
                </c:pt>
                <c:pt idx="681">
                  <c:v>6.3120999999999992</c:v>
                </c:pt>
                <c:pt idx="682">
                  <c:v>6.3048999999999991</c:v>
                </c:pt>
                <c:pt idx="683">
                  <c:v>6.2944999999999984</c:v>
                </c:pt>
                <c:pt idx="684">
                  <c:v>6.2952000000000004</c:v>
                </c:pt>
                <c:pt idx="685">
                  <c:v>6.2986000000000004</c:v>
                </c:pt>
                <c:pt idx="686">
                  <c:v>6.2970999999999995</c:v>
                </c:pt>
                <c:pt idx="687">
                  <c:v>6.2996000000000025</c:v>
                </c:pt>
                <c:pt idx="688">
                  <c:v>6.3000000000000007</c:v>
                </c:pt>
                <c:pt idx="689">
                  <c:v>6.3016000000000014</c:v>
                </c:pt>
                <c:pt idx="690">
                  <c:v>6.2991000000000001</c:v>
                </c:pt>
                <c:pt idx="691">
                  <c:v>6.3017000000000003</c:v>
                </c:pt>
                <c:pt idx="692">
                  <c:v>6.2964000000000002</c:v>
                </c:pt>
                <c:pt idx="693">
                  <c:v>6.2960000000000003</c:v>
                </c:pt>
                <c:pt idx="694">
                  <c:v>6.2985000000000007</c:v>
                </c:pt>
                <c:pt idx="695">
                  <c:v>6.2978000000000005</c:v>
                </c:pt>
                <c:pt idx="696">
                  <c:v>6.3019000000000007</c:v>
                </c:pt>
                <c:pt idx="697">
                  <c:v>6.2990000000000004</c:v>
                </c:pt>
                <c:pt idx="698">
                  <c:v>6.2936000000000014</c:v>
                </c:pt>
                <c:pt idx="699">
                  <c:v>6.3002000000000002</c:v>
                </c:pt>
                <c:pt idx="700">
                  <c:v>6.2982000000000014</c:v>
                </c:pt>
                <c:pt idx="701">
                  <c:v>6.3067000000000002</c:v>
                </c:pt>
                <c:pt idx="702">
                  <c:v>6.3080000000000007</c:v>
                </c:pt>
                <c:pt idx="703">
                  <c:v>6.3099000000000007</c:v>
                </c:pt>
                <c:pt idx="704">
                  <c:v>6.3164999999999996</c:v>
                </c:pt>
                <c:pt idx="705">
                  <c:v>6.3107000000000006</c:v>
                </c:pt>
                <c:pt idx="706">
                  <c:v>6.3264999999999985</c:v>
                </c:pt>
                <c:pt idx="707">
                  <c:v>6.3269999999999991</c:v>
                </c:pt>
                <c:pt idx="708">
                  <c:v>6.3323000000000009</c:v>
                </c:pt>
                <c:pt idx="709">
                  <c:v>6.330000000000001</c:v>
                </c:pt>
                <c:pt idx="710">
                  <c:v>6.3226999999999984</c:v>
                </c:pt>
                <c:pt idx="711">
                  <c:v>6.3233000000000006</c:v>
                </c:pt>
                <c:pt idx="712">
                  <c:v>6.3240999999999987</c:v>
                </c:pt>
                <c:pt idx="713">
                  <c:v>6.3228999999999989</c:v>
                </c:pt>
                <c:pt idx="714">
                  <c:v>6.2997000000000014</c:v>
                </c:pt>
                <c:pt idx="715">
                  <c:v>6.3077999999999985</c:v>
                </c:pt>
                <c:pt idx="716">
                  <c:v>6.3139999999999992</c:v>
                </c:pt>
                <c:pt idx="717">
                  <c:v>6.3072000000000008</c:v>
                </c:pt>
                <c:pt idx="718">
                  <c:v>6.3060000000000009</c:v>
                </c:pt>
                <c:pt idx="719">
                  <c:v>6.3060000000000009</c:v>
                </c:pt>
                <c:pt idx="720">
                  <c:v>6.2980000000000009</c:v>
                </c:pt>
                <c:pt idx="721">
                  <c:v>6.2980000000000009</c:v>
                </c:pt>
                <c:pt idx="722">
                  <c:v>6.2980000000000009</c:v>
                </c:pt>
                <c:pt idx="723">
                  <c:v>6.2980000000000009</c:v>
                </c:pt>
                <c:pt idx="724">
                  <c:v>6.3153000000000006</c:v>
                </c:pt>
                <c:pt idx="725">
                  <c:v>6.3153000000000006</c:v>
                </c:pt>
                <c:pt idx="726">
                  <c:v>6.3084999999999996</c:v>
                </c:pt>
                <c:pt idx="727">
                  <c:v>6.3115000000000006</c:v>
                </c:pt>
                <c:pt idx="728">
                  <c:v>6.3081000000000005</c:v>
                </c:pt>
                <c:pt idx="729">
                  <c:v>6.3073000000000006</c:v>
                </c:pt>
                <c:pt idx="730">
                  <c:v>6.3030000000000008</c:v>
                </c:pt>
                <c:pt idx="731">
                  <c:v>6.3149999999999986</c:v>
                </c:pt>
                <c:pt idx="732">
                  <c:v>6.3015000000000008</c:v>
                </c:pt>
                <c:pt idx="733">
                  <c:v>6.3027999999999995</c:v>
                </c:pt>
                <c:pt idx="734">
                  <c:v>6.3039000000000005</c:v>
                </c:pt>
                <c:pt idx="735">
                  <c:v>6.3084999999999996</c:v>
                </c:pt>
                <c:pt idx="736">
                  <c:v>6.3088000000000006</c:v>
                </c:pt>
                <c:pt idx="737">
                  <c:v>6.3073000000000006</c:v>
                </c:pt>
                <c:pt idx="738">
                  <c:v>6.3040999999999991</c:v>
                </c:pt>
                <c:pt idx="739">
                  <c:v>6.3060000000000009</c:v>
                </c:pt>
                <c:pt idx="740">
                  <c:v>6.3102000000000009</c:v>
                </c:pt>
                <c:pt idx="741">
                  <c:v>6.3102000000000009</c:v>
                </c:pt>
                <c:pt idx="742">
                  <c:v>6.3102000000000009</c:v>
                </c:pt>
                <c:pt idx="743">
                  <c:v>6.3069999999999995</c:v>
                </c:pt>
                <c:pt idx="744">
                  <c:v>6.3050000000000006</c:v>
                </c:pt>
                <c:pt idx="745">
                  <c:v>6.3062000000000014</c:v>
                </c:pt>
                <c:pt idx="746">
                  <c:v>6.3078999999999992</c:v>
                </c:pt>
                <c:pt idx="747">
                  <c:v>6.3080000000000007</c:v>
                </c:pt>
                <c:pt idx="748">
                  <c:v>6.3097000000000003</c:v>
                </c:pt>
                <c:pt idx="749">
                  <c:v>6.3139999999999992</c:v>
                </c:pt>
                <c:pt idx="750">
                  <c:v>6.3106000000000009</c:v>
                </c:pt>
                <c:pt idx="751">
                  <c:v>6.3214999999999995</c:v>
                </c:pt>
                <c:pt idx="752">
                  <c:v>6.3182000000000009</c:v>
                </c:pt>
                <c:pt idx="753">
                  <c:v>6.3222000000000005</c:v>
                </c:pt>
                <c:pt idx="754">
                  <c:v>6.3252000000000006</c:v>
                </c:pt>
                <c:pt idx="755">
                  <c:v>6.3283999999999985</c:v>
                </c:pt>
                <c:pt idx="756">
                  <c:v>6.3278999999999987</c:v>
                </c:pt>
                <c:pt idx="757">
                  <c:v>6.3230999999999984</c:v>
                </c:pt>
                <c:pt idx="758">
                  <c:v>6.3344999999999985</c:v>
                </c:pt>
                <c:pt idx="759">
                  <c:v>6.3447000000000005</c:v>
                </c:pt>
                <c:pt idx="760">
                  <c:v>6.3439000000000005</c:v>
                </c:pt>
                <c:pt idx="761">
                  <c:v>6.3450000000000006</c:v>
                </c:pt>
                <c:pt idx="762">
                  <c:v>6.3480000000000008</c:v>
                </c:pt>
                <c:pt idx="763">
                  <c:v>6.3576999999999995</c:v>
                </c:pt>
                <c:pt idx="764">
                  <c:v>6.3690000000000007</c:v>
                </c:pt>
                <c:pt idx="765">
                  <c:v>6.3690000000000007</c:v>
                </c:pt>
                <c:pt idx="766">
                  <c:v>6.3644999999999987</c:v>
                </c:pt>
                <c:pt idx="767">
                  <c:v>6.3674999999999988</c:v>
                </c:pt>
                <c:pt idx="768">
                  <c:v>6.3634999999999984</c:v>
                </c:pt>
                <c:pt idx="769">
                  <c:v>6.3634999999999984</c:v>
                </c:pt>
                <c:pt idx="770">
                  <c:v>6.3705000000000007</c:v>
                </c:pt>
                <c:pt idx="771">
                  <c:v>6.3694000000000006</c:v>
                </c:pt>
                <c:pt idx="772">
                  <c:v>6.3703000000000003</c:v>
                </c:pt>
                <c:pt idx="773">
                  <c:v>6.3690999999999995</c:v>
                </c:pt>
                <c:pt idx="774">
                  <c:v>6.3703000000000003</c:v>
                </c:pt>
                <c:pt idx="775">
                  <c:v>6.3650999999999991</c:v>
                </c:pt>
                <c:pt idx="776">
                  <c:v>6.3569999999999984</c:v>
                </c:pt>
                <c:pt idx="777">
                  <c:v>6.3544999999999989</c:v>
                </c:pt>
                <c:pt idx="778">
                  <c:v>6.3599000000000006</c:v>
                </c:pt>
                <c:pt idx="779">
                  <c:v>6.3641999999999976</c:v>
                </c:pt>
                <c:pt idx="780">
                  <c:v>6.3641999999999976</c:v>
                </c:pt>
                <c:pt idx="781">
                  <c:v>6.3633000000000006</c:v>
                </c:pt>
                <c:pt idx="782">
                  <c:v>6.3628999999999989</c:v>
                </c:pt>
                <c:pt idx="783">
                  <c:v>6.3553999999999995</c:v>
                </c:pt>
                <c:pt idx="784">
                  <c:v>6.357499999999999</c:v>
                </c:pt>
                <c:pt idx="785">
                  <c:v>6.354099999999999</c:v>
                </c:pt>
                <c:pt idx="786">
                  <c:v>6.3488000000000007</c:v>
                </c:pt>
                <c:pt idx="787">
                  <c:v>6.3523000000000005</c:v>
                </c:pt>
                <c:pt idx="788">
                  <c:v>6.3477000000000006</c:v>
                </c:pt>
                <c:pt idx="789">
                  <c:v>6.3558999999999983</c:v>
                </c:pt>
                <c:pt idx="790">
                  <c:v>6.3643999999999989</c:v>
                </c:pt>
                <c:pt idx="791">
                  <c:v>6.3714000000000004</c:v>
                </c:pt>
                <c:pt idx="792">
                  <c:v>6.365899999999999</c:v>
                </c:pt>
                <c:pt idx="793">
                  <c:v>6.3686000000000007</c:v>
                </c:pt>
                <c:pt idx="794">
                  <c:v>6.3733000000000004</c:v>
                </c:pt>
                <c:pt idx="795">
                  <c:v>6.3789000000000007</c:v>
                </c:pt>
                <c:pt idx="796">
                  <c:v>6.3787000000000003</c:v>
                </c:pt>
                <c:pt idx="797">
                  <c:v>6.3729000000000005</c:v>
                </c:pt>
                <c:pt idx="798">
                  <c:v>6.3702000000000014</c:v>
                </c:pt>
                <c:pt idx="799">
                  <c:v>6.3734000000000002</c:v>
                </c:pt>
                <c:pt idx="800">
                  <c:v>6.3735000000000008</c:v>
                </c:pt>
                <c:pt idx="801">
                  <c:v>6.386400000000001</c:v>
                </c:pt>
                <c:pt idx="802">
                  <c:v>6.3858000000000006</c:v>
                </c:pt>
                <c:pt idx="803">
                  <c:v>6.3885000000000005</c:v>
                </c:pt>
                <c:pt idx="804">
                  <c:v>6.3840999999999983</c:v>
                </c:pt>
                <c:pt idx="805">
                  <c:v>6.3807000000000009</c:v>
                </c:pt>
                <c:pt idx="806">
                  <c:v>6.3794000000000004</c:v>
                </c:pt>
                <c:pt idx="807">
                  <c:v>6.3626999999999985</c:v>
                </c:pt>
                <c:pt idx="808">
                  <c:v>6.3684999999999992</c:v>
                </c:pt>
                <c:pt idx="809">
                  <c:v>6.3673999999999991</c:v>
                </c:pt>
                <c:pt idx="810">
                  <c:v>6.3727000000000009</c:v>
                </c:pt>
                <c:pt idx="811">
                  <c:v>6.3742000000000001</c:v>
                </c:pt>
                <c:pt idx="812">
                  <c:v>6.3664000000000005</c:v>
                </c:pt>
                <c:pt idx="813">
                  <c:v>6.3614999999999995</c:v>
                </c:pt>
                <c:pt idx="814">
                  <c:v>6.3590000000000009</c:v>
                </c:pt>
                <c:pt idx="815">
                  <c:v>6.3599999999999985</c:v>
                </c:pt>
                <c:pt idx="816">
                  <c:v>6.3616000000000001</c:v>
                </c:pt>
                <c:pt idx="817">
                  <c:v>6.3586000000000009</c:v>
                </c:pt>
                <c:pt idx="818">
                  <c:v>6.3624999999999989</c:v>
                </c:pt>
                <c:pt idx="819">
                  <c:v>6.3657999999999983</c:v>
                </c:pt>
                <c:pt idx="820">
                  <c:v>6.3584999999999985</c:v>
                </c:pt>
                <c:pt idx="821">
                  <c:v>6.3594000000000008</c:v>
                </c:pt>
                <c:pt idx="822">
                  <c:v>6.3562000000000003</c:v>
                </c:pt>
                <c:pt idx="823">
                  <c:v>6.3518000000000008</c:v>
                </c:pt>
                <c:pt idx="824">
                  <c:v>6.3534999999999995</c:v>
                </c:pt>
                <c:pt idx="825">
                  <c:v>6.3544999999999989</c:v>
                </c:pt>
                <c:pt idx="826">
                  <c:v>6.3568000000000007</c:v>
                </c:pt>
                <c:pt idx="827">
                  <c:v>6.3530000000000006</c:v>
                </c:pt>
                <c:pt idx="828">
                  <c:v>6.3517000000000001</c:v>
                </c:pt>
                <c:pt idx="829">
                  <c:v>6.3496000000000024</c:v>
                </c:pt>
                <c:pt idx="830">
                  <c:v>6.3484000000000007</c:v>
                </c:pt>
                <c:pt idx="831">
                  <c:v>6.3407000000000009</c:v>
                </c:pt>
                <c:pt idx="832">
                  <c:v>6.3473000000000006</c:v>
                </c:pt>
                <c:pt idx="833">
                  <c:v>6.3492000000000024</c:v>
                </c:pt>
                <c:pt idx="834">
                  <c:v>6.3427999999999995</c:v>
                </c:pt>
                <c:pt idx="835">
                  <c:v>6.3430000000000009</c:v>
                </c:pt>
                <c:pt idx="836">
                  <c:v>6.3376000000000001</c:v>
                </c:pt>
                <c:pt idx="837">
                  <c:v>6.3351000000000006</c:v>
                </c:pt>
                <c:pt idx="838">
                  <c:v>6.3264000000000005</c:v>
                </c:pt>
                <c:pt idx="839">
                  <c:v>6.3296000000000001</c:v>
                </c:pt>
                <c:pt idx="840">
                  <c:v>6.3144999999999989</c:v>
                </c:pt>
                <c:pt idx="841">
                  <c:v>6.3172999999999995</c:v>
                </c:pt>
                <c:pt idx="842">
                  <c:v>6.3188999999999984</c:v>
                </c:pt>
                <c:pt idx="843">
                  <c:v>6.3093000000000004</c:v>
                </c:pt>
                <c:pt idx="844">
                  <c:v>6.3038000000000007</c:v>
                </c:pt>
                <c:pt idx="845">
                  <c:v>6.3053000000000008</c:v>
                </c:pt>
                <c:pt idx="846">
                  <c:v>6.3093000000000004</c:v>
                </c:pt>
                <c:pt idx="847">
                  <c:v>6.3066000000000004</c:v>
                </c:pt>
                <c:pt idx="848">
                  <c:v>6.3020000000000005</c:v>
                </c:pt>
                <c:pt idx="849">
                  <c:v>6.3024999999999984</c:v>
                </c:pt>
                <c:pt idx="850">
                  <c:v>6.2848999999999995</c:v>
                </c:pt>
                <c:pt idx="851">
                  <c:v>6.2848999999999995</c:v>
                </c:pt>
                <c:pt idx="852">
                  <c:v>6.2848999999999995</c:v>
                </c:pt>
                <c:pt idx="853">
                  <c:v>6.2848999999999995</c:v>
                </c:pt>
                <c:pt idx="854">
                  <c:v>6.2848999999999995</c:v>
                </c:pt>
                <c:pt idx="855">
                  <c:v>6.2848999999999995</c:v>
                </c:pt>
                <c:pt idx="856">
                  <c:v>6.2872000000000003</c:v>
                </c:pt>
                <c:pt idx="857">
                  <c:v>6.2878000000000007</c:v>
                </c:pt>
                <c:pt idx="858">
                  <c:v>6.2833000000000014</c:v>
                </c:pt>
                <c:pt idx="859">
                  <c:v>6.2770000000000001</c:v>
                </c:pt>
                <c:pt idx="860">
                  <c:v>6.2672000000000008</c:v>
                </c:pt>
                <c:pt idx="861">
                  <c:v>6.2707000000000024</c:v>
                </c:pt>
                <c:pt idx="862">
                  <c:v>6.2639999999999985</c:v>
                </c:pt>
                <c:pt idx="863">
                  <c:v>6.2544999999999984</c:v>
                </c:pt>
                <c:pt idx="864">
                  <c:v>6.2503000000000002</c:v>
                </c:pt>
                <c:pt idx="865">
                  <c:v>6.2538000000000009</c:v>
                </c:pt>
                <c:pt idx="866">
                  <c:v>6.2547000000000006</c:v>
                </c:pt>
                <c:pt idx="867">
                  <c:v>6.2480000000000002</c:v>
                </c:pt>
                <c:pt idx="868">
                  <c:v>6.2480000000000002</c:v>
                </c:pt>
                <c:pt idx="869">
                  <c:v>6.2417000000000025</c:v>
                </c:pt>
                <c:pt idx="870">
                  <c:v>6.2489000000000008</c:v>
                </c:pt>
                <c:pt idx="871">
                  <c:v>6.2436000000000025</c:v>
                </c:pt>
                <c:pt idx="872">
                  <c:v>6.2405000000000008</c:v>
                </c:pt>
                <c:pt idx="873">
                  <c:v>6.2372000000000014</c:v>
                </c:pt>
                <c:pt idx="874">
                  <c:v>6.2405000000000008</c:v>
                </c:pt>
                <c:pt idx="875">
                  <c:v>6.2415000000000003</c:v>
                </c:pt>
                <c:pt idx="876">
                  <c:v>6.245400000000001</c:v>
                </c:pt>
                <c:pt idx="877">
                  <c:v>6.2456000000000014</c:v>
                </c:pt>
                <c:pt idx="878">
                  <c:v>6.2437000000000014</c:v>
                </c:pt>
                <c:pt idx="879">
                  <c:v>6.2429000000000006</c:v>
                </c:pt>
                <c:pt idx="880">
                  <c:v>6.2450000000000001</c:v>
                </c:pt>
                <c:pt idx="881">
                  <c:v>6.2291000000000007</c:v>
                </c:pt>
                <c:pt idx="882">
                  <c:v>6.2265000000000006</c:v>
                </c:pt>
                <c:pt idx="883">
                  <c:v>6.2252000000000001</c:v>
                </c:pt>
                <c:pt idx="884">
                  <c:v>6.2334000000000014</c:v>
                </c:pt>
                <c:pt idx="885">
                  <c:v>6.2356000000000025</c:v>
                </c:pt>
                <c:pt idx="886">
                  <c:v>6.2345000000000006</c:v>
                </c:pt>
                <c:pt idx="887">
                  <c:v>6.2326000000000024</c:v>
                </c:pt>
                <c:pt idx="888">
                  <c:v>6.2302000000000026</c:v>
                </c:pt>
                <c:pt idx="889">
                  <c:v>6.2288999999999985</c:v>
                </c:pt>
                <c:pt idx="890">
                  <c:v>6.2284999999999995</c:v>
                </c:pt>
                <c:pt idx="891">
                  <c:v>6.2254999999999985</c:v>
                </c:pt>
                <c:pt idx="892">
                  <c:v>6.2223000000000006</c:v>
                </c:pt>
                <c:pt idx="893">
                  <c:v>6.2273000000000005</c:v>
                </c:pt>
                <c:pt idx="894">
                  <c:v>6.2280999999999995</c:v>
                </c:pt>
                <c:pt idx="895">
                  <c:v>6.2267000000000001</c:v>
                </c:pt>
                <c:pt idx="896">
                  <c:v>6.2278999999999991</c:v>
                </c:pt>
                <c:pt idx="897">
                  <c:v>6.2256000000000009</c:v>
                </c:pt>
                <c:pt idx="898">
                  <c:v>6.2253000000000007</c:v>
                </c:pt>
                <c:pt idx="899">
                  <c:v>6.2282000000000002</c:v>
                </c:pt>
                <c:pt idx="900">
                  <c:v>6.2301000000000002</c:v>
                </c:pt>
                <c:pt idx="901">
                  <c:v>6.2451000000000008</c:v>
                </c:pt>
                <c:pt idx="902">
                  <c:v>6.2460000000000004</c:v>
                </c:pt>
                <c:pt idx="903">
                  <c:v>6.2518000000000002</c:v>
                </c:pt>
                <c:pt idx="904">
                  <c:v>6.2329000000000008</c:v>
                </c:pt>
                <c:pt idx="905">
                  <c:v>6.2415000000000003</c:v>
                </c:pt>
                <c:pt idx="906">
                  <c:v>6.2350000000000003</c:v>
                </c:pt>
                <c:pt idx="907">
                  <c:v>6.2324000000000002</c:v>
                </c:pt>
                <c:pt idx="908">
                  <c:v>6.2303000000000024</c:v>
                </c:pt>
                <c:pt idx="909">
                  <c:v>6.2302000000000026</c:v>
                </c:pt>
                <c:pt idx="910">
                  <c:v>6.2286000000000001</c:v>
                </c:pt>
                <c:pt idx="911">
                  <c:v>6.2335000000000003</c:v>
                </c:pt>
                <c:pt idx="912">
                  <c:v>6.2335000000000003</c:v>
                </c:pt>
                <c:pt idx="913">
                  <c:v>6.2353000000000014</c:v>
                </c:pt>
                <c:pt idx="914">
                  <c:v>6.2360000000000024</c:v>
                </c:pt>
                <c:pt idx="915">
                  <c:v>6.2335000000000003</c:v>
                </c:pt>
                <c:pt idx="916">
                  <c:v>6.2303000000000024</c:v>
                </c:pt>
                <c:pt idx="917">
                  <c:v>6.2303000000000024</c:v>
                </c:pt>
                <c:pt idx="918">
                  <c:v>6.2303000000000024</c:v>
                </c:pt>
                <c:pt idx="919">
                  <c:v>6.2303000000000024</c:v>
                </c:pt>
                <c:pt idx="920">
                  <c:v>6.2303000000000024</c:v>
                </c:pt>
                <c:pt idx="921">
                  <c:v>6.2296000000000014</c:v>
                </c:pt>
                <c:pt idx="922">
                  <c:v>6.2240999999999991</c:v>
                </c:pt>
                <c:pt idx="923">
                  <c:v>6.2262000000000004</c:v>
                </c:pt>
                <c:pt idx="924">
                  <c:v>6.2243999999999984</c:v>
                </c:pt>
                <c:pt idx="925">
                  <c:v>6.2161000000000008</c:v>
                </c:pt>
                <c:pt idx="926">
                  <c:v>6.2192000000000025</c:v>
                </c:pt>
                <c:pt idx="927">
                  <c:v>6.2136000000000013</c:v>
                </c:pt>
                <c:pt idx="928">
                  <c:v>6.2165000000000008</c:v>
                </c:pt>
                <c:pt idx="929">
                  <c:v>6.2160000000000002</c:v>
                </c:pt>
                <c:pt idx="930">
                  <c:v>6.2154000000000007</c:v>
                </c:pt>
                <c:pt idx="931">
                  <c:v>6.2213000000000003</c:v>
                </c:pt>
                <c:pt idx="932">
                  <c:v>6.2198000000000002</c:v>
                </c:pt>
                <c:pt idx="933">
                  <c:v>6.2180000000000009</c:v>
                </c:pt>
                <c:pt idx="934">
                  <c:v>6.2181000000000006</c:v>
                </c:pt>
                <c:pt idx="935">
                  <c:v>6.2204999999999995</c:v>
                </c:pt>
                <c:pt idx="936">
                  <c:v>6.2226000000000008</c:v>
                </c:pt>
                <c:pt idx="937">
                  <c:v>6.2242999999999995</c:v>
                </c:pt>
                <c:pt idx="938">
                  <c:v>6.2204000000000006</c:v>
                </c:pt>
                <c:pt idx="939">
                  <c:v>6.2188000000000008</c:v>
                </c:pt>
                <c:pt idx="940">
                  <c:v>6.2269999999999985</c:v>
                </c:pt>
                <c:pt idx="941">
                  <c:v>6.2328000000000001</c:v>
                </c:pt>
                <c:pt idx="942">
                  <c:v>6.2294000000000009</c:v>
                </c:pt>
                <c:pt idx="943">
                  <c:v>6.2317000000000027</c:v>
                </c:pt>
                <c:pt idx="944">
                  <c:v>6.2322000000000024</c:v>
                </c:pt>
                <c:pt idx="945">
                  <c:v>6.2325000000000008</c:v>
                </c:pt>
                <c:pt idx="946">
                  <c:v>6.2325000000000008</c:v>
                </c:pt>
                <c:pt idx="947">
                  <c:v>6.2325000000000008</c:v>
                </c:pt>
                <c:pt idx="948">
                  <c:v>6.2325000000000008</c:v>
                </c:pt>
                <c:pt idx="949">
                  <c:v>6.2325000000000008</c:v>
                </c:pt>
                <c:pt idx="950">
                  <c:v>6.2325000000000008</c:v>
                </c:pt>
                <c:pt idx="951">
                  <c:v>6.2427000000000001</c:v>
                </c:pt>
                <c:pt idx="952">
                  <c:v>6.2443000000000008</c:v>
                </c:pt>
                <c:pt idx="953">
                  <c:v>6.2376000000000014</c:v>
                </c:pt>
                <c:pt idx="954">
                  <c:v>6.2405000000000008</c:v>
                </c:pt>
                <c:pt idx="955">
                  <c:v>6.2351000000000001</c:v>
                </c:pt>
                <c:pt idx="956">
                  <c:v>6.2339000000000002</c:v>
                </c:pt>
                <c:pt idx="957">
                  <c:v>6.2295000000000007</c:v>
                </c:pt>
                <c:pt idx="958">
                  <c:v>6.2273000000000005</c:v>
                </c:pt>
                <c:pt idx="959">
                  <c:v>6.2213000000000003</c:v>
                </c:pt>
                <c:pt idx="960">
                  <c:v>6.2237000000000009</c:v>
                </c:pt>
                <c:pt idx="961">
                  <c:v>6.2250999999999985</c:v>
                </c:pt>
                <c:pt idx="962">
                  <c:v>6.2208999999999985</c:v>
                </c:pt>
                <c:pt idx="963">
                  <c:v>6.2181000000000006</c:v>
                </c:pt>
                <c:pt idx="964">
                  <c:v>6.2202000000000002</c:v>
                </c:pt>
                <c:pt idx="965">
                  <c:v>6.2147000000000006</c:v>
                </c:pt>
                <c:pt idx="966">
                  <c:v>6.2181000000000006</c:v>
                </c:pt>
                <c:pt idx="967">
                  <c:v>6.2162000000000024</c:v>
                </c:pt>
                <c:pt idx="968">
                  <c:v>6.2138000000000009</c:v>
                </c:pt>
                <c:pt idx="969">
                  <c:v>6.2155000000000005</c:v>
                </c:pt>
                <c:pt idx="970">
                  <c:v>6.2135000000000007</c:v>
                </c:pt>
                <c:pt idx="971">
                  <c:v>6.2158000000000007</c:v>
                </c:pt>
                <c:pt idx="972">
                  <c:v>6.2157000000000009</c:v>
                </c:pt>
                <c:pt idx="973">
                  <c:v>6.2118000000000002</c:v>
                </c:pt>
                <c:pt idx="974">
                  <c:v>6.2143000000000006</c:v>
                </c:pt>
                <c:pt idx="975">
                  <c:v>6.2122000000000002</c:v>
                </c:pt>
                <c:pt idx="976">
                  <c:v>6.2107000000000001</c:v>
                </c:pt>
                <c:pt idx="977">
                  <c:v>6.2110000000000003</c:v>
                </c:pt>
                <c:pt idx="978">
                  <c:v>6.2139999999999995</c:v>
                </c:pt>
                <c:pt idx="979">
                  <c:v>6.2143000000000006</c:v>
                </c:pt>
                <c:pt idx="980">
                  <c:v>6.2143000000000006</c:v>
                </c:pt>
                <c:pt idx="981">
                  <c:v>6.2080000000000002</c:v>
                </c:pt>
                <c:pt idx="982">
                  <c:v>6.1986000000000008</c:v>
                </c:pt>
                <c:pt idx="983">
                  <c:v>6.2010000000000014</c:v>
                </c:pt>
                <c:pt idx="984">
                  <c:v>6.2010000000000014</c:v>
                </c:pt>
                <c:pt idx="985">
                  <c:v>6.2010000000000014</c:v>
                </c:pt>
                <c:pt idx="986">
                  <c:v>6.2033000000000014</c:v>
                </c:pt>
                <c:pt idx="987">
                  <c:v>6.2024000000000008</c:v>
                </c:pt>
                <c:pt idx="988">
                  <c:v>6.1938999999999984</c:v>
                </c:pt>
                <c:pt idx="989">
                  <c:v>6.1963000000000008</c:v>
                </c:pt>
                <c:pt idx="990">
                  <c:v>6.1922000000000006</c:v>
                </c:pt>
                <c:pt idx="991">
                  <c:v>6.1870999999999992</c:v>
                </c:pt>
                <c:pt idx="992">
                  <c:v>6.1831000000000005</c:v>
                </c:pt>
                <c:pt idx="993">
                  <c:v>6.1723000000000008</c:v>
                </c:pt>
                <c:pt idx="994">
                  <c:v>6.1813000000000002</c:v>
                </c:pt>
                <c:pt idx="995">
                  <c:v>6.1776000000000009</c:v>
                </c:pt>
                <c:pt idx="996">
                  <c:v>6.1826000000000008</c:v>
                </c:pt>
                <c:pt idx="997">
                  <c:v>6.1791000000000009</c:v>
                </c:pt>
                <c:pt idx="998">
                  <c:v>6.1781000000000006</c:v>
                </c:pt>
                <c:pt idx="999">
                  <c:v>6.1707000000000001</c:v>
                </c:pt>
                <c:pt idx="1000">
                  <c:v>6.1649999999999991</c:v>
                </c:pt>
                <c:pt idx="1001">
                  <c:v>6.1649999999999991</c:v>
                </c:pt>
                <c:pt idx="1002">
                  <c:v>6.1649999999999991</c:v>
                </c:pt>
                <c:pt idx="1003">
                  <c:v>6.1649999999999991</c:v>
                </c:pt>
                <c:pt idx="1004">
                  <c:v>6.1560000000000006</c:v>
                </c:pt>
                <c:pt idx="1005">
                  <c:v>6.1556000000000006</c:v>
                </c:pt>
                <c:pt idx="1006">
                  <c:v>6.1667000000000005</c:v>
                </c:pt>
                <c:pt idx="1007">
                  <c:v>6.1540999999999988</c:v>
                </c:pt>
                <c:pt idx="1008">
                  <c:v>6.1410000000000009</c:v>
                </c:pt>
                <c:pt idx="1009">
                  <c:v>6.1309000000000005</c:v>
                </c:pt>
                <c:pt idx="1010">
                  <c:v>6.1417000000000002</c:v>
                </c:pt>
                <c:pt idx="1011">
                  <c:v>6.1468000000000007</c:v>
                </c:pt>
                <c:pt idx="1012">
                  <c:v>6.1427999999999985</c:v>
                </c:pt>
                <c:pt idx="1013">
                  <c:v>6.1458999999999984</c:v>
                </c:pt>
                <c:pt idx="1014">
                  <c:v>6.1492000000000004</c:v>
                </c:pt>
                <c:pt idx="1015">
                  <c:v>6.1419000000000006</c:v>
                </c:pt>
                <c:pt idx="1016">
                  <c:v>6.1389000000000005</c:v>
                </c:pt>
                <c:pt idx="1017">
                  <c:v>6.1356000000000002</c:v>
                </c:pt>
                <c:pt idx="1018">
                  <c:v>6.1311000000000009</c:v>
                </c:pt>
                <c:pt idx="1019">
                  <c:v>6.1339999999999995</c:v>
                </c:pt>
                <c:pt idx="1020">
                  <c:v>6.1316000000000024</c:v>
                </c:pt>
                <c:pt idx="1021">
                  <c:v>6.1210999999999984</c:v>
                </c:pt>
                <c:pt idx="1022">
                  <c:v>6.1214999999999984</c:v>
                </c:pt>
                <c:pt idx="1023">
                  <c:v>6.1267000000000005</c:v>
                </c:pt>
                <c:pt idx="1024">
                  <c:v>6.1309000000000005</c:v>
                </c:pt>
                <c:pt idx="1025">
                  <c:v>6.1344999999999983</c:v>
                </c:pt>
                <c:pt idx="1026">
                  <c:v>6.1317000000000004</c:v>
                </c:pt>
                <c:pt idx="1027">
                  <c:v>6.1286000000000005</c:v>
                </c:pt>
                <c:pt idx="1028">
                  <c:v>6.1277999999999988</c:v>
                </c:pt>
                <c:pt idx="1029">
                  <c:v>6.1362000000000014</c:v>
                </c:pt>
                <c:pt idx="1030">
                  <c:v>6.1335000000000006</c:v>
                </c:pt>
                <c:pt idx="1031">
                  <c:v>6.1335000000000006</c:v>
                </c:pt>
                <c:pt idx="1032">
                  <c:v>6.1335000000000006</c:v>
                </c:pt>
                <c:pt idx="1033">
                  <c:v>6.1335000000000006</c:v>
                </c:pt>
                <c:pt idx="1034">
                  <c:v>6.1343999999999985</c:v>
                </c:pt>
                <c:pt idx="1035">
                  <c:v>6.1308000000000007</c:v>
                </c:pt>
                <c:pt idx="1036">
                  <c:v>6.1249999999999991</c:v>
                </c:pt>
                <c:pt idx="1037">
                  <c:v>6.1284999999999989</c:v>
                </c:pt>
                <c:pt idx="1038">
                  <c:v>6.1268999999999991</c:v>
                </c:pt>
                <c:pt idx="1039">
                  <c:v>6.1282000000000005</c:v>
                </c:pt>
                <c:pt idx="1040">
                  <c:v>6.1328999999999985</c:v>
                </c:pt>
                <c:pt idx="1041">
                  <c:v>6.1450999999999985</c:v>
                </c:pt>
                <c:pt idx="1042">
                  <c:v>6.1453000000000007</c:v>
                </c:pt>
                <c:pt idx="1043">
                  <c:v>6.1469999999999985</c:v>
                </c:pt>
                <c:pt idx="1044">
                  <c:v>6.1490000000000009</c:v>
                </c:pt>
                <c:pt idx="1045">
                  <c:v>6.1376000000000008</c:v>
                </c:pt>
                <c:pt idx="1046">
                  <c:v>6.1327000000000007</c:v>
                </c:pt>
                <c:pt idx="1047">
                  <c:v>6.1330000000000009</c:v>
                </c:pt>
                <c:pt idx="1048">
                  <c:v>6.1308000000000007</c:v>
                </c:pt>
                <c:pt idx="1049">
                  <c:v>6.125799999999999</c:v>
                </c:pt>
                <c:pt idx="1050">
                  <c:v>6.1326000000000009</c:v>
                </c:pt>
                <c:pt idx="1051">
                  <c:v>6.1337000000000002</c:v>
                </c:pt>
                <c:pt idx="1052">
                  <c:v>6.1294999999999984</c:v>
                </c:pt>
                <c:pt idx="1053">
                  <c:v>6.1340999999999983</c:v>
                </c:pt>
                <c:pt idx="1054">
                  <c:v>6.1352000000000002</c:v>
                </c:pt>
                <c:pt idx="1055">
                  <c:v>6.1374999999999984</c:v>
                </c:pt>
                <c:pt idx="1056">
                  <c:v>6.1377999999999995</c:v>
                </c:pt>
                <c:pt idx="1057">
                  <c:v>6.1350000000000007</c:v>
                </c:pt>
                <c:pt idx="1058">
                  <c:v>6.1353000000000009</c:v>
                </c:pt>
                <c:pt idx="1059">
                  <c:v>6.1413000000000002</c:v>
                </c:pt>
                <c:pt idx="1060">
                  <c:v>6.1378999999999984</c:v>
                </c:pt>
                <c:pt idx="1061">
                  <c:v>6.1413000000000002</c:v>
                </c:pt>
                <c:pt idx="1062">
                  <c:v>6.1373999999999995</c:v>
                </c:pt>
                <c:pt idx="1063">
                  <c:v>6.1360000000000001</c:v>
                </c:pt>
                <c:pt idx="1064">
                  <c:v>6.1347000000000005</c:v>
                </c:pt>
                <c:pt idx="1065">
                  <c:v>6.1316000000000024</c:v>
                </c:pt>
                <c:pt idx="1066">
                  <c:v>6.1324999999999985</c:v>
                </c:pt>
                <c:pt idx="1067">
                  <c:v>6.1317000000000004</c:v>
                </c:pt>
                <c:pt idx="1068">
                  <c:v>6.1288999999999989</c:v>
                </c:pt>
                <c:pt idx="1069">
                  <c:v>6.1305000000000005</c:v>
                </c:pt>
                <c:pt idx="1070">
                  <c:v>6.1293999999999995</c:v>
                </c:pt>
                <c:pt idx="1071">
                  <c:v>6.1246999999999989</c:v>
                </c:pt>
                <c:pt idx="1072">
                  <c:v>6.1217000000000006</c:v>
                </c:pt>
                <c:pt idx="1073">
                  <c:v>6.1192000000000002</c:v>
                </c:pt>
                <c:pt idx="1074">
                  <c:v>6.1224999999999987</c:v>
                </c:pt>
                <c:pt idx="1075">
                  <c:v>6.1229999999999976</c:v>
                </c:pt>
                <c:pt idx="1076">
                  <c:v>6.1222999999999983</c:v>
                </c:pt>
                <c:pt idx="1077">
                  <c:v>6.1217000000000006</c:v>
                </c:pt>
                <c:pt idx="1078">
                  <c:v>6.1196000000000002</c:v>
                </c:pt>
                <c:pt idx="1079">
                  <c:v>6.1124999999999989</c:v>
                </c:pt>
                <c:pt idx="1080">
                  <c:v>6.1149999999999975</c:v>
                </c:pt>
                <c:pt idx="1081">
                  <c:v>6.1228999999999987</c:v>
                </c:pt>
                <c:pt idx="1082">
                  <c:v>6.1245999999999992</c:v>
                </c:pt>
                <c:pt idx="1083">
                  <c:v>6.1233999999999984</c:v>
                </c:pt>
                <c:pt idx="1084">
                  <c:v>6.1210999999999984</c:v>
                </c:pt>
                <c:pt idx="1085">
                  <c:v>6.1209999999999987</c:v>
                </c:pt>
                <c:pt idx="1086">
                  <c:v>6.1224999999999987</c:v>
                </c:pt>
                <c:pt idx="1087">
                  <c:v>6.1217000000000006</c:v>
                </c:pt>
                <c:pt idx="1088">
                  <c:v>6.1202000000000005</c:v>
                </c:pt>
                <c:pt idx="1089">
                  <c:v>6.1204999999999989</c:v>
                </c:pt>
                <c:pt idx="1090">
                  <c:v>6.1194999999999995</c:v>
                </c:pt>
                <c:pt idx="1091">
                  <c:v>6.1196000000000002</c:v>
                </c:pt>
                <c:pt idx="1092">
                  <c:v>6.1206000000000005</c:v>
                </c:pt>
                <c:pt idx="1093">
                  <c:v>6.120099999999999</c:v>
                </c:pt>
                <c:pt idx="1094">
                  <c:v>6.1198999999999995</c:v>
                </c:pt>
                <c:pt idx="1095">
                  <c:v>6.1204999999999989</c:v>
                </c:pt>
                <c:pt idx="1096">
                  <c:v>6.1209999999999987</c:v>
                </c:pt>
                <c:pt idx="1097">
                  <c:v>6.1199999999999983</c:v>
                </c:pt>
                <c:pt idx="1098">
                  <c:v>6.1184999999999992</c:v>
                </c:pt>
                <c:pt idx="1099">
                  <c:v>6.1179999999999977</c:v>
                </c:pt>
                <c:pt idx="1100">
                  <c:v>6.1187999999999985</c:v>
                </c:pt>
                <c:pt idx="1101">
                  <c:v>6.1202999999999985</c:v>
                </c:pt>
                <c:pt idx="1102">
                  <c:v>6.1214999999999984</c:v>
                </c:pt>
                <c:pt idx="1103">
                  <c:v>6.1212000000000009</c:v>
                </c:pt>
                <c:pt idx="1104">
                  <c:v>6.1212000000000009</c:v>
                </c:pt>
                <c:pt idx="1105">
                  <c:v>6.1212000000000009</c:v>
                </c:pt>
                <c:pt idx="1106">
                  <c:v>6.1209999999999987</c:v>
                </c:pt>
                <c:pt idx="1107">
                  <c:v>6.1209999999999987</c:v>
                </c:pt>
                <c:pt idx="1108">
                  <c:v>6.1199999999999983</c:v>
                </c:pt>
                <c:pt idx="1109">
                  <c:v>6.1213999999999995</c:v>
                </c:pt>
                <c:pt idx="1110">
                  <c:v>6.1202000000000005</c:v>
                </c:pt>
                <c:pt idx="1111">
                  <c:v>6.121999999999999</c:v>
                </c:pt>
                <c:pt idx="1112">
                  <c:v>6.121999999999999</c:v>
                </c:pt>
                <c:pt idx="1113">
                  <c:v>6.121999999999999</c:v>
                </c:pt>
                <c:pt idx="1114">
                  <c:v>6.121999999999999</c:v>
                </c:pt>
                <c:pt idx="1115">
                  <c:v>6.121999999999999</c:v>
                </c:pt>
                <c:pt idx="1116">
                  <c:v>6.121999999999999</c:v>
                </c:pt>
                <c:pt idx="1117">
                  <c:v>6.1210999999999984</c:v>
                </c:pt>
                <c:pt idx="1118">
                  <c:v>6.1210999999999984</c:v>
                </c:pt>
                <c:pt idx="1119">
                  <c:v>6.1157999999999983</c:v>
                </c:pt>
                <c:pt idx="1120">
                  <c:v>6.1206000000000005</c:v>
                </c:pt>
                <c:pt idx="1121">
                  <c:v>6.107899999999999</c:v>
                </c:pt>
                <c:pt idx="1122">
                  <c:v>6.1026000000000007</c:v>
                </c:pt>
                <c:pt idx="1123">
                  <c:v>6.0995000000000008</c:v>
                </c:pt>
                <c:pt idx="1124">
                  <c:v>6.0982000000000003</c:v>
                </c:pt>
                <c:pt idx="1125">
                  <c:v>6.0968000000000009</c:v>
                </c:pt>
                <c:pt idx="1126">
                  <c:v>6.0924999999999985</c:v>
                </c:pt>
                <c:pt idx="1127">
                  <c:v>6.0935000000000006</c:v>
                </c:pt>
                <c:pt idx="1128">
                  <c:v>6.0835000000000008</c:v>
                </c:pt>
                <c:pt idx="1129">
                  <c:v>6.0820000000000007</c:v>
                </c:pt>
                <c:pt idx="1130">
                  <c:v>6.0840000000000005</c:v>
                </c:pt>
                <c:pt idx="1131">
                  <c:v>6.0855000000000006</c:v>
                </c:pt>
                <c:pt idx="1132">
                  <c:v>6.0902000000000003</c:v>
                </c:pt>
                <c:pt idx="1133">
                  <c:v>6.0938000000000008</c:v>
                </c:pt>
                <c:pt idx="1134">
                  <c:v>6.0944999999999991</c:v>
                </c:pt>
                <c:pt idx="1135">
                  <c:v>6.0995000000000008</c:v>
                </c:pt>
                <c:pt idx="1136">
                  <c:v>6.0992000000000024</c:v>
                </c:pt>
                <c:pt idx="1137">
                  <c:v>6.0968000000000009</c:v>
                </c:pt>
                <c:pt idx="1138">
                  <c:v>6.0927000000000007</c:v>
                </c:pt>
                <c:pt idx="1139">
                  <c:v>6.0908000000000007</c:v>
                </c:pt>
                <c:pt idx="1140">
                  <c:v>6.0905000000000005</c:v>
                </c:pt>
                <c:pt idx="1141">
                  <c:v>6.0913000000000004</c:v>
                </c:pt>
                <c:pt idx="1142">
                  <c:v>6.0919000000000008</c:v>
                </c:pt>
                <c:pt idx="1143">
                  <c:v>6.0927999999999995</c:v>
                </c:pt>
                <c:pt idx="1144">
                  <c:v>6.0922000000000001</c:v>
                </c:pt>
                <c:pt idx="1145">
                  <c:v>6.0922000000000001</c:v>
                </c:pt>
                <c:pt idx="1146">
                  <c:v>6.0920000000000005</c:v>
                </c:pt>
                <c:pt idx="1147">
                  <c:v>6.0927000000000007</c:v>
                </c:pt>
                <c:pt idx="1148">
                  <c:v>6.0928999999999984</c:v>
                </c:pt>
                <c:pt idx="1149">
                  <c:v>6.0932000000000004</c:v>
                </c:pt>
                <c:pt idx="1150">
                  <c:v>6.0936000000000003</c:v>
                </c:pt>
                <c:pt idx="1151">
                  <c:v>6.0926000000000009</c:v>
                </c:pt>
                <c:pt idx="1152">
                  <c:v>6.0927000000000007</c:v>
                </c:pt>
                <c:pt idx="1153">
                  <c:v>6.0924000000000005</c:v>
                </c:pt>
                <c:pt idx="1154">
                  <c:v>6.0924999999999985</c:v>
                </c:pt>
                <c:pt idx="1155">
                  <c:v>6.0932000000000004</c:v>
                </c:pt>
                <c:pt idx="1156">
                  <c:v>6.0928999999999984</c:v>
                </c:pt>
                <c:pt idx="1157">
                  <c:v>6.0924000000000005</c:v>
                </c:pt>
                <c:pt idx="1158">
                  <c:v>6.0916000000000023</c:v>
                </c:pt>
                <c:pt idx="1159">
                  <c:v>6.0913000000000004</c:v>
                </c:pt>
                <c:pt idx="1160">
                  <c:v>6.0817000000000014</c:v>
                </c:pt>
                <c:pt idx="1161">
                  <c:v>6.0723000000000003</c:v>
                </c:pt>
                <c:pt idx="1162">
                  <c:v>6.0710000000000024</c:v>
                </c:pt>
                <c:pt idx="1163">
                  <c:v>6.0717000000000025</c:v>
                </c:pt>
                <c:pt idx="1164">
                  <c:v>6.0711000000000004</c:v>
                </c:pt>
                <c:pt idx="1165">
                  <c:v>6.0712000000000019</c:v>
                </c:pt>
                <c:pt idx="1166">
                  <c:v>6.0715000000000003</c:v>
                </c:pt>
                <c:pt idx="1167">
                  <c:v>6.0710000000000024</c:v>
                </c:pt>
                <c:pt idx="1168">
                  <c:v>6.0718000000000014</c:v>
                </c:pt>
                <c:pt idx="1169">
                  <c:v>6.0713000000000026</c:v>
                </c:pt>
                <c:pt idx="1170">
                  <c:v>6.0713000000000026</c:v>
                </c:pt>
                <c:pt idx="1171">
                  <c:v>6.0702000000000025</c:v>
                </c:pt>
                <c:pt idx="1172">
                  <c:v>6.0714000000000024</c:v>
                </c:pt>
                <c:pt idx="1173">
                  <c:v>6.0714000000000024</c:v>
                </c:pt>
                <c:pt idx="1174">
                  <c:v>6.0746000000000002</c:v>
                </c:pt>
                <c:pt idx="1175">
                  <c:v>6.0686000000000009</c:v>
                </c:pt>
                <c:pt idx="1176">
                  <c:v>6.0618000000000007</c:v>
                </c:pt>
                <c:pt idx="1177">
                  <c:v>6.0539000000000005</c:v>
                </c:pt>
                <c:pt idx="1178">
                  <c:v>6.0539000000000005</c:v>
                </c:pt>
                <c:pt idx="1179">
                  <c:v>6.0506000000000002</c:v>
                </c:pt>
                <c:pt idx="1180">
                  <c:v>6.0515000000000008</c:v>
                </c:pt>
                <c:pt idx="1181">
                  <c:v>6.0526000000000009</c:v>
                </c:pt>
                <c:pt idx="1182">
                  <c:v>6.0512000000000024</c:v>
                </c:pt>
                <c:pt idx="1183">
                  <c:v>6.0512000000000024</c:v>
                </c:pt>
                <c:pt idx="1184">
                  <c:v>6.0550000000000006</c:v>
                </c:pt>
                <c:pt idx="1185">
                  <c:v>6.0520999999999985</c:v>
                </c:pt>
                <c:pt idx="1186">
                  <c:v>6.0434000000000001</c:v>
                </c:pt>
                <c:pt idx="1187">
                  <c:v>6.0412000000000026</c:v>
                </c:pt>
                <c:pt idx="1188">
                  <c:v>6.0460000000000003</c:v>
                </c:pt>
                <c:pt idx="1189">
                  <c:v>6.0557000000000007</c:v>
                </c:pt>
                <c:pt idx="1190">
                  <c:v>6.0502000000000002</c:v>
                </c:pt>
                <c:pt idx="1191">
                  <c:v>6.0527000000000006</c:v>
                </c:pt>
                <c:pt idx="1192">
                  <c:v>6.0504999999999995</c:v>
                </c:pt>
                <c:pt idx="1193">
                  <c:v>6.0513000000000003</c:v>
                </c:pt>
                <c:pt idx="1194">
                  <c:v>6.0517000000000003</c:v>
                </c:pt>
                <c:pt idx="1195">
                  <c:v>6.0488000000000008</c:v>
                </c:pt>
                <c:pt idx="1196">
                  <c:v>6.0480000000000009</c:v>
                </c:pt>
                <c:pt idx="1197">
                  <c:v>6.0508000000000006</c:v>
                </c:pt>
                <c:pt idx="1198">
                  <c:v>6.0553000000000008</c:v>
                </c:pt>
                <c:pt idx="1199">
                  <c:v>6.0600000000000005</c:v>
                </c:pt>
                <c:pt idx="1200">
                  <c:v>6.0600000000000005</c:v>
                </c:pt>
                <c:pt idx="1201">
                  <c:v>6.0600000000000005</c:v>
                </c:pt>
                <c:pt idx="1202">
                  <c:v>6.0600000000000005</c:v>
                </c:pt>
                <c:pt idx="1203">
                  <c:v>6.0600000000000005</c:v>
                </c:pt>
                <c:pt idx="1204">
                  <c:v>6.0600000000000005</c:v>
                </c:pt>
                <c:pt idx="1205">
                  <c:v>6.0634000000000006</c:v>
                </c:pt>
                <c:pt idx="1206">
                  <c:v>6.0593000000000004</c:v>
                </c:pt>
                <c:pt idx="1207">
                  <c:v>6.0606000000000009</c:v>
                </c:pt>
                <c:pt idx="1208">
                  <c:v>6.0623999999999985</c:v>
                </c:pt>
                <c:pt idx="1209">
                  <c:v>6.0636000000000001</c:v>
                </c:pt>
                <c:pt idx="1210">
                  <c:v>6.0668000000000006</c:v>
                </c:pt>
                <c:pt idx="1211">
                  <c:v>6.0640999999999989</c:v>
                </c:pt>
                <c:pt idx="1212">
                  <c:v>6.0672999999999995</c:v>
                </c:pt>
                <c:pt idx="1213">
                  <c:v>6.0764000000000014</c:v>
                </c:pt>
                <c:pt idx="1214">
                  <c:v>6.0834000000000001</c:v>
                </c:pt>
                <c:pt idx="1215">
                  <c:v>6.0914000000000001</c:v>
                </c:pt>
                <c:pt idx="1216">
                  <c:v>6.0984000000000007</c:v>
                </c:pt>
                <c:pt idx="1217">
                  <c:v>6.1266000000000007</c:v>
                </c:pt>
                <c:pt idx="1218">
                  <c:v>6.1247999999999987</c:v>
                </c:pt>
                <c:pt idx="1219">
                  <c:v>6.1283999999999983</c:v>
                </c:pt>
                <c:pt idx="1220">
                  <c:v>6.1450000000000005</c:v>
                </c:pt>
                <c:pt idx="1221">
                  <c:v>6.1462000000000003</c:v>
                </c:pt>
                <c:pt idx="1222">
                  <c:v>6.1430000000000007</c:v>
                </c:pt>
                <c:pt idx="1223">
                  <c:v>6.1282000000000005</c:v>
                </c:pt>
                <c:pt idx="1224">
                  <c:v>6.1184999999999992</c:v>
                </c:pt>
                <c:pt idx="1225">
                  <c:v>6.1259999999999977</c:v>
                </c:pt>
                <c:pt idx="1226">
                  <c:v>6.1385000000000005</c:v>
                </c:pt>
                <c:pt idx="1227">
                  <c:v>6.1402000000000001</c:v>
                </c:pt>
                <c:pt idx="1228">
                  <c:v>6.1450000000000005</c:v>
                </c:pt>
                <c:pt idx="1229">
                  <c:v>6.1361000000000008</c:v>
                </c:pt>
                <c:pt idx="1230">
                  <c:v>6.1502000000000008</c:v>
                </c:pt>
                <c:pt idx="1231">
                  <c:v>6.1781000000000006</c:v>
                </c:pt>
                <c:pt idx="1232">
                  <c:v>6.1919999999999984</c:v>
                </c:pt>
                <c:pt idx="1233">
                  <c:v>6.1964999999999995</c:v>
                </c:pt>
                <c:pt idx="1234">
                  <c:v>6.2274999999999991</c:v>
                </c:pt>
                <c:pt idx="1235">
                  <c:v>6.2250000000000005</c:v>
                </c:pt>
                <c:pt idx="1236">
                  <c:v>6.1888000000000005</c:v>
                </c:pt>
                <c:pt idx="1237">
                  <c:v>6.2024000000000008</c:v>
                </c:pt>
                <c:pt idx="1238">
                  <c:v>6.2094000000000014</c:v>
                </c:pt>
                <c:pt idx="1239">
                  <c:v>6.2130000000000001</c:v>
                </c:pt>
                <c:pt idx="1240">
                  <c:v>6.2122000000000002</c:v>
                </c:pt>
                <c:pt idx="1241">
                  <c:v>6.2180000000000009</c:v>
                </c:pt>
                <c:pt idx="1242">
                  <c:v>6.2069000000000001</c:v>
                </c:pt>
                <c:pt idx="1243">
                  <c:v>6.2056000000000004</c:v>
                </c:pt>
                <c:pt idx="1244">
                  <c:v>6.2107000000000001</c:v>
                </c:pt>
                <c:pt idx="1245">
                  <c:v>6.2123000000000008</c:v>
                </c:pt>
                <c:pt idx="1246">
                  <c:v>6.2123000000000008</c:v>
                </c:pt>
                <c:pt idx="1247">
                  <c:v>6.1968000000000005</c:v>
                </c:pt>
                <c:pt idx="1248">
                  <c:v>6.2005000000000008</c:v>
                </c:pt>
                <c:pt idx="1249">
                  <c:v>6.2124999999999995</c:v>
                </c:pt>
                <c:pt idx="1250">
                  <c:v>6.2113000000000014</c:v>
                </c:pt>
                <c:pt idx="1251">
                  <c:v>6.2191000000000001</c:v>
                </c:pt>
                <c:pt idx="1252">
                  <c:v>6.2219999999999995</c:v>
                </c:pt>
                <c:pt idx="1253">
                  <c:v>6.2214000000000009</c:v>
                </c:pt>
                <c:pt idx="1254">
                  <c:v>6.2190000000000003</c:v>
                </c:pt>
                <c:pt idx="1255">
                  <c:v>6.2190000000000003</c:v>
                </c:pt>
                <c:pt idx="1256">
                  <c:v>6.2273999999999985</c:v>
                </c:pt>
                <c:pt idx="1257">
                  <c:v>6.2375000000000007</c:v>
                </c:pt>
                <c:pt idx="1258">
                  <c:v>6.2376000000000014</c:v>
                </c:pt>
                <c:pt idx="1259">
                  <c:v>6.2489000000000008</c:v>
                </c:pt>
                <c:pt idx="1260">
                  <c:v>6.2536000000000014</c:v>
                </c:pt>
                <c:pt idx="1261">
                  <c:v>6.2530000000000001</c:v>
                </c:pt>
                <c:pt idx="1262">
                  <c:v>6.2580000000000009</c:v>
                </c:pt>
                <c:pt idx="1263">
                  <c:v>6.2593000000000014</c:v>
                </c:pt>
                <c:pt idx="1264">
                  <c:v>6.2593000000000014</c:v>
                </c:pt>
                <c:pt idx="1265">
                  <c:v>6.2593000000000014</c:v>
                </c:pt>
                <c:pt idx="1266">
                  <c:v>6.2455000000000007</c:v>
                </c:pt>
                <c:pt idx="1267">
                  <c:v>6.2257000000000007</c:v>
                </c:pt>
                <c:pt idx="1268">
                  <c:v>6.2343000000000002</c:v>
                </c:pt>
                <c:pt idx="1269">
                  <c:v>6.2280000000000006</c:v>
                </c:pt>
                <c:pt idx="1270">
                  <c:v>6.2280000000000006</c:v>
                </c:pt>
                <c:pt idx="1271">
                  <c:v>6.2375000000000007</c:v>
                </c:pt>
                <c:pt idx="1272">
                  <c:v>6.2291000000000007</c:v>
                </c:pt>
                <c:pt idx="1273">
                  <c:v>6.2288999999999985</c:v>
                </c:pt>
                <c:pt idx="1274">
                  <c:v>6.2306000000000026</c:v>
                </c:pt>
                <c:pt idx="1275">
                  <c:v>6.2334000000000014</c:v>
                </c:pt>
                <c:pt idx="1276">
                  <c:v>6.2374000000000009</c:v>
                </c:pt>
                <c:pt idx="1277">
                  <c:v>6.2384000000000004</c:v>
                </c:pt>
                <c:pt idx="1278">
                  <c:v>6.2337000000000025</c:v>
                </c:pt>
                <c:pt idx="1279">
                  <c:v>6.2350000000000003</c:v>
                </c:pt>
                <c:pt idx="1280">
                  <c:v>6.2365000000000004</c:v>
                </c:pt>
                <c:pt idx="1281">
                  <c:v>6.2392000000000021</c:v>
                </c:pt>
                <c:pt idx="1282">
                  <c:v>6.2486000000000024</c:v>
                </c:pt>
                <c:pt idx="1283">
                  <c:v>6.2556000000000003</c:v>
                </c:pt>
                <c:pt idx="1284">
                  <c:v>6.2399000000000004</c:v>
                </c:pt>
                <c:pt idx="1285">
                  <c:v>6.2473000000000001</c:v>
                </c:pt>
                <c:pt idx="1286">
                  <c:v>6.2473000000000001</c:v>
                </c:pt>
                <c:pt idx="1287">
                  <c:v>6.2540999999999984</c:v>
                </c:pt>
                <c:pt idx="1288">
                  <c:v>6.2504000000000008</c:v>
                </c:pt>
                <c:pt idx="1289">
                  <c:v>6.2547999999999995</c:v>
                </c:pt>
                <c:pt idx="1290">
                  <c:v>6.2502000000000004</c:v>
                </c:pt>
                <c:pt idx="1291">
                  <c:v>6.2404000000000002</c:v>
                </c:pt>
                <c:pt idx="1292">
                  <c:v>6.2250000000000005</c:v>
                </c:pt>
                <c:pt idx="1293">
                  <c:v>6.2278999999999991</c:v>
                </c:pt>
                <c:pt idx="1294">
                  <c:v>6.2185000000000006</c:v>
                </c:pt>
                <c:pt idx="1295">
                  <c:v>6.2107000000000001</c:v>
                </c:pt>
                <c:pt idx="1296">
                  <c:v>6.2250000000000005</c:v>
                </c:pt>
                <c:pt idx="1297">
                  <c:v>6.2269000000000005</c:v>
                </c:pt>
                <c:pt idx="1298">
                  <c:v>6.2314000000000025</c:v>
                </c:pt>
                <c:pt idx="1299">
                  <c:v>6.2296000000000014</c:v>
                </c:pt>
                <c:pt idx="1300">
                  <c:v>6.2260000000000009</c:v>
                </c:pt>
                <c:pt idx="1301">
                  <c:v>6.2266000000000004</c:v>
                </c:pt>
                <c:pt idx="1302">
                  <c:v>6.2315000000000014</c:v>
                </c:pt>
                <c:pt idx="1303">
                  <c:v>6.2344000000000008</c:v>
                </c:pt>
                <c:pt idx="1304">
                  <c:v>6.2250999999999985</c:v>
                </c:pt>
                <c:pt idx="1305">
                  <c:v>6.2181000000000006</c:v>
                </c:pt>
              </c:numCache>
            </c:numRef>
          </c:val>
        </c:ser>
        <c:marker val="1"/>
        <c:axId val="78530048"/>
        <c:axId val="78531584"/>
      </c:lineChart>
      <c:dateAx>
        <c:axId val="78530048"/>
        <c:scaling>
          <c:orientation val="minMax"/>
        </c:scaling>
        <c:axPos val="b"/>
        <c:numFmt formatCode="dd/mm/yyyy" sourceLinked="1"/>
        <c:tickLblPos val="nextTo"/>
        <c:txPr>
          <a:bodyPr rot="-5400000" vert="horz"/>
          <a:lstStyle/>
          <a:p>
            <a:pPr>
              <a:defRPr sz="500"/>
            </a:pPr>
            <a:endParaRPr lang="en-US"/>
          </a:p>
        </c:txPr>
        <c:crossAx val="78531584"/>
        <c:crosses val="autoZero"/>
        <c:auto val="1"/>
        <c:lblOffset val="100"/>
        <c:majorUnit val="6"/>
        <c:majorTimeUnit val="months"/>
      </c:dateAx>
      <c:valAx>
        <c:axId val="78531584"/>
        <c:scaling>
          <c:orientation val="minMax"/>
          <c:min val="6"/>
        </c:scaling>
        <c:axPos val="l"/>
        <c:majorGridlines>
          <c:spPr>
            <a:ln w="6350">
              <a:prstDash val="dash"/>
            </a:ln>
          </c:spPr>
        </c:majorGridlines>
        <c:numFmt formatCode="General" sourceLinked="1"/>
        <c:tickLblPos val="nextTo"/>
        <c:crossAx val="78530048"/>
        <c:crosses val="autoZero"/>
        <c:crossBetween val="between"/>
      </c:valAx>
    </c:plotArea>
    <c:plotVisOnly val="1"/>
  </c:chart>
  <c:spPr>
    <a:ln>
      <a:solidFill>
        <a:schemeClr val="bg1">
          <a:lumMod val="50000"/>
        </a:schemeClr>
      </a:solidFill>
    </a:ln>
  </c:spPr>
  <c:txPr>
    <a:bodyPr/>
    <a:lstStyle/>
    <a:p>
      <a:pPr>
        <a:defRPr sz="500">
          <a:latin typeface="Arial" pitchFamily="34" charset="0"/>
          <a:cs typeface="Arial" pitchFamily="34" charset="0"/>
        </a:defRPr>
      </a:pPr>
      <a:endParaRPr lang="en-US"/>
    </a:p>
  </c:txPr>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lang val="en-GB"/>
  <c:chart>
    <c:title>
      <c:layout>
        <c:manualLayout>
          <c:xMode val="edge"/>
          <c:yMode val="edge"/>
          <c:x val="0.36319666489900165"/>
          <c:y val="2.3819884164090869E-2"/>
        </c:manualLayout>
      </c:layout>
      <c:txPr>
        <a:bodyPr/>
        <a:lstStyle/>
        <a:p>
          <a:pPr>
            <a:defRPr>
              <a:latin typeface="+mj-lt"/>
            </a:defRPr>
          </a:pPr>
          <a:endParaRPr lang="en-US"/>
        </a:p>
      </c:txPr>
    </c:title>
    <c:plotArea>
      <c:layout>
        <c:manualLayout>
          <c:layoutTarget val="inner"/>
          <c:xMode val="edge"/>
          <c:yMode val="edge"/>
          <c:x val="0.1151611218933397"/>
          <c:y val="0.11835481499264768"/>
          <c:w val="0.85890253175500553"/>
          <c:h val="0.67002520781442276"/>
        </c:manualLayout>
      </c:layout>
      <c:lineChart>
        <c:grouping val="standard"/>
        <c:ser>
          <c:idx val="0"/>
          <c:order val="0"/>
          <c:tx>
            <c:strRef>
              <c:f>'EUROZONE GDP'!$D$2</c:f>
              <c:strCache>
                <c:ptCount val="1"/>
                <c:pt idx="0">
                  <c:v>Eurozone GDP</c:v>
                </c:pt>
              </c:strCache>
            </c:strRef>
          </c:tx>
          <c:spPr>
            <a:ln w="19050">
              <a:solidFill>
                <a:schemeClr val="accent1">
                  <a:lumMod val="75000"/>
                </a:schemeClr>
              </a:solidFill>
            </a:ln>
          </c:spPr>
          <c:marker>
            <c:symbol val="none"/>
          </c:marker>
          <c:cat>
            <c:numRef>
              <c:f>'EUROZONE GDP'!$C$3:$C$42</c:f>
              <c:numCache>
                <c:formatCode>dd/mm/yyyy</c:formatCode>
                <c:ptCount val="40"/>
                <c:pt idx="0">
                  <c:v>38122</c:v>
                </c:pt>
                <c:pt idx="1">
                  <c:v>38214</c:v>
                </c:pt>
                <c:pt idx="2">
                  <c:v>38306</c:v>
                </c:pt>
                <c:pt idx="3">
                  <c:v>38398</c:v>
                </c:pt>
                <c:pt idx="4">
                  <c:v>38487</c:v>
                </c:pt>
                <c:pt idx="5">
                  <c:v>38579</c:v>
                </c:pt>
                <c:pt idx="6">
                  <c:v>38671</c:v>
                </c:pt>
                <c:pt idx="7">
                  <c:v>38763</c:v>
                </c:pt>
                <c:pt idx="8">
                  <c:v>38852</c:v>
                </c:pt>
                <c:pt idx="9">
                  <c:v>38944</c:v>
                </c:pt>
                <c:pt idx="10">
                  <c:v>39036</c:v>
                </c:pt>
                <c:pt idx="11">
                  <c:v>39128</c:v>
                </c:pt>
                <c:pt idx="12">
                  <c:v>39217</c:v>
                </c:pt>
                <c:pt idx="13">
                  <c:v>39309</c:v>
                </c:pt>
                <c:pt idx="14">
                  <c:v>39401</c:v>
                </c:pt>
                <c:pt idx="15">
                  <c:v>39493</c:v>
                </c:pt>
                <c:pt idx="16">
                  <c:v>39583</c:v>
                </c:pt>
                <c:pt idx="17">
                  <c:v>39675</c:v>
                </c:pt>
                <c:pt idx="18">
                  <c:v>39767</c:v>
                </c:pt>
                <c:pt idx="19">
                  <c:v>39859</c:v>
                </c:pt>
                <c:pt idx="20">
                  <c:v>39948</c:v>
                </c:pt>
                <c:pt idx="21">
                  <c:v>40040</c:v>
                </c:pt>
                <c:pt idx="22">
                  <c:v>40132</c:v>
                </c:pt>
                <c:pt idx="23">
                  <c:v>40224</c:v>
                </c:pt>
                <c:pt idx="24">
                  <c:v>40313</c:v>
                </c:pt>
                <c:pt idx="25">
                  <c:v>40405</c:v>
                </c:pt>
                <c:pt idx="26">
                  <c:v>40497</c:v>
                </c:pt>
                <c:pt idx="27">
                  <c:v>40589</c:v>
                </c:pt>
                <c:pt idx="28">
                  <c:v>40678</c:v>
                </c:pt>
                <c:pt idx="29">
                  <c:v>40770</c:v>
                </c:pt>
                <c:pt idx="30">
                  <c:v>40862</c:v>
                </c:pt>
                <c:pt idx="31">
                  <c:v>40954</c:v>
                </c:pt>
                <c:pt idx="32">
                  <c:v>41044</c:v>
                </c:pt>
                <c:pt idx="33">
                  <c:v>41136</c:v>
                </c:pt>
                <c:pt idx="34">
                  <c:v>41228</c:v>
                </c:pt>
                <c:pt idx="35">
                  <c:v>41320</c:v>
                </c:pt>
                <c:pt idx="36">
                  <c:v>41409</c:v>
                </c:pt>
                <c:pt idx="37">
                  <c:v>41501</c:v>
                </c:pt>
                <c:pt idx="38">
                  <c:v>41593</c:v>
                </c:pt>
                <c:pt idx="39">
                  <c:v>41685</c:v>
                </c:pt>
              </c:numCache>
            </c:numRef>
          </c:cat>
          <c:val>
            <c:numRef>
              <c:f>'EUROZONE GDP'!$D$3:$D$42</c:f>
              <c:numCache>
                <c:formatCode>0.00%</c:formatCode>
                <c:ptCount val="40"/>
                <c:pt idx="0">
                  <c:v>2.2000000000000009E-2</c:v>
                </c:pt>
                <c:pt idx="1">
                  <c:v>2.2000000000000009E-2</c:v>
                </c:pt>
                <c:pt idx="2">
                  <c:v>1.8000000000000009E-2</c:v>
                </c:pt>
                <c:pt idx="3">
                  <c:v>1.4999999999999998E-2</c:v>
                </c:pt>
                <c:pt idx="4">
                  <c:v>1.6000000000000007E-2</c:v>
                </c:pt>
                <c:pt idx="5">
                  <c:v>1.900000000000001E-2</c:v>
                </c:pt>
                <c:pt idx="6">
                  <c:v>2.2000000000000009E-2</c:v>
                </c:pt>
                <c:pt idx="7">
                  <c:v>2.9000000000000012E-2</c:v>
                </c:pt>
                <c:pt idx="8">
                  <c:v>3.4000000000000002E-2</c:v>
                </c:pt>
                <c:pt idx="9">
                  <c:v>3.4000000000000002E-2</c:v>
                </c:pt>
                <c:pt idx="10">
                  <c:v>3.8000000000000006E-2</c:v>
                </c:pt>
                <c:pt idx="11">
                  <c:v>3.7000000000000012E-2</c:v>
                </c:pt>
                <c:pt idx="12">
                  <c:v>3.0000000000000002E-2</c:v>
                </c:pt>
                <c:pt idx="13">
                  <c:v>3.0000000000000002E-2</c:v>
                </c:pt>
                <c:pt idx="14">
                  <c:v>2.300000000000001E-2</c:v>
                </c:pt>
                <c:pt idx="15">
                  <c:v>2.1000000000000008E-2</c:v>
                </c:pt>
                <c:pt idx="16">
                  <c:v>1.2E-2</c:v>
                </c:pt>
                <c:pt idx="17">
                  <c:v>-1.0000000000000005E-3</c:v>
                </c:pt>
                <c:pt idx="18">
                  <c:v>-2.2000000000000009E-2</c:v>
                </c:pt>
                <c:pt idx="19">
                  <c:v>-5.5000000000000014E-2</c:v>
                </c:pt>
                <c:pt idx="20">
                  <c:v>-5.4000000000000027E-2</c:v>
                </c:pt>
                <c:pt idx="21">
                  <c:v>-4.4000000000000018E-2</c:v>
                </c:pt>
                <c:pt idx="22">
                  <c:v>-2.300000000000001E-2</c:v>
                </c:pt>
                <c:pt idx="23">
                  <c:v>1.0000000000000004E-2</c:v>
                </c:pt>
                <c:pt idx="24">
                  <c:v>2.2000000000000009E-2</c:v>
                </c:pt>
                <c:pt idx="25">
                  <c:v>2.2000000000000009E-2</c:v>
                </c:pt>
                <c:pt idx="26">
                  <c:v>2.300000000000001E-2</c:v>
                </c:pt>
                <c:pt idx="27">
                  <c:v>2.6000000000000002E-2</c:v>
                </c:pt>
                <c:pt idx="28">
                  <c:v>1.8000000000000009E-2</c:v>
                </c:pt>
                <c:pt idx="29">
                  <c:v>1.4999999999999998E-2</c:v>
                </c:pt>
                <c:pt idx="30">
                  <c:v>7.0000000000000027E-3</c:v>
                </c:pt>
                <c:pt idx="31">
                  <c:v>-2.0000000000000009E-3</c:v>
                </c:pt>
                <c:pt idx="32">
                  <c:v>-5.0000000000000018E-3</c:v>
                </c:pt>
                <c:pt idx="33">
                  <c:v>-7.0000000000000027E-3</c:v>
                </c:pt>
                <c:pt idx="34">
                  <c:v>-1.0000000000000004E-2</c:v>
                </c:pt>
                <c:pt idx="35">
                  <c:v>-1.1000000000000005E-2</c:v>
                </c:pt>
                <c:pt idx="36">
                  <c:v>-6.0000000000000019E-3</c:v>
                </c:pt>
                <c:pt idx="37">
                  <c:v>-3.0000000000000009E-3</c:v>
                </c:pt>
                <c:pt idx="38">
                  <c:v>5.0000000000000018E-3</c:v>
                </c:pt>
                <c:pt idx="39">
                  <c:v>9.0000000000000028E-3</c:v>
                </c:pt>
              </c:numCache>
            </c:numRef>
          </c:val>
        </c:ser>
        <c:marker val="1"/>
        <c:axId val="76634752"/>
        <c:axId val="76636544"/>
      </c:lineChart>
      <c:dateAx>
        <c:axId val="76634752"/>
        <c:scaling>
          <c:orientation val="minMax"/>
        </c:scaling>
        <c:axPos val="b"/>
        <c:numFmt formatCode="dd/mm/yyyy" sourceLinked="1"/>
        <c:tickLblPos val="low"/>
        <c:crossAx val="76636544"/>
        <c:crosses val="autoZero"/>
        <c:auto val="1"/>
        <c:lblOffset val="100"/>
      </c:dateAx>
      <c:valAx>
        <c:axId val="76636544"/>
        <c:scaling>
          <c:orientation val="minMax"/>
          <c:max val="4.0000000000000015E-2"/>
        </c:scaling>
        <c:axPos val="l"/>
        <c:majorGridlines>
          <c:spPr>
            <a:ln w="6350">
              <a:prstDash val="dash"/>
            </a:ln>
          </c:spPr>
        </c:majorGridlines>
        <c:numFmt formatCode="0.00%" sourceLinked="1"/>
        <c:tickLblPos val="nextTo"/>
        <c:crossAx val="76634752"/>
        <c:crosses val="autoZero"/>
        <c:crossBetween val="between"/>
      </c:valAx>
    </c:plotArea>
    <c:plotVisOnly val="1"/>
  </c:chart>
  <c:spPr>
    <a:ln>
      <a:solidFill>
        <a:schemeClr val="bg1">
          <a:lumMod val="50000"/>
        </a:schemeClr>
      </a:solidFill>
    </a:ln>
  </c:spPr>
  <c:txPr>
    <a:bodyPr/>
    <a:lstStyle/>
    <a:p>
      <a:pPr>
        <a:defRPr sz="500">
          <a:latin typeface="Arial" pitchFamily="34" charset="0"/>
          <a:cs typeface="Arial" pitchFamily="34" charset="0"/>
        </a:defRPr>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0.32801</cdr:x>
      <cdr:y>0.01506</cdr:y>
    </cdr:from>
    <cdr:to>
      <cdr:x>0.64538</cdr:x>
      <cdr:y>0.0808</cdr:y>
    </cdr:to>
    <cdr:sp macro="" textlink="">
      <cdr:nvSpPr>
        <cdr:cNvPr id="2" name="Rounded Rectangle 1"/>
        <cdr:cNvSpPr/>
      </cdr:nvSpPr>
      <cdr:spPr>
        <a:xfrm xmlns:a="http://schemas.openxmlformats.org/drawingml/2006/main">
          <a:off x="971730" y="32032"/>
          <a:ext cx="940217" cy="139839"/>
        </a:xfrm>
        <a:prstGeom xmlns:a="http://schemas.openxmlformats.org/drawingml/2006/main" prst="round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600" b="1" dirty="0">
              <a:solidFill>
                <a:schemeClr val="tx1"/>
              </a:solidFill>
              <a:latin typeface="+mj-lt"/>
              <a:cs typeface="Arial" pitchFamily="34" charset="0"/>
            </a:rPr>
            <a:t>Chinese </a:t>
          </a:r>
          <a:r>
            <a:rPr lang="en-US" sz="600" b="1" dirty="0" smtClean="0">
              <a:solidFill>
                <a:schemeClr val="tx1"/>
              </a:solidFill>
              <a:latin typeface="+mj-lt"/>
              <a:cs typeface="Arial" pitchFamily="34" charset="0"/>
            </a:rPr>
            <a:t>YUAN </a:t>
          </a:r>
          <a:r>
            <a:rPr lang="en-US" sz="600" b="1" baseline="0" dirty="0" smtClean="0">
              <a:solidFill>
                <a:schemeClr val="tx1"/>
              </a:solidFill>
              <a:latin typeface="+mj-lt"/>
              <a:cs typeface="Arial" pitchFamily="34" charset="0"/>
            </a:rPr>
            <a:t>to </a:t>
          </a:r>
          <a:r>
            <a:rPr lang="en-US" sz="600" b="1" baseline="0" dirty="0">
              <a:solidFill>
                <a:schemeClr val="tx1"/>
              </a:solidFill>
              <a:latin typeface="+mj-lt"/>
              <a:cs typeface="Arial" pitchFamily="34" charset="0"/>
            </a:rPr>
            <a:t>USD since 2009</a:t>
          </a:r>
          <a:endParaRPr lang="en-US" sz="600" b="1" dirty="0">
            <a:solidFill>
              <a:schemeClr val="tx1"/>
            </a:solidFill>
            <a:latin typeface="+mj-lt"/>
            <a:cs typeface="Arial"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4"/>
            <a:ext cx="2945659" cy="496412"/>
          </a:xfrm>
          <a:prstGeom prst="rect">
            <a:avLst/>
          </a:prstGeom>
          <a:noFill/>
          <a:ln w="9525">
            <a:noFill/>
            <a:miter lim="800000"/>
            <a:headEnd/>
            <a:tailEnd/>
          </a:ln>
          <a:effectLst/>
        </p:spPr>
        <p:txBody>
          <a:bodyPr vert="horz" wrap="square" lIns="91896" tIns="45952" rIns="91896" bIns="45952" numCol="1" anchor="t" anchorCtr="0" compatLnSpc="1">
            <a:prstTxWarp prst="textNoShape">
              <a:avLst/>
            </a:prstTxWarp>
          </a:bodyPr>
          <a:lstStyle>
            <a:lvl1pPr>
              <a:defRPr sz="1200" smtClean="0"/>
            </a:lvl1pPr>
          </a:lstStyle>
          <a:p>
            <a:pPr>
              <a:defRPr/>
            </a:pPr>
            <a:endParaRPr lang="en-GB" dirty="0"/>
          </a:p>
        </p:txBody>
      </p:sp>
      <p:sp>
        <p:nvSpPr>
          <p:cNvPr id="16387" name="Rectangle 3"/>
          <p:cNvSpPr>
            <a:spLocks noGrp="1" noChangeArrowheads="1"/>
          </p:cNvSpPr>
          <p:nvPr>
            <p:ph type="dt" sz="quarter" idx="1"/>
          </p:nvPr>
        </p:nvSpPr>
        <p:spPr bwMode="auto">
          <a:xfrm>
            <a:off x="3850449" y="4"/>
            <a:ext cx="2945659" cy="496412"/>
          </a:xfrm>
          <a:prstGeom prst="rect">
            <a:avLst/>
          </a:prstGeom>
          <a:noFill/>
          <a:ln w="9525">
            <a:noFill/>
            <a:miter lim="800000"/>
            <a:headEnd/>
            <a:tailEnd/>
          </a:ln>
          <a:effectLst/>
        </p:spPr>
        <p:txBody>
          <a:bodyPr vert="horz" wrap="square" lIns="91896" tIns="45952" rIns="91896" bIns="45952" numCol="1" anchor="t" anchorCtr="0" compatLnSpc="1">
            <a:prstTxWarp prst="textNoShape">
              <a:avLst/>
            </a:prstTxWarp>
          </a:bodyPr>
          <a:lstStyle>
            <a:lvl1pPr algn="r">
              <a:defRPr sz="1200" smtClean="0"/>
            </a:lvl1pPr>
          </a:lstStyle>
          <a:p>
            <a:pPr>
              <a:defRPr/>
            </a:pPr>
            <a:endParaRPr lang="en-GB" dirty="0"/>
          </a:p>
        </p:txBody>
      </p:sp>
      <p:sp>
        <p:nvSpPr>
          <p:cNvPr id="16388" name="Rectangle 4"/>
          <p:cNvSpPr>
            <a:spLocks noGrp="1" noChangeArrowheads="1"/>
          </p:cNvSpPr>
          <p:nvPr>
            <p:ph type="ftr" sz="quarter" idx="2"/>
          </p:nvPr>
        </p:nvSpPr>
        <p:spPr bwMode="auto">
          <a:xfrm>
            <a:off x="0" y="9430093"/>
            <a:ext cx="2945659" cy="496412"/>
          </a:xfrm>
          <a:prstGeom prst="rect">
            <a:avLst/>
          </a:prstGeom>
          <a:noFill/>
          <a:ln w="9525">
            <a:noFill/>
            <a:miter lim="800000"/>
            <a:headEnd/>
            <a:tailEnd/>
          </a:ln>
          <a:effectLst/>
        </p:spPr>
        <p:txBody>
          <a:bodyPr vert="horz" wrap="square" lIns="91896" tIns="45952" rIns="91896" bIns="45952" numCol="1" anchor="b" anchorCtr="0" compatLnSpc="1">
            <a:prstTxWarp prst="textNoShape">
              <a:avLst/>
            </a:prstTxWarp>
          </a:bodyPr>
          <a:lstStyle>
            <a:lvl1pPr>
              <a:defRPr sz="1200" smtClean="0"/>
            </a:lvl1pPr>
          </a:lstStyle>
          <a:p>
            <a:pPr>
              <a:defRPr/>
            </a:pPr>
            <a:endParaRPr lang="en-GB" dirty="0"/>
          </a:p>
        </p:txBody>
      </p:sp>
      <p:sp>
        <p:nvSpPr>
          <p:cNvPr id="16389" name="Rectangle 5"/>
          <p:cNvSpPr>
            <a:spLocks noGrp="1" noChangeArrowheads="1"/>
          </p:cNvSpPr>
          <p:nvPr>
            <p:ph type="sldNum" sz="quarter" idx="3"/>
          </p:nvPr>
        </p:nvSpPr>
        <p:spPr bwMode="auto">
          <a:xfrm>
            <a:off x="3850449" y="9430093"/>
            <a:ext cx="2945659" cy="496412"/>
          </a:xfrm>
          <a:prstGeom prst="rect">
            <a:avLst/>
          </a:prstGeom>
          <a:noFill/>
          <a:ln w="9525">
            <a:noFill/>
            <a:miter lim="800000"/>
            <a:headEnd/>
            <a:tailEnd/>
          </a:ln>
          <a:effectLst/>
        </p:spPr>
        <p:txBody>
          <a:bodyPr vert="horz" wrap="square" lIns="91896" tIns="45952" rIns="91896" bIns="45952" numCol="1" anchor="b" anchorCtr="0" compatLnSpc="1">
            <a:prstTxWarp prst="textNoShape">
              <a:avLst/>
            </a:prstTxWarp>
          </a:bodyPr>
          <a:lstStyle>
            <a:lvl1pPr algn="r">
              <a:defRPr sz="1200" smtClean="0"/>
            </a:lvl1pPr>
          </a:lstStyle>
          <a:p>
            <a:pPr>
              <a:defRPr/>
            </a:pPr>
            <a:fld id="{A297EBD5-A71E-45B4-AD27-E00280C8DDE3}" type="slidenum">
              <a:rPr lang="en-GB"/>
              <a:pPr>
                <a:defRPr/>
              </a:pPr>
              <a:t>‹#›</a:t>
            </a:fld>
            <a:endParaRPr lang="en-GB" dirty="0"/>
          </a:p>
        </p:txBody>
      </p:sp>
    </p:spTree>
    <p:extLst>
      <p:ext uri="{BB962C8B-B14F-4D97-AF65-F5344CB8AC3E}">
        <p14:creationId xmlns="" xmlns:p14="http://schemas.microsoft.com/office/powerpoint/2010/main" val="18739119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4"/>
            <a:ext cx="2945659" cy="496412"/>
          </a:xfrm>
          <a:prstGeom prst="rect">
            <a:avLst/>
          </a:prstGeom>
          <a:noFill/>
          <a:ln w="9525">
            <a:noFill/>
            <a:miter lim="800000"/>
            <a:headEnd/>
            <a:tailEnd/>
          </a:ln>
          <a:effectLst/>
        </p:spPr>
        <p:txBody>
          <a:bodyPr vert="horz" wrap="square" lIns="91896" tIns="45952" rIns="91896" bIns="45952" numCol="1" anchor="t" anchorCtr="0" compatLnSpc="1">
            <a:prstTxWarp prst="textNoShape">
              <a:avLst/>
            </a:prstTxWarp>
          </a:bodyPr>
          <a:lstStyle>
            <a:lvl1pPr>
              <a:defRPr sz="1200" smtClean="0"/>
            </a:lvl1pPr>
          </a:lstStyle>
          <a:p>
            <a:pPr>
              <a:defRPr/>
            </a:pPr>
            <a:endParaRPr lang="en-GB" dirty="0"/>
          </a:p>
        </p:txBody>
      </p:sp>
      <p:sp>
        <p:nvSpPr>
          <p:cNvPr id="3075" name="Rectangle 3"/>
          <p:cNvSpPr>
            <a:spLocks noGrp="1" noChangeArrowheads="1"/>
          </p:cNvSpPr>
          <p:nvPr>
            <p:ph type="dt" idx="1"/>
          </p:nvPr>
        </p:nvSpPr>
        <p:spPr bwMode="auto">
          <a:xfrm>
            <a:off x="3850449" y="4"/>
            <a:ext cx="2945659" cy="496412"/>
          </a:xfrm>
          <a:prstGeom prst="rect">
            <a:avLst/>
          </a:prstGeom>
          <a:noFill/>
          <a:ln w="9525">
            <a:noFill/>
            <a:miter lim="800000"/>
            <a:headEnd/>
            <a:tailEnd/>
          </a:ln>
          <a:effectLst/>
        </p:spPr>
        <p:txBody>
          <a:bodyPr vert="horz" wrap="square" lIns="91896" tIns="45952" rIns="91896" bIns="45952" numCol="1" anchor="t" anchorCtr="0" compatLnSpc="1">
            <a:prstTxWarp prst="textNoShape">
              <a:avLst/>
            </a:prstTxWarp>
          </a:bodyPr>
          <a:lstStyle>
            <a:lvl1pPr algn="r">
              <a:defRPr sz="1200" smtClean="0"/>
            </a:lvl1pPr>
          </a:lstStyle>
          <a:p>
            <a:pPr>
              <a:defRPr/>
            </a:pPr>
            <a:endParaRPr lang="en-GB" dirty="0"/>
          </a:p>
        </p:txBody>
      </p:sp>
      <p:sp>
        <p:nvSpPr>
          <p:cNvPr id="19460" name="Rectangle 4"/>
          <p:cNvSpPr>
            <a:spLocks noGrp="1" noRot="1" noChangeAspect="1" noChangeArrowheads="1" noTextEdit="1"/>
          </p:cNvSpPr>
          <p:nvPr>
            <p:ph type="sldImg" idx="2"/>
          </p:nvPr>
        </p:nvSpPr>
        <p:spPr bwMode="auto">
          <a:xfrm>
            <a:off x="766763" y="744538"/>
            <a:ext cx="5264150"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769" y="4715912"/>
            <a:ext cx="5438140" cy="4467703"/>
          </a:xfrm>
          <a:prstGeom prst="rect">
            <a:avLst/>
          </a:prstGeom>
          <a:noFill/>
          <a:ln w="9525">
            <a:noFill/>
            <a:miter lim="800000"/>
            <a:headEnd/>
            <a:tailEnd/>
          </a:ln>
          <a:effectLst/>
        </p:spPr>
        <p:txBody>
          <a:bodyPr vert="horz" wrap="square" lIns="91896" tIns="45952" rIns="91896" bIns="45952" numCol="1" anchor="t" anchorCtr="0" compatLnSpc="1">
            <a:prstTxWarp prst="textNoShape">
              <a:avLst/>
            </a:prstTxWarp>
          </a:bodyPr>
          <a:lstStyle/>
          <a:p>
            <a:pPr lvl="0"/>
            <a:r>
              <a:rPr lang="en-GB" noProof="0" smtClean="0"/>
              <a:t>Klicka här för att ändra format på bakgrundstexten</a:t>
            </a:r>
          </a:p>
          <a:p>
            <a:pPr lvl="1"/>
            <a:r>
              <a:rPr lang="en-GB" noProof="0" smtClean="0"/>
              <a:t>Nivå två</a:t>
            </a:r>
          </a:p>
          <a:p>
            <a:pPr lvl="2"/>
            <a:r>
              <a:rPr lang="en-GB" noProof="0" smtClean="0"/>
              <a:t>Nivå tre</a:t>
            </a:r>
          </a:p>
          <a:p>
            <a:pPr lvl="3"/>
            <a:r>
              <a:rPr lang="en-GB" noProof="0" smtClean="0"/>
              <a:t>Nivå fyra</a:t>
            </a:r>
          </a:p>
          <a:p>
            <a:pPr lvl="4"/>
            <a:r>
              <a:rPr lang="en-GB" noProof="0" smtClean="0"/>
              <a:t>Nivå fem</a:t>
            </a:r>
          </a:p>
        </p:txBody>
      </p:sp>
      <p:sp>
        <p:nvSpPr>
          <p:cNvPr id="3078" name="Rectangle 6"/>
          <p:cNvSpPr>
            <a:spLocks noGrp="1" noChangeArrowheads="1"/>
          </p:cNvSpPr>
          <p:nvPr>
            <p:ph type="ftr" sz="quarter" idx="4"/>
          </p:nvPr>
        </p:nvSpPr>
        <p:spPr bwMode="auto">
          <a:xfrm>
            <a:off x="0" y="9430093"/>
            <a:ext cx="2945659" cy="496412"/>
          </a:xfrm>
          <a:prstGeom prst="rect">
            <a:avLst/>
          </a:prstGeom>
          <a:noFill/>
          <a:ln w="9525">
            <a:noFill/>
            <a:miter lim="800000"/>
            <a:headEnd/>
            <a:tailEnd/>
          </a:ln>
          <a:effectLst/>
        </p:spPr>
        <p:txBody>
          <a:bodyPr vert="horz" wrap="square" lIns="91896" tIns="45952" rIns="91896" bIns="45952" numCol="1" anchor="b" anchorCtr="0" compatLnSpc="1">
            <a:prstTxWarp prst="textNoShape">
              <a:avLst/>
            </a:prstTxWarp>
          </a:bodyPr>
          <a:lstStyle>
            <a:lvl1pPr>
              <a:defRPr sz="1200" smtClean="0"/>
            </a:lvl1pPr>
          </a:lstStyle>
          <a:p>
            <a:pPr>
              <a:defRPr/>
            </a:pPr>
            <a:endParaRPr lang="en-GB" dirty="0"/>
          </a:p>
        </p:txBody>
      </p:sp>
      <p:sp>
        <p:nvSpPr>
          <p:cNvPr id="3079" name="Rectangle 7"/>
          <p:cNvSpPr>
            <a:spLocks noGrp="1" noChangeArrowheads="1"/>
          </p:cNvSpPr>
          <p:nvPr>
            <p:ph type="sldNum" sz="quarter" idx="5"/>
          </p:nvPr>
        </p:nvSpPr>
        <p:spPr bwMode="auto">
          <a:xfrm>
            <a:off x="3850449" y="9430093"/>
            <a:ext cx="2945659" cy="496412"/>
          </a:xfrm>
          <a:prstGeom prst="rect">
            <a:avLst/>
          </a:prstGeom>
          <a:noFill/>
          <a:ln w="9525">
            <a:noFill/>
            <a:miter lim="800000"/>
            <a:headEnd/>
            <a:tailEnd/>
          </a:ln>
          <a:effectLst/>
        </p:spPr>
        <p:txBody>
          <a:bodyPr vert="horz" wrap="square" lIns="91896" tIns="45952" rIns="91896" bIns="45952" numCol="1" anchor="b" anchorCtr="0" compatLnSpc="1">
            <a:prstTxWarp prst="textNoShape">
              <a:avLst/>
            </a:prstTxWarp>
          </a:bodyPr>
          <a:lstStyle>
            <a:lvl1pPr algn="r">
              <a:defRPr sz="1200" smtClean="0"/>
            </a:lvl1pPr>
          </a:lstStyle>
          <a:p>
            <a:pPr>
              <a:defRPr/>
            </a:pPr>
            <a:fld id="{CB18AA95-7DBE-4B89-8BBF-56C2B33889D4}" type="slidenum">
              <a:rPr lang="en-GB"/>
              <a:pPr>
                <a:defRPr/>
              </a:pPr>
              <a:t>‹#›</a:t>
            </a:fld>
            <a:endParaRPr lang="en-GB" dirty="0"/>
          </a:p>
        </p:txBody>
      </p:sp>
    </p:spTree>
    <p:extLst>
      <p:ext uri="{BB962C8B-B14F-4D97-AF65-F5344CB8AC3E}">
        <p14:creationId xmlns="" xmlns:p14="http://schemas.microsoft.com/office/powerpoint/2010/main" val="21304335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434975" y="1673225"/>
            <a:ext cx="9825038" cy="4843463"/>
          </a:xfrm>
          <a:prstGeom prst="rect">
            <a:avLst/>
          </a:prstGeom>
          <a:solidFill>
            <a:schemeClr val="tx2"/>
          </a:solidFill>
          <a:ln w="9525">
            <a:solidFill>
              <a:schemeClr val="tx1"/>
            </a:solidFill>
            <a:miter lim="800000"/>
            <a:headEnd/>
            <a:tailEnd/>
          </a:ln>
          <a:effectLst/>
        </p:spPr>
        <p:txBody>
          <a:bodyPr wrap="none" anchor="ctr"/>
          <a:lstStyle/>
          <a:p>
            <a:pPr>
              <a:defRPr/>
            </a:pPr>
            <a:endParaRPr lang="en-GB" dirty="0"/>
          </a:p>
        </p:txBody>
      </p:sp>
      <p:sp>
        <p:nvSpPr>
          <p:cNvPr id="5" name="Line 6"/>
          <p:cNvSpPr>
            <a:spLocks noChangeShapeType="1"/>
          </p:cNvSpPr>
          <p:nvPr userDrawn="1"/>
        </p:nvSpPr>
        <p:spPr bwMode="auto">
          <a:xfrm>
            <a:off x="9112250" y="431800"/>
            <a:ext cx="0" cy="1079500"/>
          </a:xfrm>
          <a:prstGeom prst="line">
            <a:avLst/>
          </a:prstGeom>
          <a:noFill/>
          <a:ln w="12700">
            <a:solidFill>
              <a:schemeClr val="bg2"/>
            </a:solidFill>
            <a:round/>
            <a:headEnd/>
            <a:tailEnd/>
          </a:ln>
          <a:effectLst/>
        </p:spPr>
        <p:txBody>
          <a:bodyPr/>
          <a:lstStyle/>
          <a:p>
            <a:pPr>
              <a:defRPr/>
            </a:pPr>
            <a:endParaRPr lang="en-GB" dirty="0"/>
          </a:p>
        </p:txBody>
      </p:sp>
      <p:pic>
        <p:nvPicPr>
          <p:cNvPr id="6" name="Picture 7" descr="Logo_large"/>
          <p:cNvPicPr>
            <a:picLocks noChangeAspect="1" noChangeArrowheads="1"/>
          </p:cNvPicPr>
          <p:nvPr userDrawn="1"/>
        </p:nvPicPr>
        <p:blipFill>
          <a:blip r:embed="rId2" cstate="print"/>
          <a:srcRect/>
          <a:stretch>
            <a:fillRect/>
          </a:stretch>
        </p:blipFill>
        <p:spPr bwMode="auto">
          <a:xfrm>
            <a:off x="9294813" y="539750"/>
            <a:ext cx="960437" cy="960438"/>
          </a:xfrm>
          <a:prstGeom prst="rect">
            <a:avLst/>
          </a:prstGeom>
          <a:noFill/>
          <a:ln w="9525">
            <a:noFill/>
            <a:miter lim="800000"/>
            <a:headEnd/>
            <a:tailEnd/>
          </a:ln>
        </p:spPr>
      </p:pic>
      <p:sp>
        <p:nvSpPr>
          <p:cNvPr id="8" name="Line 10"/>
          <p:cNvSpPr>
            <a:spLocks noChangeShapeType="1"/>
          </p:cNvSpPr>
          <p:nvPr userDrawn="1"/>
        </p:nvSpPr>
        <p:spPr bwMode="auto">
          <a:xfrm>
            <a:off x="434975" y="1673225"/>
            <a:ext cx="9825038" cy="0"/>
          </a:xfrm>
          <a:prstGeom prst="line">
            <a:avLst/>
          </a:prstGeom>
          <a:noFill/>
          <a:ln w="25400">
            <a:solidFill>
              <a:schemeClr val="bg2"/>
            </a:solidFill>
            <a:round/>
            <a:headEnd/>
            <a:tailEnd/>
          </a:ln>
          <a:effectLst/>
        </p:spPr>
        <p:txBody>
          <a:bodyPr/>
          <a:lstStyle/>
          <a:p>
            <a:pPr>
              <a:defRPr/>
            </a:pPr>
            <a:endParaRPr lang="en-GB" dirty="0"/>
          </a:p>
        </p:txBody>
      </p:sp>
      <p:sp>
        <p:nvSpPr>
          <p:cNvPr id="6146" name="Rectangle 2"/>
          <p:cNvSpPr>
            <a:spLocks noGrp="1" noChangeArrowheads="1"/>
          </p:cNvSpPr>
          <p:nvPr>
            <p:ph type="ctrTitle"/>
          </p:nvPr>
        </p:nvSpPr>
        <p:spPr>
          <a:xfrm>
            <a:off x="434975" y="671513"/>
            <a:ext cx="8413750" cy="949325"/>
          </a:xfrm>
        </p:spPr>
        <p:txBody>
          <a:bodyPr/>
          <a:lstStyle>
            <a:lvl1pPr algn="r">
              <a:defRPr/>
            </a:lvl1pPr>
          </a:lstStyle>
          <a:p>
            <a:r>
              <a:rPr lang="en-GB" dirty="0"/>
              <a:t>Click to edit Master title style</a:t>
            </a:r>
          </a:p>
        </p:txBody>
      </p:sp>
      <p:sp>
        <p:nvSpPr>
          <p:cNvPr id="6147" name="Rectangle 3"/>
          <p:cNvSpPr>
            <a:spLocks noGrp="1" noChangeArrowheads="1"/>
          </p:cNvSpPr>
          <p:nvPr>
            <p:ph type="subTitle" idx="1"/>
          </p:nvPr>
        </p:nvSpPr>
        <p:spPr>
          <a:xfrm>
            <a:off x="795338" y="1943100"/>
            <a:ext cx="8054975" cy="3598863"/>
          </a:xfrm>
          <a:noFill/>
        </p:spPr>
        <p:txBody>
          <a:bodyPr/>
          <a:lstStyle>
            <a:lvl1pPr algn="r">
              <a:spcAft>
                <a:spcPts val="1000"/>
              </a:spcAft>
              <a:buNone/>
              <a:defRPr b="0">
                <a:solidFill>
                  <a:schemeClr val="bg1"/>
                </a:solidFill>
              </a:defRPr>
            </a:lvl1pPr>
          </a:lstStyle>
          <a:p>
            <a:r>
              <a:rPr lang="en-GB" dirty="0"/>
              <a:t>Click to edit Master subtitle style</a:t>
            </a:r>
          </a:p>
        </p:txBody>
      </p:sp>
      <p:pic>
        <p:nvPicPr>
          <p:cNvPr id="10" name="Picture 8" descr="Logotype"/>
          <p:cNvPicPr>
            <a:picLocks noChangeAspect="1" noChangeArrowheads="1"/>
          </p:cNvPicPr>
          <p:nvPr userDrawn="1"/>
        </p:nvPicPr>
        <p:blipFill>
          <a:blip r:embed="rId3" cstate="print"/>
          <a:stretch>
            <a:fillRect/>
          </a:stretch>
        </p:blipFill>
        <p:spPr bwMode="auto">
          <a:xfrm>
            <a:off x="8388350" y="6675903"/>
            <a:ext cx="1871663" cy="465794"/>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conomic Outlook x4 Graph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Slide Number Placeholder 2"/>
          <p:cNvSpPr>
            <a:spLocks noGrp="1"/>
          </p:cNvSpPr>
          <p:nvPr>
            <p:ph type="sldNum" sz="quarter" idx="10"/>
          </p:nvPr>
        </p:nvSpPr>
        <p:spPr/>
        <p:txBody>
          <a:bodyPr/>
          <a:lstStyle/>
          <a:p>
            <a:fld id="{B8C0133F-E317-498A-BB6D-0C114891A6E4}" type="slidenum">
              <a:rPr lang="en-GB" smtClean="0"/>
              <a:pPr/>
              <a:t>‹#›</a:t>
            </a:fld>
            <a:endParaRPr lang="en-GB" dirty="0"/>
          </a:p>
        </p:txBody>
      </p:sp>
      <p:sp>
        <p:nvSpPr>
          <p:cNvPr id="4" name="Footer Placeholder 3"/>
          <p:cNvSpPr>
            <a:spLocks noGrp="1"/>
          </p:cNvSpPr>
          <p:nvPr>
            <p:ph type="ftr" sz="quarter" idx="11"/>
          </p:nvPr>
        </p:nvSpPr>
        <p:spPr/>
        <p:txBody>
          <a:bodyPr/>
          <a:lstStyle/>
          <a:p>
            <a:pPr>
              <a:defRPr/>
            </a:pPr>
            <a:r>
              <a:rPr lang="en-GB" dirty="0" smtClean="0"/>
              <a:t>Rathbone Investment Management | January 2014</a:t>
            </a:r>
            <a:endParaRPr lang="en-GB" dirty="0"/>
          </a:p>
        </p:txBody>
      </p:sp>
      <p:sp>
        <p:nvSpPr>
          <p:cNvPr id="13" name="Picture Placeholder 12"/>
          <p:cNvSpPr>
            <a:spLocks noGrp="1"/>
          </p:cNvSpPr>
          <p:nvPr>
            <p:ph type="pic" sz="quarter" idx="12"/>
          </p:nvPr>
        </p:nvSpPr>
        <p:spPr>
          <a:xfrm>
            <a:off x="1620000" y="1674000"/>
            <a:ext cx="3657600" cy="1897200"/>
          </a:xfrm>
          <a:ln w="3175">
            <a:solidFill>
              <a:srgbClr val="D0D3DC"/>
            </a:solidFill>
          </a:ln>
        </p:spPr>
        <p:txBody>
          <a:bodyPr/>
          <a:lstStyle>
            <a:lvl1pPr marL="0" indent="0">
              <a:defRPr/>
            </a:lvl1pPr>
          </a:lstStyle>
          <a:p>
            <a:endParaRPr lang="en-GB" dirty="0"/>
          </a:p>
        </p:txBody>
      </p:sp>
      <p:sp>
        <p:nvSpPr>
          <p:cNvPr id="17" name="Picture Placeholder 12"/>
          <p:cNvSpPr>
            <a:spLocks noGrp="1"/>
          </p:cNvSpPr>
          <p:nvPr>
            <p:ph type="pic" sz="quarter" idx="13"/>
          </p:nvPr>
        </p:nvSpPr>
        <p:spPr>
          <a:xfrm>
            <a:off x="5493600" y="1674000"/>
            <a:ext cx="3657600" cy="1897200"/>
          </a:xfrm>
          <a:ln w="3175">
            <a:solidFill>
              <a:srgbClr val="D0D3DC"/>
            </a:solidFill>
          </a:ln>
        </p:spPr>
        <p:txBody>
          <a:bodyPr/>
          <a:lstStyle>
            <a:lvl1pPr marL="0" indent="0">
              <a:defRPr/>
            </a:lvl1pPr>
          </a:lstStyle>
          <a:p>
            <a:endParaRPr lang="en-GB" dirty="0"/>
          </a:p>
        </p:txBody>
      </p:sp>
      <p:sp>
        <p:nvSpPr>
          <p:cNvPr id="18" name="Picture Placeholder 12"/>
          <p:cNvSpPr>
            <a:spLocks noGrp="1"/>
          </p:cNvSpPr>
          <p:nvPr>
            <p:ph type="pic" sz="quarter" idx="14"/>
          </p:nvPr>
        </p:nvSpPr>
        <p:spPr>
          <a:xfrm>
            <a:off x="1620000" y="4305600"/>
            <a:ext cx="3657600" cy="1897200"/>
          </a:xfrm>
          <a:ln w="3175">
            <a:solidFill>
              <a:srgbClr val="D0D3DC"/>
            </a:solidFill>
          </a:ln>
        </p:spPr>
        <p:txBody>
          <a:bodyPr/>
          <a:lstStyle>
            <a:lvl1pPr marL="0" indent="0">
              <a:defRPr/>
            </a:lvl1pPr>
          </a:lstStyle>
          <a:p>
            <a:endParaRPr lang="en-GB" dirty="0"/>
          </a:p>
        </p:txBody>
      </p:sp>
      <p:sp>
        <p:nvSpPr>
          <p:cNvPr id="19" name="Picture Placeholder 12"/>
          <p:cNvSpPr>
            <a:spLocks noGrp="1"/>
          </p:cNvSpPr>
          <p:nvPr>
            <p:ph type="pic" sz="quarter" idx="15"/>
          </p:nvPr>
        </p:nvSpPr>
        <p:spPr>
          <a:xfrm>
            <a:off x="5493600" y="4305600"/>
            <a:ext cx="3657600" cy="1897200"/>
          </a:xfrm>
          <a:ln w="3175">
            <a:solidFill>
              <a:srgbClr val="D0D3DC"/>
            </a:solidFill>
          </a:ln>
        </p:spPr>
        <p:txBody>
          <a:bodyPr/>
          <a:lstStyle>
            <a:lvl1pPr marL="0" indent="0">
              <a:defRPr/>
            </a:lvl1pPr>
          </a:lstStyle>
          <a:p>
            <a:endParaRPr lang="en-GB" dirty="0"/>
          </a:p>
        </p:txBody>
      </p:sp>
      <p:sp>
        <p:nvSpPr>
          <p:cNvPr id="21" name="Text Placeholder 20"/>
          <p:cNvSpPr>
            <a:spLocks noGrp="1"/>
          </p:cNvSpPr>
          <p:nvPr>
            <p:ph type="body" sz="quarter" idx="16"/>
          </p:nvPr>
        </p:nvSpPr>
        <p:spPr>
          <a:xfrm>
            <a:off x="1620000" y="3636000"/>
            <a:ext cx="3657600" cy="648000"/>
          </a:xfrm>
        </p:spPr>
        <p:txBody>
          <a:bodyPr/>
          <a:lstStyle>
            <a:lvl1pPr marL="0" indent="0">
              <a:buNone/>
              <a:defRPr>
                <a:solidFill>
                  <a:schemeClr val="bg2"/>
                </a:solidFill>
              </a:defRPr>
            </a:lvl1pPr>
            <a:lvl2pPr marL="1588" indent="-1588">
              <a:buNone/>
              <a:defRPr>
                <a:solidFill>
                  <a:schemeClr val="tx1"/>
                </a:solidFill>
              </a:defRPr>
            </a:lvl2pPr>
            <a:lvl3pPr marL="0" indent="3175">
              <a:lnSpc>
                <a:spcPts val="1200"/>
              </a:lnSpc>
              <a:buNone/>
              <a:defRPr sz="800">
                <a:solidFill>
                  <a:schemeClr val="tx1"/>
                </a:solidFill>
                <a:latin typeface="Arial" pitchFamily="34" charset="0"/>
                <a:cs typeface="Arial" pitchFamily="34" charset="0"/>
              </a:defRPr>
            </a:lvl3pPr>
            <a:lvl4pPr>
              <a:defRPr>
                <a:solidFill>
                  <a:schemeClr val="tx1"/>
                </a:solidFill>
              </a:defRPr>
            </a:lvl4pPr>
            <a:lvl5pPr>
              <a:defRPr>
                <a:solidFill>
                  <a:schemeClr val="tx1"/>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2" name="Text Placeholder 20"/>
          <p:cNvSpPr>
            <a:spLocks noGrp="1"/>
          </p:cNvSpPr>
          <p:nvPr>
            <p:ph type="body" sz="quarter" idx="17"/>
          </p:nvPr>
        </p:nvSpPr>
        <p:spPr>
          <a:xfrm>
            <a:off x="5489576" y="3636000"/>
            <a:ext cx="3657600" cy="648000"/>
          </a:xfrm>
        </p:spPr>
        <p:txBody>
          <a:bodyPr/>
          <a:lstStyle>
            <a:lvl1pPr marL="0" indent="0">
              <a:buNone/>
              <a:defRPr>
                <a:solidFill>
                  <a:schemeClr val="bg2"/>
                </a:solidFill>
              </a:defRPr>
            </a:lvl1pPr>
            <a:lvl2pPr marL="1588" indent="-1588">
              <a:buNone/>
              <a:defRPr/>
            </a:lvl2pPr>
            <a:lvl3pPr marL="0" indent="3175">
              <a:buNone/>
              <a:defRPr sz="800">
                <a:latin typeface="Arial" pitchFamily="34" charset="0"/>
                <a:cs typeface="Arial" pitchFamily="34" charset="0"/>
              </a:defRPr>
            </a:lvl3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3" name="Text Placeholder 20"/>
          <p:cNvSpPr>
            <a:spLocks noGrp="1"/>
          </p:cNvSpPr>
          <p:nvPr>
            <p:ph type="body" sz="quarter" idx="18"/>
          </p:nvPr>
        </p:nvSpPr>
        <p:spPr>
          <a:xfrm>
            <a:off x="1620000" y="6264000"/>
            <a:ext cx="3657600" cy="648000"/>
          </a:xfrm>
        </p:spPr>
        <p:txBody>
          <a:bodyPr/>
          <a:lstStyle>
            <a:lvl1pPr marL="0" indent="0">
              <a:buNone/>
              <a:defRPr>
                <a:solidFill>
                  <a:schemeClr val="bg2"/>
                </a:solidFill>
              </a:defRPr>
            </a:lvl1pPr>
            <a:lvl2pPr marL="1588" indent="-1588">
              <a:buNone/>
              <a:defRPr/>
            </a:lvl2pPr>
            <a:lvl3pPr marL="0" indent="3175">
              <a:buNone/>
              <a:defRPr sz="800">
                <a:latin typeface="Arial" pitchFamily="34" charset="0"/>
                <a:cs typeface="Arial" pitchFamily="34" charset="0"/>
              </a:defRPr>
            </a:lvl3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4" name="Text Placeholder 20"/>
          <p:cNvSpPr>
            <a:spLocks noGrp="1"/>
          </p:cNvSpPr>
          <p:nvPr>
            <p:ph type="body" sz="quarter" idx="19"/>
          </p:nvPr>
        </p:nvSpPr>
        <p:spPr>
          <a:xfrm>
            <a:off x="5489576" y="6264000"/>
            <a:ext cx="3657600" cy="648000"/>
          </a:xfrm>
        </p:spPr>
        <p:txBody>
          <a:bodyPr/>
          <a:lstStyle>
            <a:lvl1pPr marL="0" indent="0">
              <a:buNone/>
              <a:defRPr>
                <a:solidFill>
                  <a:schemeClr val="bg2"/>
                </a:solidFill>
              </a:defRPr>
            </a:lvl1pPr>
            <a:lvl2pPr marL="1588" indent="-1588">
              <a:buNone/>
              <a:defRPr/>
            </a:lvl2pPr>
            <a:lvl3pPr marL="0" indent="3175">
              <a:buNone/>
              <a:defRPr sz="800">
                <a:latin typeface="Arial" pitchFamily="34" charset="0"/>
                <a:cs typeface="Arial" pitchFamily="34" charset="0"/>
              </a:defRPr>
            </a:lvl3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4" name="Text Placeholder 6"/>
          <p:cNvSpPr>
            <a:spLocks noGrp="1"/>
          </p:cNvSpPr>
          <p:nvPr>
            <p:ph type="body" sz="quarter" idx="48"/>
          </p:nvPr>
        </p:nvSpPr>
        <p:spPr>
          <a:xfrm>
            <a:off x="1619250" y="540000"/>
            <a:ext cx="8640000" cy="180000"/>
          </a:xfrm>
          <a:noFill/>
        </p:spPr>
        <p:txBody>
          <a:bodyPr/>
          <a:lstStyle>
            <a:lvl1pPr marL="270000" indent="-270000">
              <a:lnSpc>
                <a:spcPts val="1800"/>
              </a:lnSpc>
              <a:defRPr sz="1500" b="0">
                <a:solidFill>
                  <a:srgbClr val="988642"/>
                </a:solidFill>
                <a:latin typeface="Trajan Pro"/>
                <a:cs typeface="Trajan Pro"/>
              </a:defRPr>
            </a:lvl1pPr>
          </a:lstStyle>
          <a:p>
            <a:pPr lvl="0"/>
            <a:r>
              <a:rPr lang="en-GB" dirty="0"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Slide Number Placeholder 2"/>
          <p:cNvSpPr>
            <a:spLocks noGrp="1"/>
          </p:cNvSpPr>
          <p:nvPr>
            <p:ph type="sldNum" sz="quarter" idx="10"/>
          </p:nvPr>
        </p:nvSpPr>
        <p:spPr/>
        <p:txBody>
          <a:bodyPr/>
          <a:lstStyle/>
          <a:p>
            <a:fld id="{B8C0133F-E317-498A-BB6D-0C114891A6E4}" type="slidenum">
              <a:rPr lang="en-GB" smtClean="0"/>
              <a:pPr/>
              <a:t>‹#›</a:t>
            </a:fld>
            <a:endParaRPr lang="en-GB" dirty="0"/>
          </a:p>
        </p:txBody>
      </p:sp>
      <p:sp>
        <p:nvSpPr>
          <p:cNvPr id="4" name="Footer Placeholder 3"/>
          <p:cNvSpPr>
            <a:spLocks noGrp="1"/>
          </p:cNvSpPr>
          <p:nvPr>
            <p:ph type="ftr" sz="quarter" idx="11"/>
          </p:nvPr>
        </p:nvSpPr>
        <p:spPr/>
        <p:txBody>
          <a:bodyPr/>
          <a:lstStyle/>
          <a:p>
            <a:pPr>
              <a:defRPr/>
            </a:pPr>
            <a:r>
              <a:rPr lang="en-GB" dirty="0" smtClean="0"/>
              <a:t>Rathbone Investment Management | January 2014</a:t>
            </a:r>
            <a:endParaRPr lang="en-GB" dirty="0"/>
          </a:p>
        </p:txBody>
      </p:sp>
      <p:sp>
        <p:nvSpPr>
          <p:cNvPr id="15" name="Picture Placeholder 14"/>
          <p:cNvSpPr>
            <a:spLocks noGrp="1"/>
          </p:cNvSpPr>
          <p:nvPr>
            <p:ph type="pic" sz="quarter" idx="12"/>
          </p:nvPr>
        </p:nvSpPr>
        <p:spPr>
          <a:xfrm>
            <a:off x="1620000" y="1674000"/>
            <a:ext cx="1486800" cy="1486800"/>
          </a:xfrm>
        </p:spPr>
        <p:txBody>
          <a:bodyPr/>
          <a:lstStyle/>
          <a:p>
            <a:endParaRPr lang="en-GB" dirty="0"/>
          </a:p>
        </p:txBody>
      </p:sp>
      <p:sp>
        <p:nvSpPr>
          <p:cNvPr id="20" name="Text Placeholder 19"/>
          <p:cNvSpPr>
            <a:spLocks noGrp="1"/>
          </p:cNvSpPr>
          <p:nvPr>
            <p:ph type="body" sz="quarter" idx="13"/>
          </p:nvPr>
        </p:nvSpPr>
        <p:spPr>
          <a:xfrm>
            <a:off x="1620000" y="3204000"/>
            <a:ext cx="1998000" cy="3690000"/>
          </a:xfrm>
        </p:spPr>
        <p:txBody>
          <a:bodyPr/>
          <a:lstStyle>
            <a:lvl1pPr marL="0" indent="0">
              <a:spcAft>
                <a:spcPts val="600"/>
              </a:spcAft>
              <a:defRPr/>
            </a:lvl1pPr>
            <a:lvl2pPr marL="1588" indent="-1588">
              <a:defRPr>
                <a:solidFill>
                  <a:schemeClr val="bg2"/>
                </a:solidFill>
              </a:defRPr>
            </a:lvl2pPr>
            <a:lvl3pPr marL="1588" indent="-1588">
              <a:spcAft>
                <a:spcPts val="600"/>
              </a:spcAft>
              <a:buNone/>
              <a:defRPr/>
            </a:lvl3pPr>
            <a:lvl4pPr marL="1588" indent="-1588">
              <a:buNone/>
              <a:defRPr/>
            </a:lvl4pPr>
            <a:lvl5pPr marL="1588" indent="-1588">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5" name="Picture Placeholder 14"/>
          <p:cNvSpPr>
            <a:spLocks noGrp="1"/>
          </p:cNvSpPr>
          <p:nvPr>
            <p:ph type="pic" sz="quarter" idx="14"/>
          </p:nvPr>
        </p:nvSpPr>
        <p:spPr>
          <a:xfrm>
            <a:off x="3834000" y="1674000"/>
            <a:ext cx="1486800" cy="1486800"/>
          </a:xfrm>
        </p:spPr>
        <p:txBody>
          <a:bodyPr/>
          <a:lstStyle/>
          <a:p>
            <a:endParaRPr lang="en-GB" dirty="0"/>
          </a:p>
        </p:txBody>
      </p:sp>
      <p:sp>
        <p:nvSpPr>
          <p:cNvPr id="26" name="Text Placeholder 19"/>
          <p:cNvSpPr>
            <a:spLocks noGrp="1"/>
          </p:cNvSpPr>
          <p:nvPr>
            <p:ph type="body" sz="quarter" idx="15"/>
          </p:nvPr>
        </p:nvSpPr>
        <p:spPr>
          <a:xfrm>
            <a:off x="3834000" y="3204000"/>
            <a:ext cx="1998000" cy="3690000"/>
          </a:xfrm>
        </p:spPr>
        <p:txBody>
          <a:bodyPr/>
          <a:lstStyle>
            <a:lvl1pPr marL="0" indent="0">
              <a:spcAft>
                <a:spcPts val="600"/>
              </a:spcAft>
              <a:defRPr/>
            </a:lvl1pPr>
            <a:lvl2pPr marL="0" indent="0">
              <a:defRPr>
                <a:solidFill>
                  <a:schemeClr val="bg2"/>
                </a:solidFill>
              </a:defRPr>
            </a:lvl2pPr>
            <a:lvl3pPr marL="0" indent="0">
              <a:spcAft>
                <a:spcPts val="600"/>
              </a:spcAft>
              <a:buNone/>
              <a:defRPr/>
            </a:lvl3pPr>
            <a:lvl4pPr marL="0" indent="0">
              <a:buNone/>
              <a:defRPr/>
            </a:lvl4pPr>
            <a:lvl5pPr marL="0" indent="0">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7" name="Picture Placeholder 14"/>
          <p:cNvSpPr>
            <a:spLocks noGrp="1"/>
          </p:cNvSpPr>
          <p:nvPr>
            <p:ph type="pic" sz="quarter" idx="16"/>
          </p:nvPr>
        </p:nvSpPr>
        <p:spPr>
          <a:xfrm>
            <a:off x="6048000" y="1674000"/>
            <a:ext cx="1486800" cy="1486800"/>
          </a:xfrm>
        </p:spPr>
        <p:txBody>
          <a:bodyPr/>
          <a:lstStyle/>
          <a:p>
            <a:endParaRPr lang="en-GB" dirty="0"/>
          </a:p>
        </p:txBody>
      </p:sp>
      <p:sp>
        <p:nvSpPr>
          <p:cNvPr id="28" name="Text Placeholder 19"/>
          <p:cNvSpPr>
            <a:spLocks noGrp="1"/>
          </p:cNvSpPr>
          <p:nvPr>
            <p:ph type="body" sz="quarter" idx="17"/>
          </p:nvPr>
        </p:nvSpPr>
        <p:spPr>
          <a:xfrm>
            <a:off x="6048000" y="3204000"/>
            <a:ext cx="1998000" cy="3690000"/>
          </a:xfrm>
        </p:spPr>
        <p:txBody>
          <a:bodyPr/>
          <a:lstStyle>
            <a:lvl1pPr marL="0" indent="0">
              <a:spcAft>
                <a:spcPts val="600"/>
              </a:spcAft>
              <a:defRPr/>
            </a:lvl1pPr>
            <a:lvl2pPr marL="1588" indent="-1588">
              <a:defRPr>
                <a:solidFill>
                  <a:schemeClr val="bg2"/>
                </a:solidFill>
              </a:defRPr>
            </a:lvl2pPr>
            <a:lvl3pPr marL="1588" indent="-1588">
              <a:spcAft>
                <a:spcPts val="600"/>
              </a:spcAft>
              <a:buNone/>
              <a:defRPr/>
            </a:lvl3pPr>
            <a:lvl4pPr marL="1588" indent="-1588">
              <a:buNone/>
              <a:defRPr/>
            </a:lvl4pPr>
            <a:lvl5pPr marL="1588" indent="-1588">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9" name="Picture Placeholder 14"/>
          <p:cNvSpPr>
            <a:spLocks noGrp="1"/>
          </p:cNvSpPr>
          <p:nvPr>
            <p:ph type="pic" sz="quarter" idx="18"/>
          </p:nvPr>
        </p:nvSpPr>
        <p:spPr>
          <a:xfrm>
            <a:off x="8262000" y="1674000"/>
            <a:ext cx="1486800" cy="1486800"/>
          </a:xfrm>
        </p:spPr>
        <p:txBody>
          <a:bodyPr/>
          <a:lstStyle/>
          <a:p>
            <a:endParaRPr lang="en-GB" dirty="0"/>
          </a:p>
        </p:txBody>
      </p:sp>
      <p:sp>
        <p:nvSpPr>
          <p:cNvPr id="30" name="Text Placeholder 19"/>
          <p:cNvSpPr>
            <a:spLocks noGrp="1"/>
          </p:cNvSpPr>
          <p:nvPr>
            <p:ph type="body" sz="quarter" idx="19"/>
          </p:nvPr>
        </p:nvSpPr>
        <p:spPr>
          <a:xfrm>
            <a:off x="8262000" y="3204000"/>
            <a:ext cx="1998000" cy="3690000"/>
          </a:xfrm>
        </p:spPr>
        <p:txBody>
          <a:bodyPr/>
          <a:lstStyle>
            <a:lvl1pPr marL="0" indent="0">
              <a:spcAft>
                <a:spcPts val="600"/>
              </a:spcAft>
              <a:defRPr/>
            </a:lvl1pPr>
            <a:lvl2pPr marL="1588" indent="-1588">
              <a:defRPr>
                <a:solidFill>
                  <a:schemeClr val="bg2"/>
                </a:solidFill>
              </a:defRPr>
            </a:lvl2pPr>
            <a:lvl3pPr marL="1588" indent="-1588">
              <a:spcAft>
                <a:spcPts val="600"/>
              </a:spcAft>
              <a:buNone/>
              <a:defRPr/>
            </a:lvl3pPr>
            <a:lvl4pPr marL="1588" indent="-1588">
              <a:buNone/>
              <a:defRPr/>
            </a:lvl4pPr>
            <a:lvl5pPr marL="1588" indent="-1588">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3" name="Text Placeholder 6"/>
          <p:cNvSpPr>
            <a:spLocks noGrp="1"/>
          </p:cNvSpPr>
          <p:nvPr>
            <p:ph type="body" sz="quarter" idx="48"/>
          </p:nvPr>
        </p:nvSpPr>
        <p:spPr>
          <a:xfrm>
            <a:off x="1619250" y="540000"/>
            <a:ext cx="8640000" cy="180000"/>
          </a:xfrm>
          <a:noFill/>
        </p:spPr>
        <p:txBody>
          <a:bodyPr/>
          <a:lstStyle>
            <a:lvl1pPr marL="270000" indent="-270000">
              <a:lnSpc>
                <a:spcPts val="1800"/>
              </a:lnSpc>
              <a:defRPr sz="1500" b="0">
                <a:solidFill>
                  <a:srgbClr val="988642"/>
                </a:solidFill>
                <a:latin typeface="Trajan Pro"/>
                <a:cs typeface="Trajan Pro"/>
              </a:defRPr>
            </a:lvl1pPr>
          </a:lstStyle>
          <a:p>
            <a:pPr lvl="0"/>
            <a:r>
              <a:rPr lang="en-GB" dirty="0"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x12">
    <p:spTree>
      <p:nvGrpSpPr>
        <p:cNvPr id="1" name=""/>
        <p:cNvGrpSpPr/>
        <p:nvPr/>
      </p:nvGrpSpPr>
      <p:grpSpPr>
        <a:xfrm>
          <a:off x="0" y="0"/>
          <a:ext cx="0" cy="0"/>
          <a:chOff x="0" y="0"/>
          <a:chExt cx="0" cy="0"/>
        </a:xfrm>
      </p:grpSpPr>
      <p:sp>
        <p:nvSpPr>
          <p:cNvPr id="59" name="Text Placeholder 57"/>
          <p:cNvSpPr>
            <a:spLocks noGrp="1"/>
          </p:cNvSpPr>
          <p:nvPr>
            <p:ph type="body" sz="quarter" idx="26" hasCustomPrompt="1"/>
          </p:nvPr>
        </p:nvSpPr>
        <p:spPr>
          <a:xfrm>
            <a:off x="3278050" y="3151188"/>
            <a:ext cx="1440000" cy="151200"/>
          </a:xfrm>
        </p:spPr>
        <p:txBody>
          <a:bodyPr/>
          <a:lstStyle>
            <a:lvl1pPr algn="r">
              <a:defRPr b="0"/>
            </a:lvl1pPr>
            <a:lvl2pPr algn="r">
              <a:defRPr b="0"/>
            </a:lvl2pPr>
            <a:lvl3pPr algn="r">
              <a:defRPr b="0"/>
            </a:lvl3pPr>
            <a:lvl4pPr algn="r">
              <a:defRPr b="0"/>
            </a:lvl4pPr>
            <a:lvl5pPr algn="r">
              <a:defRPr b="0"/>
            </a:lvl5pPr>
          </a:lstStyle>
          <a:p>
            <a:pPr lvl="0"/>
            <a:r>
              <a:rPr lang="en-GB" noProof="0" dirty="0" smtClean="0"/>
              <a:t>Click to </a:t>
            </a:r>
            <a:r>
              <a:rPr lang="en-GB" noProof="0" dirty="0" err="1" smtClean="0"/>
              <a:t>dit</a:t>
            </a:r>
            <a:r>
              <a:rPr lang="en-GB" noProof="0" dirty="0" smtClean="0"/>
              <a: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60" name="Text Placeholder 57"/>
          <p:cNvSpPr>
            <a:spLocks noGrp="1"/>
          </p:cNvSpPr>
          <p:nvPr>
            <p:ph type="body" sz="quarter" idx="27" hasCustomPrompt="1"/>
          </p:nvPr>
        </p:nvSpPr>
        <p:spPr>
          <a:xfrm>
            <a:off x="4936988" y="3151188"/>
            <a:ext cx="1440000" cy="151200"/>
          </a:xfrm>
        </p:spPr>
        <p:txBody>
          <a:bodyPr/>
          <a:lstStyle>
            <a:lvl1pPr algn="r">
              <a:defRPr b="0"/>
            </a:lvl1pPr>
            <a:lvl2pPr algn="r">
              <a:defRPr b="0"/>
            </a:lvl2pPr>
            <a:lvl3pPr algn="r">
              <a:defRPr b="0"/>
            </a:lvl3pPr>
            <a:lvl4pPr algn="r">
              <a:defRPr b="0"/>
            </a:lvl4pPr>
            <a:lvl5pPr algn="r">
              <a:defRPr b="0"/>
            </a:lvl5pPr>
          </a:lstStyle>
          <a:p>
            <a:pPr lvl="0"/>
            <a:r>
              <a:rPr lang="en-GB" noProof="0" dirty="0" smtClean="0"/>
              <a:t>Click to </a:t>
            </a:r>
            <a:r>
              <a:rPr lang="en-GB" noProof="0" dirty="0" err="1" smtClean="0"/>
              <a:t>dit</a:t>
            </a:r>
            <a:r>
              <a:rPr lang="en-GB" noProof="0" dirty="0" smtClean="0"/>
              <a: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61" name="Text Placeholder 57"/>
          <p:cNvSpPr>
            <a:spLocks noGrp="1"/>
          </p:cNvSpPr>
          <p:nvPr>
            <p:ph type="body" sz="quarter" idx="28" hasCustomPrompt="1"/>
          </p:nvPr>
        </p:nvSpPr>
        <p:spPr>
          <a:xfrm>
            <a:off x="6595925" y="3151188"/>
            <a:ext cx="1440000" cy="151200"/>
          </a:xfrm>
        </p:spPr>
        <p:txBody>
          <a:bodyPr/>
          <a:lstStyle>
            <a:lvl1pPr algn="r">
              <a:defRPr b="0"/>
            </a:lvl1pPr>
            <a:lvl2pPr algn="r">
              <a:defRPr b="0"/>
            </a:lvl2pPr>
            <a:lvl3pPr algn="r">
              <a:defRPr b="0"/>
            </a:lvl3pPr>
            <a:lvl4pPr algn="r">
              <a:defRPr b="0"/>
            </a:lvl4pPr>
            <a:lvl5pPr algn="r">
              <a:defRPr b="0"/>
            </a:lvl5pPr>
          </a:lstStyle>
          <a:p>
            <a:pPr lvl="0"/>
            <a:r>
              <a:rPr lang="en-GB" noProof="0" dirty="0" smtClean="0"/>
              <a:t>Click to </a:t>
            </a:r>
            <a:r>
              <a:rPr lang="en-GB" noProof="0" dirty="0" err="1" smtClean="0"/>
              <a:t>dit</a:t>
            </a:r>
            <a:r>
              <a:rPr lang="en-GB" noProof="0" dirty="0" smtClean="0"/>
              <a: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8" name="Text Placeholder 57"/>
          <p:cNvSpPr>
            <a:spLocks noGrp="1"/>
          </p:cNvSpPr>
          <p:nvPr>
            <p:ph type="body" sz="quarter" idx="25" hasCustomPrompt="1"/>
          </p:nvPr>
        </p:nvSpPr>
        <p:spPr>
          <a:xfrm>
            <a:off x="1619250" y="3151188"/>
            <a:ext cx="1440000" cy="151200"/>
          </a:xfrm>
        </p:spPr>
        <p:txBody>
          <a:bodyPr/>
          <a:lstStyle>
            <a:lvl1pPr algn="r">
              <a:defRPr b="0"/>
            </a:lvl1pPr>
            <a:lvl2pPr algn="r">
              <a:defRPr b="0"/>
            </a:lvl2pPr>
            <a:lvl3pPr algn="r">
              <a:defRPr b="0"/>
            </a:lvl3pPr>
            <a:lvl4pPr algn="r">
              <a:defRPr b="0"/>
            </a:lvl4pPr>
            <a:lvl5pPr algn="r">
              <a:defRPr b="0"/>
            </a:lvl5pPr>
          </a:lstStyle>
          <a:p>
            <a:pPr lvl="0"/>
            <a:r>
              <a:rPr lang="en-GB" noProof="0" dirty="0" smtClean="0"/>
              <a:t>Click to </a:t>
            </a:r>
            <a:r>
              <a:rPr lang="en-GB" noProof="0" dirty="0" err="1" smtClean="0"/>
              <a:t>dit</a:t>
            </a:r>
            <a:r>
              <a:rPr lang="en-GB" noProof="0" dirty="0" smtClean="0"/>
              <a: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1" name="Picture Placeholder 14"/>
          <p:cNvSpPr>
            <a:spLocks noGrp="1"/>
          </p:cNvSpPr>
          <p:nvPr>
            <p:ph type="pic" sz="quarter" idx="21"/>
          </p:nvPr>
        </p:nvSpPr>
        <p:spPr>
          <a:xfrm>
            <a:off x="6594338" y="4991100"/>
            <a:ext cx="1440000" cy="1440000"/>
          </a:xfrm>
        </p:spPr>
        <p:txBody>
          <a:bodyPr/>
          <a:lstStyle/>
          <a:p>
            <a:endParaRPr lang="en-GB" dirty="0"/>
          </a:p>
        </p:txBody>
      </p:sp>
      <p:sp>
        <p:nvSpPr>
          <p:cNvPr id="42" name="Picture Placeholder 14"/>
          <p:cNvSpPr>
            <a:spLocks noGrp="1"/>
          </p:cNvSpPr>
          <p:nvPr>
            <p:ph type="pic" sz="quarter" idx="22"/>
          </p:nvPr>
        </p:nvSpPr>
        <p:spPr>
          <a:xfrm>
            <a:off x="1619250" y="4991100"/>
            <a:ext cx="1440000" cy="1440000"/>
          </a:xfrm>
        </p:spPr>
        <p:txBody>
          <a:bodyPr/>
          <a:lstStyle/>
          <a:p>
            <a:endParaRPr lang="en-GB" dirty="0"/>
          </a:p>
        </p:txBody>
      </p:sp>
      <p:sp>
        <p:nvSpPr>
          <p:cNvPr id="43" name="Picture Placeholder 14"/>
          <p:cNvSpPr>
            <a:spLocks noGrp="1"/>
          </p:cNvSpPr>
          <p:nvPr>
            <p:ph type="pic" sz="quarter" idx="23"/>
          </p:nvPr>
        </p:nvSpPr>
        <p:spPr>
          <a:xfrm>
            <a:off x="3278188" y="4991100"/>
            <a:ext cx="1440000" cy="1440000"/>
          </a:xfrm>
        </p:spPr>
        <p:txBody>
          <a:bodyPr/>
          <a:lstStyle/>
          <a:p>
            <a:endParaRPr lang="en-GB" dirty="0"/>
          </a:p>
        </p:txBody>
      </p:sp>
      <p:sp>
        <p:nvSpPr>
          <p:cNvPr id="44" name="Picture Placeholder 14"/>
          <p:cNvSpPr>
            <a:spLocks noGrp="1"/>
          </p:cNvSpPr>
          <p:nvPr>
            <p:ph type="pic" sz="quarter" idx="24"/>
          </p:nvPr>
        </p:nvSpPr>
        <p:spPr>
          <a:xfrm>
            <a:off x="4937125" y="4991100"/>
            <a:ext cx="1440000" cy="1440000"/>
          </a:xfrm>
        </p:spPr>
        <p:txBody>
          <a:bodyPr/>
          <a:lstStyle/>
          <a:p>
            <a:endParaRPr lang="en-GB" dirty="0"/>
          </a:p>
        </p:txBody>
      </p:sp>
      <p:sp>
        <p:nvSpPr>
          <p:cNvPr id="40" name="Picture Placeholder 14"/>
          <p:cNvSpPr>
            <a:spLocks noGrp="1"/>
          </p:cNvSpPr>
          <p:nvPr>
            <p:ph type="pic" sz="quarter" idx="20"/>
          </p:nvPr>
        </p:nvSpPr>
        <p:spPr>
          <a:xfrm>
            <a:off x="6594338" y="3332163"/>
            <a:ext cx="1440000" cy="1440000"/>
          </a:xfrm>
        </p:spPr>
        <p:txBody>
          <a:bodyPr/>
          <a:lstStyle/>
          <a:p>
            <a:endParaRPr lang="en-GB" dirty="0"/>
          </a:p>
        </p:txBody>
      </p:sp>
      <p:sp>
        <p:nvSpPr>
          <p:cNvPr id="37" name="Picture Placeholder 14"/>
          <p:cNvSpPr>
            <a:spLocks noGrp="1"/>
          </p:cNvSpPr>
          <p:nvPr>
            <p:ph type="pic" sz="quarter" idx="17"/>
          </p:nvPr>
        </p:nvSpPr>
        <p:spPr>
          <a:xfrm>
            <a:off x="1619250" y="3332163"/>
            <a:ext cx="1440000" cy="1440000"/>
          </a:xfrm>
        </p:spPr>
        <p:txBody>
          <a:bodyPr/>
          <a:lstStyle/>
          <a:p>
            <a:endParaRPr lang="en-GB" dirty="0"/>
          </a:p>
        </p:txBody>
      </p:sp>
      <p:sp>
        <p:nvSpPr>
          <p:cNvPr id="38" name="Picture Placeholder 14"/>
          <p:cNvSpPr>
            <a:spLocks noGrp="1"/>
          </p:cNvSpPr>
          <p:nvPr>
            <p:ph type="pic" sz="quarter" idx="18"/>
          </p:nvPr>
        </p:nvSpPr>
        <p:spPr>
          <a:xfrm>
            <a:off x="3278188" y="3332163"/>
            <a:ext cx="1440000" cy="1440000"/>
          </a:xfrm>
        </p:spPr>
        <p:txBody>
          <a:bodyPr/>
          <a:lstStyle/>
          <a:p>
            <a:endParaRPr lang="en-GB" dirty="0"/>
          </a:p>
        </p:txBody>
      </p:sp>
      <p:sp>
        <p:nvSpPr>
          <p:cNvPr id="39" name="Picture Placeholder 14"/>
          <p:cNvSpPr>
            <a:spLocks noGrp="1"/>
          </p:cNvSpPr>
          <p:nvPr>
            <p:ph type="pic" sz="quarter" idx="19"/>
          </p:nvPr>
        </p:nvSpPr>
        <p:spPr>
          <a:xfrm>
            <a:off x="4937125" y="3332163"/>
            <a:ext cx="1440000" cy="1440000"/>
          </a:xfrm>
        </p:spPr>
        <p:txBody>
          <a:bodyPr/>
          <a:lstStyle/>
          <a:p>
            <a:endParaRPr lang="en-GB" dirty="0"/>
          </a:p>
        </p:txBody>
      </p:sp>
      <p:sp>
        <p:nvSpPr>
          <p:cNvPr id="15" name="Picture Placeholder 14"/>
          <p:cNvSpPr>
            <a:spLocks noGrp="1"/>
          </p:cNvSpPr>
          <p:nvPr>
            <p:ph type="pic" sz="quarter" idx="12"/>
          </p:nvPr>
        </p:nvSpPr>
        <p:spPr>
          <a:xfrm>
            <a:off x="1619250" y="1673225"/>
            <a:ext cx="1440000" cy="1440000"/>
          </a:xfrm>
        </p:spPr>
        <p:txBody>
          <a:bodyPr/>
          <a:lstStyle/>
          <a:p>
            <a:endParaRPr lang="en-GB" dirty="0"/>
          </a:p>
        </p:txBody>
      </p:sp>
      <p:sp>
        <p:nvSpPr>
          <p:cNvPr id="34" name="Picture Placeholder 14"/>
          <p:cNvSpPr>
            <a:spLocks noGrp="1"/>
          </p:cNvSpPr>
          <p:nvPr>
            <p:ph type="pic" sz="quarter" idx="14"/>
          </p:nvPr>
        </p:nvSpPr>
        <p:spPr>
          <a:xfrm>
            <a:off x="3278188" y="1673225"/>
            <a:ext cx="1440000" cy="1440000"/>
          </a:xfrm>
        </p:spPr>
        <p:txBody>
          <a:bodyPr/>
          <a:lstStyle/>
          <a:p>
            <a:endParaRPr lang="en-GB" dirty="0"/>
          </a:p>
        </p:txBody>
      </p:sp>
      <p:sp>
        <p:nvSpPr>
          <p:cNvPr id="35" name="Picture Placeholder 14"/>
          <p:cNvSpPr>
            <a:spLocks noGrp="1"/>
          </p:cNvSpPr>
          <p:nvPr>
            <p:ph type="pic" sz="quarter" idx="15"/>
          </p:nvPr>
        </p:nvSpPr>
        <p:spPr>
          <a:xfrm>
            <a:off x="4937125" y="1673225"/>
            <a:ext cx="1440000" cy="1440000"/>
          </a:xfrm>
        </p:spPr>
        <p:txBody>
          <a:bodyPr/>
          <a:lstStyle/>
          <a:p>
            <a:endParaRPr lang="en-GB" dirty="0"/>
          </a:p>
        </p:txBody>
      </p:sp>
      <p:sp>
        <p:nvSpPr>
          <p:cNvPr id="36" name="Picture Placeholder 14"/>
          <p:cNvSpPr>
            <a:spLocks noGrp="1"/>
          </p:cNvSpPr>
          <p:nvPr>
            <p:ph type="pic" sz="quarter" idx="16"/>
          </p:nvPr>
        </p:nvSpPr>
        <p:spPr>
          <a:xfrm>
            <a:off x="6594338" y="1673225"/>
            <a:ext cx="1440000" cy="1440000"/>
          </a:xfrm>
        </p:spPr>
        <p:txBody>
          <a:bodyPr/>
          <a:lstStyle/>
          <a:p>
            <a:endParaRPr lang="en-GB" dirty="0"/>
          </a:p>
        </p:txBody>
      </p:sp>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Slide Number Placeholder 2"/>
          <p:cNvSpPr>
            <a:spLocks noGrp="1"/>
          </p:cNvSpPr>
          <p:nvPr>
            <p:ph type="sldNum" sz="quarter" idx="10"/>
          </p:nvPr>
        </p:nvSpPr>
        <p:spPr/>
        <p:txBody>
          <a:bodyPr/>
          <a:lstStyle/>
          <a:p>
            <a:fld id="{B8C0133F-E317-498A-BB6D-0C114891A6E4}" type="slidenum">
              <a:rPr lang="en-GB" smtClean="0"/>
              <a:pPr/>
              <a:t>‹#›</a:t>
            </a:fld>
            <a:endParaRPr lang="en-GB" dirty="0"/>
          </a:p>
        </p:txBody>
      </p:sp>
      <p:sp>
        <p:nvSpPr>
          <p:cNvPr id="4" name="Footer Placeholder 3"/>
          <p:cNvSpPr>
            <a:spLocks noGrp="1"/>
          </p:cNvSpPr>
          <p:nvPr>
            <p:ph type="ftr" sz="quarter" idx="11"/>
          </p:nvPr>
        </p:nvSpPr>
        <p:spPr/>
        <p:txBody>
          <a:bodyPr/>
          <a:lstStyle/>
          <a:p>
            <a:pPr>
              <a:defRPr/>
            </a:pPr>
            <a:r>
              <a:rPr lang="en-GB" dirty="0" smtClean="0"/>
              <a:t>Rathbone Investment Management | January 2014</a:t>
            </a:r>
            <a:endParaRPr lang="en-GB" dirty="0"/>
          </a:p>
        </p:txBody>
      </p:sp>
      <p:sp>
        <p:nvSpPr>
          <p:cNvPr id="20" name="Text Placeholder 19"/>
          <p:cNvSpPr>
            <a:spLocks noGrp="1"/>
          </p:cNvSpPr>
          <p:nvPr>
            <p:ph type="body" sz="quarter" idx="13"/>
          </p:nvPr>
        </p:nvSpPr>
        <p:spPr>
          <a:xfrm>
            <a:off x="8262000" y="1674000"/>
            <a:ext cx="1998000" cy="5086800"/>
          </a:xfrm>
        </p:spPr>
        <p:txBody>
          <a:bodyPr/>
          <a:lstStyle>
            <a:lvl1pPr marL="176213" indent="-176213">
              <a:spcAft>
                <a:spcPts val="0"/>
              </a:spcAft>
              <a:defRPr/>
            </a:lvl1pPr>
            <a:lvl2pPr marL="176213" indent="0">
              <a:spcAft>
                <a:spcPts val="600"/>
              </a:spcAft>
              <a:defRPr>
                <a:solidFill>
                  <a:schemeClr val="tx2"/>
                </a:solidFill>
              </a:defRPr>
            </a:lvl2pPr>
            <a:lvl3pPr marL="176213" indent="0">
              <a:spcAft>
                <a:spcPts val="0"/>
              </a:spcAft>
              <a:buNone/>
              <a:defRPr/>
            </a:lvl3pPr>
            <a:lvl4pPr marL="176213" indent="0">
              <a:buNone/>
              <a:defRPr/>
            </a:lvl4pPr>
            <a:lvl5pPr marL="176213" indent="0">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62" name="Text Placeholder 57"/>
          <p:cNvSpPr>
            <a:spLocks noGrp="1"/>
          </p:cNvSpPr>
          <p:nvPr>
            <p:ph type="body" sz="quarter" idx="29" hasCustomPrompt="1"/>
          </p:nvPr>
        </p:nvSpPr>
        <p:spPr>
          <a:xfrm>
            <a:off x="3278050" y="4810125"/>
            <a:ext cx="1440000" cy="151200"/>
          </a:xfrm>
        </p:spPr>
        <p:txBody>
          <a:bodyPr/>
          <a:lstStyle>
            <a:lvl1pPr algn="r">
              <a:defRPr b="0"/>
            </a:lvl1pPr>
            <a:lvl2pPr algn="r">
              <a:defRPr b="0"/>
            </a:lvl2pPr>
            <a:lvl3pPr algn="r">
              <a:defRPr b="0"/>
            </a:lvl3pPr>
            <a:lvl4pPr algn="r">
              <a:defRPr b="0"/>
            </a:lvl4pPr>
            <a:lvl5pPr algn="r">
              <a:defRPr b="0"/>
            </a:lvl5pPr>
          </a:lstStyle>
          <a:p>
            <a:pPr lvl="0"/>
            <a:r>
              <a:rPr lang="en-GB" noProof="0" dirty="0" smtClean="0"/>
              <a:t>Click to </a:t>
            </a:r>
            <a:r>
              <a:rPr lang="en-GB" noProof="0" dirty="0" err="1" smtClean="0"/>
              <a:t>dit</a:t>
            </a:r>
            <a:r>
              <a:rPr lang="en-GB" noProof="0" dirty="0" smtClean="0"/>
              <a: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63" name="Text Placeholder 57"/>
          <p:cNvSpPr>
            <a:spLocks noGrp="1"/>
          </p:cNvSpPr>
          <p:nvPr>
            <p:ph type="body" sz="quarter" idx="30" hasCustomPrompt="1"/>
          </p:nvPr>
        </p:nvSpPr>
        <p:spPr>
          <a:xfrm>
            <a:off x="4936988" y="4810125"/>
            <a:ext cx="1440000" cy="151200"/>
          </a:xfrm>
        </p:spPr>
        <p:txBody>
          <a:bodyPr/>
          <a:lstStyle>
            <a:lvl1pPr algn="r">
              <a:defRPr b="0"/>
            </a:lvl1pPr>
            <a:lvl2pPr algn="r">
              <a:defRPr b="0"/>
            </a:lvl2pPr>
            <a:lvl3pPr algn="r">
              <a:defRPr b="0"/>
            </a:lvl3pPr>
            <a:lvl4pPr algn="r">
              <a:defRPr b="0"/>
            </a:lvl4pPr>
            <a:lvl5pPr algn="r">
              <a:defRPr b="0"/>
            </a:lvl5pPr>
          </a:lstStyle>
          <a:p>
            <a:pPr lvl="0"/>
            <a:r>
              <a:rPr lang="en-GB" noProof="0" dirty="0" smtClean="0"/>
              <a:t>Click to </a:t>
            </a:r>
            <a:r>
              <a:rPr lang="en-GB" noProof="0" dirty="0" err="1" smtClean="0"/>
              <a:t>dit</a:t>
            </a:r>
            <a:r>
              <a:rPr lang="en-GB" noProof="0" dirty="0" smtClean="0"/>
              <a: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64" name="Text Placeholder 57"/>
          <p:cNvSpPr>
            <a:spLocks noGrp="1"/>
          </p:cNvSpPr>
          <p:nvPr>
            <p:ph type="body" sz="quarter" idx="31" hasCustomPrompt="1"/>
          </p:nvPr>
        </p:nvSpPr>
        <p:spPr>
          <a:xfrm>
            <a:off x="6595925" y="4810125"/>
            <a:ext cx="1440000" cy="151200"/>
          </a:xfrm>
        </p:spPr>
        <p:txBody>
          <a:bodyPr/>
          <a:lstStyle>
            <a:lvl1pPr algn="r">
              <a:defRPr b="0"/>
            </a:lvl1pPr>
            <a:lvl2pPr algn="r">
              <a:defRPr b="0"/>
            </a:lvl2pPr>
            <a:lvl3pPr algn="r">
              <a:defRPr b="0"/>
            </a:lvl3pPr>
            <a:lvl4pPr algn="r">
              <a:defRPr b="0"/>
            </a:lvl4pPr>
            <a:lvl5pPr algn="r">
              <a:defRPr b="0"/>
            </a:lvl5pPr>
          </a:lstStyle>
          <a:p>
            <a:pPr lvl="0"/>
            <a:r>
              <a:rPr lang="en-GB" noProof="0" dirty="0" smtClean="0"/>
              <a:t>Click to </a:t>
            </a:r>
            <a:r>
              <a:rPr lang="en-GB" noProof="0" dirty="0" err="1" smtClean="0"/>
              <a:t>dit</a:t>
            </a:r>
            <a:r>
              <a:rPr lang="en-GB" noProof="0" dirty="0" smtClean="0"/>
              <a: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65" name="Text Placeholder 57"/>
          <p:cNvSpPr>
            <a:spLocks noGrp="1"/>
          </p:cNvSpPr>
          <p:nvPr>
            <p:ph type="body" sz="quarter" idx="32" hasCustomPrompt="1"/>
          </p:nvPr>
        </p:nvSpPr>
        <p:spPr>
          <a:xfrm>
            <a:off x="1619250" y="4810125"/>
            <a:ext cx="1440000" cy="151200"/>
          </a:xfrm>
        </p:spPr>
        <p:txBody>
          <a:bodyPr/>
          <a:lstStyle>
            <a:lvl1pPr algn="r">
              <a:defRPr b="0"/>
            </a:lvl1pPr>
            <a:lvl2pPr algn="r">
              <a:defRPr b="0"/>
            </a:lvl2pPr>
            <a:lvl3pPr algn="r">
              <a:defRPr b="0"/>
            </a:lvl3pPr>
            <a:lvl4pPr algn="r">
              <a:defRPr b="0"/>
            </a:lvl4pPr>
            <a:lvl5pPr algn="r">
              <a:defRPr b="0"/>
            </a:lvl5pPr>
          </a:lstStyle>
          <a:p>
            <a:pPr lvl="0"/>
            <a:r>
              <a:rPr lang="en-GB" noProof="0" dirty="0" smtClean="0"/>
              <a:t>Click to </a:t>
            </a:r>
            <a:r>
              <a:rPr lang="en-GB" noProof="0" dirty="0" err="1" smtClean="0"/>
              <a:t>dit</a:t>
            </a:r>
            <a:r>
              <a:rPr lang="en-GB" noProof="0" dirty="0" smtClean="0"/>
              <a: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66" name="Text Placeholder 57"/>
          <p:cNvSpPr>
            <a:spLocks noGrp="1"/>
          </p:cNvSpPr>
          <p:nvPr>
            <p:ph type="body" sz="quarter" idx="33" hasCustomPrompt="1"/>
          </p:nvPr>
        </p:nvSpPr>
        <p:spPr>
          <a:xfrm>
            <a:off x="3278050" y="6469063"/>
            <a:ext cx="1440000" cy="151200"/>
          </a:xfrm>
        </p:spPr>
        <p:txBody>
          <a:bodyPr/>
          <a:lstStyle>
            <a:lvl1pPr algn="r">
              <a:defRPr b="0"/>
            </a:lvl1pPr>
            <a:lvl2pPr algn="r">
              <a:defRPr b="0"/>
            </a:lvl2pPr>
            <a:lvl3pPr algn="r">
              <a:defRPr b="0"/>
            </a:lvl3pPr>
            <a:lvl4pPr algn="r">
              <a:defRPr b="0"/>
            </a:lvl4pPr>
            <a:lvl5pPr algn="r">
              <a:defRPr b="0"/>
            </a:lvl5pPr>
          </a:lstStyle>
          <a:p>
            <a:pPr lvl="0"/>
            <a:r>
              <a:rPr lang="en-GB" noProof="0" dirty="0" smtClean="0"/>
              <a:t>Click to </a:t>
            </a:r>
            <a:r>
              <a:rPr lang="en-GB" noProof="0" dirty="0" err="1" smtClean="0"/>
              <a:t>dit</a:t>
            </a:r>
            <a:r>
              <a:rPr lang="en-GB" noProof="0" dirty="0" smtClean="0"/>
              <a: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67" name="Text Placeholder 57"/>
          <p:cNvSpPr>
            <a:spLocks noGrp="1"/>
          </p:cNvSpPr>
          <p:nvPr>
            <p:ph type="body" sz="quarter" idx="34" hasCustomPrompt="1"/>
          </p:nvPr>
        </p:nvSpPr>
        <p:spPr>
          <a:xfrm>
            <a:off x="4936988" y="6469063"/>
            <a:ext cx="1440000" cy="151200"/>
          </a:xfrm>
        </p:spPr>
        <p:txBody>
          <a:bodyPr/>
          <a:lstStyle>
            <a:lvl1pPr algn="r">
              <a:defRPr b="0"/>
            </a:lvl1pPr>
            <a:lvl2pPr algn="r">
              <a:defRPr b="0"/>
            </a:lvl2pPr>
            <a:lvl3pPr algn="r">
              <a:defRPr b="0"/>
            </a:lvl3pPr>
            <a:lvl4pPr algn="r">
              <a:defRPr b="0"/>
            </a:lvl4pPr>
            <a:lvl5pPr algn="r">
              <a:defRPr b="0"/>
            </a:lvl5pPr>
          </a:lstStyle>
          <a:p>
            <a:pPr lvl="0"/>
            <a:r>
              <a:rPr lang="en-GB" noProof="0" dirty="0" smtClean="0"/>
              <a:t>Click to </a:t>
            </a:r>
            <a:r>
              <a:rPr lang="en-GB" noProof="0" dirty="0" err="1" smtClean="0"/>
              <a:t>dit</a:t>
            </a:r>
            <a:r>
              <a:rPr lang="en-GB" noProof="0" dirty="0" smtClean="0"/>
              <a: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68" name="Text Placeholder 57"/>
          <p:cNvSpPr>
            <a:spLocks noGrp="1"/>
          </p:cNvSpPr>
          <p:nvPr>
            <p:ph type="body" sz="quarter" idx="35" hasCustomPrompt="1"/>
          </p:nvPr>
        </p:nvSpPr>
        <p:spPr>
          <a:xfrm>
            <a:off x="6595925" y="6469063"/>
            <a:ext cx="1440000" cy="151200"/>
          </a:xfrm>
        </p:spPr>
        <p:txBody>
          <a:bodyPr/>
          <a:lstStyle>
            <a:lvl1pPr algn="r">
              <a:defRPr b="0"/>
            </a:lvl1pPr>
            <a:lvl2pPr algn="r">
              <a:defRPr b="0"/>
            </a:lvl2pPr>
            <a:lvl3pPr algn="r">
              <a:defRPr b="0"/>
            </a:lvl3pPr>
            <a:lvl4pPr algn="r">
              <a:defRPr b="0"/>
            </a:lvl4pPr>
            <a:lvl5pPr algn="r">
              <a:defRPr b="0"/>
            </a:lvl5pPr>
          </a:lstStyle>
          <a:p>
            <a:pPr lvl="0"/>
            <a:r>
              <a:rPr lang="en-GB" noProof="0" dirty="0" smtClean="0"/>
              <a:t>Click to </a:t>
            </a:r>
            <a:r>
              <a:rPr lang="en-GB" noProof="0" dirty="0" err="1" smtClean="0"/>
              <a:t>dit</a:t>
            </a:r>
            <a:r>
              <a:rPr lang="en-GB" noProof="0" dirty="0" smtClean="0"/>
              <a: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69" name="Text Placeholder 57"/>
          <p:cNvSpPr>
            <a:spLocks noGrp="1"/>
          </p:cNvSpPr>
          <p:nvPr>
            <p:ph type="body" sz="quarter" idx="36" hasCustomPrompt="1"/>
          </p:nvPr>
        </p:nvSpPr>
        <p:spPr>
          <a:xfrm>
            <a:off x="1619250" y="6469063"/>
            <a:ext cx="1440000" cy="151200"/>
          </a:xfrm>
        </p:spPr>
        <p:txBody>
          <a:bodyPr/>
          <a:lstStyle>
            <a:lvl1pPr algn="r">
              <a:defRPr b="0"/>
            </a:lvl1pPr>
            <a:lvl2pPr algn="r">
              <a:defRPr b="0"/>
            </a:lvl2pPr>
            <a:lvl3pPr algn="r">
              <a:defRPr b="0"/>
            </a:lvl3pPr>
            <a:lvl4pPr algn="r">
              <a:defRPr b="0"/>
            </a:lvl4pPr>
            <a:lvl5pPr algn="r">
              <a:defRPr b="0"/>
            </a:lvl5pPr>
          </a:lstStyle>
          <a:p>
            <a:pPr lvl="0"/>
            <a:r>
              <a:rPr lang="en-GB" noProof="0" dirty="0" smtClean="0"/>
              <a:t>Click to </a:t>
            </a:r>
            <a:r>
              <a:rPr lang="en-GB" noProof="0" dirty="0" err="1" smtClean="0"/>
              <a:t>dit</a:t>
            </a:r>
            <a:r>
              <a:rPr lang="en-GB" noProof="0" dirty="0" smtClean="0"/>
              <a: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30" name="Text Placeholder 6"/>
          <p:cNvSpPr>
            <a:spLocks noGrp="1"/>
          </p:cNvSpPr>
          <p:nvPr>
            <p:ph type="body" sz="quarter" idx="48"/>
          </p:nvPr>
        </p:nvSpPr>
        <p:spPr>
          <a:xfrm>
            <a:off x="1619250" y="540000"/>
            <a:ext cx="8640000" cy="180000"/>
          </a:xfrm>
          <a:noFill/>
        </p:spPr>
        <p:txBody>
          <a:bodyPr/>
          <a:lstStyle>
            <a:lvl1pPr marL="270000" indent="-270000">
              <a:lnSpc>
                <a:spcPts val="1800"/>
              </a:lnSpc>
              <a:defRPr sz="1500" b="0">
                <a:solidFill>
                  <a:srgbClr val="988642"/>
                </a:solidFill>
                <a:latin typeface="Trajan Pro"/>
                <a:cs typeface="Trajan Pro"/>
              </a:defRPr>
            </a:lvl1pPr>
          </a:lstStyle>
          <a:p>
            <a:pPr lvl="0"/>
            <a:r>
              <a:rPr lang="en-GB" dirty="0"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wards Highligh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Slide Number Placeholder 2"/>
          <p:cNvSpPr>
            <a:spLocks noGrp="1"/>
          </p:cNvSpPr>
          <p:nvPr>
            <p:ph type="sldNum" sz="quarter" idx="10"/>
          </p:nvPr>
        </p:nvSpPr>
        <p:spPr/>
        <p:txBody>
          <a:bodyPr/>
          <a:lstStyle/>
          <a:p>
            <a:fld id="{B8C0133F-E317-498A-BB6D-0C114891A6E4}" type="slidenum">
              <a:rPr lang="en-GB" smtClean="0"/>
              <a:pPr/>
              <a:t>‹#›</a:t>
            </a:fld>
            <a:endParaRPr lang="en-GB" dirty="0"/>
          </a:p>
        </p:txBody>
      </p:sp>
      <p:sp>
        <p:nvSpPr>
          <p:cNvPr id="4" name="Footer Placeholder 3"/>
          <p:cNvSpPr>
            <a:spLocks noGrp="1"/>
          </p:cNvSpPr>
          <p:nvPr>
            <p:ph type="ftr" sz="quarter" idx="11"/>
          </p:nvPr>
        </p:nvSpPr>
        <p:spPr/>
        <p:txBody>
          <a:bodyPr/>
          <a:lstStyle/>
          <a:p>
            <a:pPr>
              <a:defRPr/>
            </a:pPr>
            <a:r>
              <a:rPr lang="en-GB" dirty="0" smtClean="0"/>
              <a:t>Rathbone Investment Management | January 2014</a:t>
            </a:r>
            <a:endParaRPr lang="en-GB" dirty="0"/>
          </a:p>
        </p:txBody>
      </p:sp>
      <p:sp>
        <p:nvSpPr>
          <p:cNvPr id="6" name="Text Placeholder 5"/>
          <p:cNvSpPr>
            <a:spLocks noGrp="1"/>
          </p:cNvSpPr>
          <p:nvPr>
            <p:ph type="body" sz="quarter" idx="12"/>
          </p:nvPr>
        </p:nvSpPr>
        <p:spPr>
          <a:xfrm>
            <a:off x="1620000" y="1673999"/>
            <a:ext cx="6426000" cy="5130000"/>
          </a:xfrm>
        </p:spPr>
        <p:txBody>
          <a:bodyPr/>
          <a:lstStyle>
            <a:lvl1pPr marL="0" indent="0">
              <a:spcBef>
                <a:spcPts val="600"/>
              </a:spcBef>
              <a:spcAft>
                <a:spcPts val="600"/>
              </a:spcAft>
              <a:defRPr/>
            </a:lvl1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Picture Placeholder 8"/>
          <p:cNvSpPr>
            <a:spLocks noGrp="1"/>
          </p:cNvSpPr>
          <p:nvPr>
            <p:ph type="pic" sz="quarter" idx="13"/>
          </p:nvPr>
        </p:nvSpPr>
        <p:spPr>
          <a:xfrm>
            <a:off x="8262000" y="1673999"/>
            <a:ext cx="1998000" cy="5130000"/>
          </a:xfrm>
          <a:solidFill>
            <a:srgbClr val="D0D3DC"/>
          </a:solidFill>
        </p:spPr>
        <p:txBody>
          <a:bodyPr/>
          <a:lstStyle/>
          <a:p>
            <a:endParaRPr lang="en-GB" dirty="0"/>
          </a:p>
        </p:txBody>
      </p:sp>
      <p:sp>
        <p:nvSpPr>
          <p:cNvPr id="7" name="Text Placeholder 6"/>
          <p:cNvSpPr>
            <a:spLocks noGrp="1"/>
          </p:cNvSpPr>
          <p:nvPr>
            <p:ph type="body" sz="quarter" idx="48"/>
          </p:nvPr>
        </p:nvSpPr>
        <p:spPr>
          <a:xfrm>
            <a:off x="1619250" y="540000"/>
            <a:ext cx="8640000" cy="180000"/>
          </a:xfrm>
          <a:noFill/>
        </p:spPr>
        <p:txBody>
          <a:bodyPr/>
          <a:lstStyle>
            <a:lvl1pPr marL="270000" indent="-270000">
              <a:lnSpc>
                <a:spcPts val="1800"/>
              </a:lnSpc>
              <a:defRPr sz="1500" b="0">
                <a:solidFill>
                  <a:srgbClr val="988642"/>
                </a:solidFill>
                <a:latin typeface="Trajan Pro"/>
                <a:cs typeface="Trajan Pro"/>
              </a:defRPr>
            </a:lvl1pPr>
          </a:lstStyle>
          <a:p>
            <a:pPr lvl="0"/>
            <a:r>
              <a:rPr lang="en-GB" dirty="0"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mitt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GB" noProof="0" dirty="0" smtClean="0"/>
              <a:t>Click to edit Master title style</a:t>
            </a:r>
            <a:endParaRPr lang="en-GB" noProof="0" dirty="0"/>
          </a:p>
        </p:txBody>
      </p:sp>
      <p:sp>
        <p:nvSpPr>
          <p:cNvPr id="3" name="Slide Number Placeholder 2"/>
          <p:cNvSpPr>
            <a:spLocks noGrp="1"/>
          </p:cNvSpPr>
          <p:nvPr>
            <p:ph type="sldNum" sz="quarter" idx="10"/>
          </p:nvPr>
        </p:nvSpPr>
        <p:spPr/>
        <p:txBody>
          <a:bodyPr/>
          <a:lstStyle/>
          <a:p>
            <a:fld id="{ED49CCD0-4036-41ED-A3F5-B992C8675BB3}" type="slidenum">
              <a:rPr lang="en-GB" smtClean="0"/>
              <a:pPr/>
              <a:t>‹#›</a:t>
            </a:fld>
            <a:endParaRPr lang="en-GB" dirty="0"/>
          </a:p>
        </p:txBody>
      </p:sp>
      <p:sp>
        <p:nvSpPr>
          <p:cNvPr id="4" name="Footer Placeholder 3"/>
          <p:cNvSpPr>
            <a:spLocks noGrp="1"/>
          </p:cNvSpPr>
          <p:nvPr>
            <p:ph type="ftr" sz="quarter" idx="11"/>
          </p:nvPr>
        </p:nvSpPr>
        <p:spPr/>
        <p:txBody>
          <a:bodyPr/>
          <a:lstStyle/>
          <a:p>
            <a:pPr>
              <a:defRPr/>
            </a:pPr>
            <a:r>
              <a:rPr lang="en-GB" dirty="0" smtClean="0"/>
              <a:t>Rathbone Investment Management | January 2014</a:t>
            </a:r>
            <a:endParaRPr lang="en-GB" dirty="0"/>
          </a:p>
        </p:txBody>
      </p:sp>
      <p:sp>
        <p:nvSpPr>
          <p:cNvPr id="6" name="Picture Placeholder 5"/>
          <p:cNvSpPr>
            <a:spLocks noGrp="1"/>
          </p:cNvSpPr>
          <p:nvPr>
            <p:ph type="pic" sz="quarter" idx="12"/>
          </p:nvPr>
        </p:nvSpPr>
        <p:spPr>
          <a:xfrm>
            <a:off x="1620000" y="1674000"/>
            <a:ext cx="900000" cy="900000"/>
          </a:xfrm>
        </p:spPr>
        <p:txBody>
          <a:bodyPr/>
          <a:lstStyle/>
          <a:p>
            <a:endParaRPr lang="en-GB" dirty="0"/>
          </a:p>
        </p:txBody>
      </p:sp>
      <p:sp>
        <p:nvSpPr>
          <p:cNvPr id="7" name="Picture Placeholder 5"/>
          <p:cNvSpPr>
            <a:spLocks noGrp="1"/>
          </p:cNvSpPr>
          <p:nvPr>
            <p:ph type="pic" sz="quarter" idx="13"/>
          </p:nvPr>
        </p:nvSpPr>
        <p:spPr>
          <a:xfrm>
            <a:off x="3279600" y="1674000"/>
            <a:ext cx="900000" cy="900000"/>
          </a:xfrm>
        </p:spPr>
        <p:txBody>
          <a:bodyPr/>
          <a:lstStyle/>
          <a:p>
            <a:endParaRPr lang="en-GB" dirty="0"/>
          </a:p>
        </p:txBody>
      </p:sp>
      <p:sp>
        <p:nvSpPr>
          <p:cNvPr id="14" name="Picture Placeholder 5"/>
          <p:cNvSpPr>
            <a:spLocks noGrp="1"/>
          </p:cNvSpPr>
          <p:nvPr>
            <p:ph type="pic" sz="quarter" idx="14"/>
          </p:nvPr>
        </p:nvSpPr>
        <p:spPr>
          <a:xfrm>
            <a:off x="4388400" y="1674000"/>
            <a:ext cx="900000" cy="900000"/>
          </a:xfrm>
        </p:spPr>
        <p:txBody>
          <a:bodyPr/>
          <a:lstStyle/>
          <a:p>
            <a:endParaRPr lang="en-GB" dirty="0"/>
          </a:p>
        </p:txBody>
      </p:sp>
      <p:sp>
        <p:nvSpPr>
          <p:cNvPr id="15" name="Picture Placeholder 5"/>
          <p:cNvSpPr>
            <a:spLocks noGrp="1"/>
          </p:cNvSpPr>
          <p:nvPr>
            <p:ph type="pic" sz="quarter" idx="15"/>
          </p:nvPr>
        </p:nvSpPr>
        <p:spPr>
          <a:xfrm>
            <a:off x="5493600" y="1674000"/>
            <a:ext cx="900000" cy="900000"/>
          </a:xfrm>
        </p:spPr>
        <p:txBody>
          <a:bodyPr/>
          <a:lstStyle/>
          <a:p>
            <a:endParaRPr lang="en-GB" dirty="0"/>
          </a:p>
        </p:txBody>
      </p:sp>
      <p:sp>
        <p:nvSpPr>
          <p:cNvPr id="16" name="Picture Placeholder 5"/>
          <p:cNvSpPr>
            <a:spLocks noGrp="1"/>
          </p:cNvSpPr>
          <p:nvPr>
            <p:ph type="pic" sz="quarter" idx="16"/>
          </p:nvPr>
        </p:nvSpPr>
        <p:spPr>
          <a:xfrm>
            <a:off x="6602400" y="1674000"/>
            <a:ext cx="900000" cy="900000"/>
          </a:xfrm>
        </p:spPr>
        <p:txBody>
          <a:bodyPr/>
          <a:lstStyle/>
          <a:p>
            <a:endParaRPr lang="en-GB" dirty="0"/>
          </a:p>
        </p:txBody>
      </p:sp>
      <p:sp>
        <p:nvSpPr>
          <p:cNvPr id="17" name="Picture Placeholder 5"/>
          <p:cNvSpPr>
            <a:spLocks noGrp="1"/>
          </p:cNvSpPr>
          <p:nvPr>
            <p:ph type="pic" sz="quarter" idx="17"/>
          </p:nvPr>
        </p:nvSpPr>
        <p:spPr>
          <a:xfrm>
            <a:off x="8262000" y="1674000"/>
            <a:ext cx="900000" cy="900000"/>
          </a:xfrm>
        </p:spPr>
        <p:txBody>
          <a:bodyPr/>
          <a:lstStyle/>
          <a:p>
            <a:endParaRPr lang="en-GB" dirty="0"/>
          </a:p>
        </p:txBody>
      </p:sp>
      <p:sp>
        <p:nvSpPr>
          <p:cNvPr id="18" name="Picture Placeholder 5"/>
          <p:cNvSpPr>
            <a:spLocks noGrp="1"/>
          </p:cNvSpPr>
          <p:nvPr>
            <p:ph type="pic" sz="quarter" idx="18"/>
          </p:nvPr>
        </p:nvSpPr>
        <p:spPr>
          <a:xfrm>
            <a:off x="3279600" y="3322800"/>
            <a:ext cx="900000" cy="900000"/>
          </a:xfrm>
        </p:spPr>
        <p:txBody>
          <a:bodyPr/>
          <a:lstStyle/>
          <a:p>
            <a:endParaRPr lang="en-GB" dirty="0"/>
          </a:p>
        </p:txBody>
      </p:sp>
      <p:sp>
        <p:nvSpPr>
          <p:cNvPr id="19" name="Picture Placeholder 5"/>
          <p:cNvSpPr>
            <a:spLocks noGrp="1"/>
          </p:cNvSpPr>
          <p:nvPr>
            <p:ph type="pic" sz="quarter" idx="19"/>
          </p:nvPr>
        </p:nvSpPr>
        <p:spPr>
          <a:xfrm>
            <a:off x="4388400" y="3322800"/>
            <a:ext cx="900000" cy="900000"/>
          </a:xfrm>
        </p:spPr>
        <p:txBody>
          <a:bodyPr/>
          <a:lstStyle/>
          <a:p>
            <a:endParaRPr lang="en-GB" dirty="0"/>
          </a:p>
        </p:txBody>
      </p:sp>
      <p:sp>
        <p:nvSpPr>
          <p:cNvPr id="20" name="Picture Placeholder 5"/>
          <p:cNvSpPr>
            <a:spLocks noGrp="1"/>
          </p:cNvSpPr>
          <p:nvPr>
            <p:ph type="pic" sz="quarter" idx="20"/>
          </p:nvPr>
        </p:nvSpPr>
        <p:spPr>
          <a:xfrm>
            <a:off x="5493600" y="3322800"/>
            <a:ext cx="900000" cy="900000"/>
          </a:xfrm>
        </p:spPr>
        <p:txBody>
          <a:bodyPr/>
          <a:lstStyle/>
          <a:p>
            <a:endParaRPr lang="en-GB" dirty="0"/>
          </a:p>
        </p:txBody>
      </p:sp>
      <p:sp>
        <p:nvSpPr>
          <p:cNvPr id="21" name="Picture Placeholder 5"/>
          <p:cNvSpPr>
            <a:spLocks noGrp="1"/>
          </p:cNvSpPr>
          <p:nvPr>
            <p:ph type="pic" sz="quarter" idx="21"/>
          </p:nvPr>
        </p:nvSpPr>
        <p:spPr>
          <a:xfrm>
            <a:off x="6602400" y="3322800"/>
            <a:ext cx="900000" cy="900000"/>
          </a:xfrm>
        </p:spPr>
        <p:txBody>
          <a:bodyPr/>
          <a:lstStyle/>
          <a:p>
            <a:endParaRPr lang="en-GB" dirty="0"/>
          </a:p>
        </p:txBody>
      </p:sp>
      <p:sp>
        <p:nvSpPr>
          <p:cNvPr id="22" name="Picture Placeholder 5"/>
          <p:cNvSpPr>
            <a:spLocks noGrp="1"/>
          </p:cNvSpPr>
          <p:nvPr>
            <p:ph type="pic" sz="quarter" idx="22"/>
          </p:nvPr>
        </p:nvSpPr>
        <p:spPr>
          <a:xfrm>
            <a:off x="3279600" y="4968000"/>
            <a:ext cx="900000" cy="900000"/>
          </a:xfrm>
        </p:spPr>
        <p:txBody>
          <a:bodyPr/>
          <a:lstStyle/>
          <a:p>
            <a:endParaRPr lang="en-GB" dirty="0"/>
          </a:p>
        </p:txBody>
      </p:sp>
      <p:sp>
        <p:nvSpPr>
          <p:cNvPr id="23" name="Picture Placeholder 5"/>
          <p:cNvSpPr>
            <a:spLocks noGrp="1"/>
          </p:cNvSpPr>
          <p:nvPr>
            <p:ph type="pic" sz="quarter" idx="23"/>
          </p:nvPr>
        </p:nvSpPr>
        <p:spPr>
          <a:xfrm>
            <a:off x="4388400" y="4968000"/>
            <a:ext cx="900000" cy="900000"/>
          </a:xfrm>
        </p:spPr>
        <p:txBody>
          <a:bodyPr/>
          <a:lstStyle/>
          <a:p>
            <a:endParaRPr lang="en-GB" dirty="0"/>
          </a:p>
        </p:txBody>
      </p:sp>
      <p:sp>
        <p:nvSpPr>
          <p:cNvPr id="24" name="Picture Placeholder 5"/>
          <p:cNvSpPr>
            <a:spLocks noGrp="1"/>
          </p:cNvSpPr>
          <p:nvPr>
            <p:ph type="pic" sz="quarter" idx="24"/>
          </p:nvPr>
        </p:nvSpPr>
        <p:spPr>
          <a:xfrm>
            <a:off x="5493600" y="4968000"/>
            <a:ext cx="900000" cy="900000"/>
          </a:xfrm>
        </p:spPr>
        <p:txBody>
          <a:bodyPr/>
          <a:lstStyle/>
          <a:p>
            <a:endParaRPr lang="en-GB" dirty="0"/>
          </a:p>
        </p:txBody>
      </p:sp>
      <p:sp>
        <p:nvSpPr>
          <p:cNvPr id="25" name="Picture Placeholder 5"/>
          <p:cNvSpPr>
            <a:spLocks noGrp="1"/>
          </p:cNvSpPr>
          <p:nvPr>
            <p:ph type="pic" sz="quarter" idx="25"/>
          </p:nvPr>
        </p:nvSpPr>
        <p:spPr>
          <a:xfrm>
            <a:off x="6602400" y="4968000"/>
            <a:ext cx="900000" cy="900000"/>
          </a:xfrm>
        </p:spPr>
        <p:txBody>
          <a:bodyPr/>
          <a:lstStyle/>
          <a:p>
            <a:endParaRPr lang="en-GB" dirty="0"/>
          </a:p>
        </p:txBody>
      </p:sp>
      <p:sp>
        <p:nvSpPr>
          <p:cNvPr id="27" name="Picture Placeholder 5"/>
          <p:cNvSpPr>
            <a:spLocks noGrp="1"/>
          </p:cNvSpPr>
          <p:nvPr>
            <p:ph type="pic" sz="quarter" idx="26"/>
          </p:nvPr>
        </p:nvSpPr>
        <p:spPr>
          <a:xfrm>
            <a:off x="1620000" y="3322800"/>
            <a:ext cx="900000" cy="900000"/>
          </a:xfrm>
        </p:spPr>
        <p:txBody>
          <a:bodyPr/>
          <a:lstStyle/>
          <a:p>
            <a:endParaRPr lang="en-GB" dirty="0"/>
          </a:p>
        </p:txBody>
      </p:sp>
      <p:sp>
        <p:nvSpPr>
          <p:cNvPr id="28" name="Picture Placeholder 5"/>
          <p:cNvSpPr>
            <a:spLocks noGrp="1"/>
          </p:cNvSpPr>
          <p:nvPr>
            <p:ph type="pic" sz="quarter" idx="27"/>
          </p:nvPr>
        </p:nvSpPr>
        <p:spPr>
          <a:xfrm>
            <a:off x="8262000" y="3322800"/>
            <a:ext cx="900000" cy="900000"/>
          </a:xfrm>
        </p:spPr>
        <p:txBody>
          <a:bodyPr/>
          <a:lstStyle/>
          <a:p>
            <a:endParaRPr lang="en-GB" dirty="0"/>
          </a:p>
        </p:txBody>
      </p:sp>
      <p:sp>
        <p:nvSpPr>
          <p:cNvPr id="29" name="Picture Placeholder 5"/>
          <p:cNvSpPr>
            <a:spLocks noGrp="1"/>
          </p:cNvSpPr>
          <p:nvPr>
            <p:ph type="pic" sz="quarter" idx="28"/>
          </p:nvPr>
        </p:nvSpPr>
        <p:spPr>
          <a:xfrm>
            <a:off x="1620000" y="4968000"/>
            <a:ext cx="900000" cy="900000"/>
          </a:xfrm>
        </p:spPr>
        <p:txBody>
          <a:bodyPr/>
          <a:lstStyle/>
          <a:p>
            <a:endParaRPr lang="en-GB" dirty="0"/>
          </a:p>
        </p:txBody>
      </p:sp>
      <p:sp>
        <p:nvSpPr>
          <p:cNvPr id="30" name="Picture Placeholder 5"/>
          <p:cNvSpPr>
            <a:spLocks noGrp="1"/>
          </p:cNvSpPr>
          <p:nvPr>
            <p:ph type="pic" sz="quarter" idx="29"/>
          </p:nvPr>
        </p:nvSpPr>
        <p:spPr>
          <a:xfrm>
            <a:off x="8262000" y="4968000"/>
            <a:ext cx="900000" cy="900000"/>
          </a:xfrm>
        </p:spPr>
        <p:txBody>
          <a:bodyPr/>
          <a:lstStyle/>
          <a:p>
            <a:endParaRPr lang="en-GB" dirty="0"/>
          </a:p>
        </p:txBody>
      </p:sp>
      <p:sp>
        <p:nvSpPr>
          <p:cNvPr id="41" name="Text Placeholder 40"/>
          <p:cNvSpPr>
            <a:spLocks noGrp="1"/>
          </p:cNvSpPr>
          <p:nvPr>
            <p:ph type="body" sz="quarter" idx="30"/>
          </p:nvPr>
        </p:nvSpPr>
        <p:spPr>
          <a:xfrm>
            <a:off x="1620000" y="2636837"/>
            <a:ext cx="1080000" cy="643727"/>
          </a:xfrm>
        </p:spPr>
        <p:txBody>
          <a:bodyPr/>
          <a:lstStyle>
            <a:lvl1pPr>
              <a:buFont typeface="Arial" pitchFamily="34" charset="0"/>
              <a:buNone/>
              <a:defRPr b="0"/>
            </a:lvl1pPr>
            <a:lvl2pPr>
              <a:buFont typeface="Arial" pitchFamily="34" charset="0"/>
              <a:buNone/>
              <a:defRPr b="1">
                <a:solidFill>
                  <a:schemeClr val="accent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2" name="Text Placeholder 40"/>
          <p:cNvSpPr>
            <a:spLocks noGrp="1"/>
          </p:cNvSpPr>
          <p:nvPr>
            <p:ph type="body" sz="quarter" idx="31"/>
          </p:nvPr>
        </p:nvSpPr>
        <p:spPr>
          <a:xfrm>
            <a:off x="3279600" y="2636837"/>
            <a:ext cx="1080000" cy="643727"/>
          </a:xfrm>
        </p:spPr>
        <p:txBody>
          <a:bodyPr/>
          <a:lstStyle>
            <a:lvl1pPr>
              <a:buFont typeface="Arial" pitchFamily="34" charset="0"/>
              <a:buNone/>
              <a:defRPr b="0"/>
            </a:lvl1pPr>
            <a:lvl2pPr>
              <a:buFont typeface="Arial" pitchFamily="34" charset="0"/>
              <a:buNone/>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err="1" smtClean="0"/>
              <a:t>lSecond</a:t>
            </a:r>
            <a:r>
              <a:rPr lang="en-GB" noProof="0" dirty="0" smtClean="0"/>
              <a:t> </a:t>
            </a:r>
            <a:r>
              <a:rPr lang="en-GB" noProof="0" dirty="0" err="1" smtClean="0"/>
              <a:t>evel</a:t>
            </a:r>
            <a:endParaRPr lang="en-GB" noProof="0" dirty="0" smtClean="0"/>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3" name="Text Placeholder 40"/>
          <p:cNvSpPr>
            <a:spLocks noGrp="1"/>
          </p:cNvSpPr>
          <p:nvPr>
            <p:ph type="body" sz="quarter" idx="32"/>
          </p:nvPr>
        </p:nvSpPr>
        <p:spPr>
          <a:xfrm>
            <a:off x="4388400" y="2636837"/>
            <a:ext cx="1080000" cy="643727"/>
          </a:xfrm>
        </p:spPr>
        <p:txBody>
          <a:bodyPr/>
          <a:lstStyle>
            <a:lvl1pPr>
              <a:buFont typeface="Arial" pitchFamily="34" charset="0"/>
              <a:buNone/>
              <a:defRPr b="0"/>
            </a:lvl1pPr>
            <a:lvl2pPr>
              <a:buFont typeface="Arial" pitchFamily="34" charset="0"/>
              <a:buNone/>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4" name="Text Placeholder 40"/>
          <p:cNvSpPr>
            <a:spLocks noGrp="1"/>
          </p:cNvSpPr>
          <p:nvPr>
            <p:ph type="body" sz="quarter" idx="33"/>
          </p:nvPr>
        </p:nvSpPr>
        <p:spPr>
          <a:xfrm>
            <a:off x="5493600" y="2636837"/>
            <a:ext cx="1080000" cy="643727"/>
          </a:xfrm>
        </p:spPr>
        <p:txBody>
          <a:bodyPr/>
          <a:lstStyle>
            <a:lvl1pPr>
              <a:buFont typeface="Arial" pitchFamily="34" charset="0"/>
              <a:buNone/>
              <a:defRPr b="0"/>
            </a:lvl1pPr>
            <a:lvl2pPr>
              <a:buFont typeface="Arial" pitchFamily="34" charset="0"/>
              <a:buNone/>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5" name="Text Placeholder 40"/>
          <p:cNvSpPr>
            <a:spLocks noGrp="1"/>
          </p:cNvSpPr>
          <p:nvPr>
            <p:ph type="body" sz="quarter" idx="34"/>
          </p:nvPr>
        </p:nvSpPr>
        <p:spPr>
          <a:xfrm>
            <a:off x="6602400" y="2636837"/>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6" name="Text Placeholder 40"/>
          <p:cNvSpPr>
            <a:spLocks noGrp="1"/>
          </p:cNvSpPr>
          <p:nvPr>
            <p:ph type="body" sz="quarter" idx="35"/>
          </p:nvPr>
        </p:nvSpPr>
        <p:spPr>
          <a:xfrm>
            <a:off x="8262000" y="2636837"/>
            <a:ext cx="1080000" cy="643727"/>
          </a:xfrm>
        </p:spPr>
        <p:txBody>
          <a:bodyPr/>
          <a:lstStyle>
            <a:lvl1pPr>
              <a:buFont typeface="Arial" pitchFamily="34" charset="0"/>
              <a:buNone/>
              <a:defRPr b="0"/>
            </a:lvl1pPr>
            <a:lvl2pPr>
              <a:buFont typeface="Arial" pitchFamily="34" charset="0"/>
              <a:buNone/>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7" name="Text Placeholder 40"/>
          <p:cNvSpPr>
            <a:spLocks noGrp="1"/>
          </p:cNvSpPr>
          <p:nvPr>
            <p:ph type="body" sz="quarter" idx="36"/>
          </p:nvPr>
        </p:nvSpPr>
        <p:spPr>
          <a:xfrm>
            <a:off x="16200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8" name="Text Placeholder 40"/>
          <p:cNvSpPr>
            <a:spLocks noGrp="1"/>
          </p:cNvSpPr>
          <p:nvPr>
            <p:ph type="body" sz="quarter" idx="37"/>
          </p:nvPr>
        </p:nvSpPr>
        <p:spPr>
          <a:xfrm>
            <a:off x="32796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9" name="Text Placeholder 40"/>
          <p:cNvSpPr>
            <a:spLocks noGrp="1"/>
          </p:cNvSpPr>
          <p:nvPr>
            <p:ph type="body" sz="quarter" idx="38"/>
          </p:nvPr>
        </p:nvSpPr>
        <p:spPr>
          <a:xfrm>
            <a:off x="43884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0" name="Text Placeholder 40"/>
          <p:cNvSpPr>
            <a:spLocks noGrp="1"/>
          </p:cNvSpPr>
          <p:nvPr>
            <p:ph type="body" sz="quarter" idx="39"/>
          </p:nvPr>
        </p:nvSpPr>
        <p:spPr>
          <a:xfrm>
            <a:off x="54936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1" name="Text Placeholder 40"/>
          <p:cNvSpPr>
            <a:spLocks noGrp="1"/>
          </p:cNvSpPr>
          <p:nvPr>
            <p:ph type="body" sz="quarter" idx="40"/>
          </p:nvPr>
        </p:nvSpPr>
        <p:spPr>
          <a:xfrm>
            <a:off x="66024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2" name="Text Placeholder 40"/>
          <p:cNvSpPr>
            <a:spLocks noGrp="1"/>
          </p:cNvSpPr>
          <p:nvPr>
            <p:ph type="body" sz="quarter" idx="41"/>
          </p:nvPr>
        </p:nvSpPr>
        <p:spPr>
          <a:xfrm>
            <a:off x="82620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3" name="Text Placeholder 40"/>
          <p:cNvSpPr>
            <a:spLocks noGrp="1"/>
          </p:cNvSpPr>
          <p:nvPr>
            <p:ph type="body" sz="quarter" idx="42"/>
          </p:nvPr>
        </p:nvSpPr>
        <p:spPr>
          <a:xfrm>
            <a:off x="16200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4" name="Text Placeholder 40"/>
          <p:cNvSpPr>
            <a:spLocks noGrp="1"/>
          </p:cNvSpPr>
          <p:nvPr>
            <p:ph type="body" sz="quarter" idx="43"/>
          </p:nvPr>
        </p:nvSpPr>
        <p:spPr>
          <a:xfrm>
            <a:off x="32796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5" name="Text Placeholder 40"/>
          <p:cNvSpPr>
            <a:spLocks noGrp="1"/>
          </p:cNvSpPr>
          <p:nvPr>
            <p:ph type="body" sz="quarter" idx="44"/>
          </p:nvPr>
        </p:nvSpPr>
        <p:spPr>
          <a:xfrm>
            <a:off x="43884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6" name="Text Placeholder 40"/>
          <p:cNvSpPr>
            <a:spLocks noGrp="1"/>
          </p:cNvSpPr>
          <p:nvPr>
            <p:ph type="body" sz="quarter" idx="45"/>
          </p:nvPr>
        </p:nvSpPr>
        <p:spPr>
          <a:xfrm>
            <a:off x="54936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7" name="Text Placeholder 40"/>
          <p:cNvSpPr>
            <a:spLocks noGrp="1"/>
          </p:cNvSpPr>
          <p:nvPr>
            <p:ph type="body" sz="quarter" idx="46"/>
          </p:nvPr>
        </p:nvSpPr>
        <p:spPr>
          <a:xfrm>
            <a:off x="66024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8" name="Text Placeholder 40"/>
          <p:cNvSpPr>
            <a:spLocks noGrp="1"/>
          </p:cNvSpPr>
          <p:nvPr>
            <p:ph type="body" sz="quarter" idx="47"/>
          </p:nvPr>
        </p:nvSpPr>
        <p:spPr>
          <a:xfrm>
            <a:off x="82620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9" name="Text Placeholder 6"/>
          <p:cNvSpPr>
            <a:spLocks noGrp="1"/>
          </p:cNvSpPr>
          <p:nvPr>
            <p:ph type="body" sz="quarter" idx="48"/>
          </p:nvPr>
        </p:nvSpPr>
        <p:spPr>
          <a:xfrm>
            <a:off x="1619250" y="540000"/>
            <a:ext cx="8640000" cy="180000"/>
          </a:xfrm>
          <a:noFill/>
        </p:spPr>
        <p:txBody>
          <a:bodyPr/>
          <a:lstStyle>
            <a:lvl1pPr marL="270000" indent="-270000">
              <a:lnSpc>
                <a:spcPts val="1800"/>
              </a:lnSpc>
              <a:defRPr sz="1500" b="0">
                <a:solidFill>
                  <a:srgbClr val="988642"/>
                </a:solidFill>
                <a:latin typeface="Trajan Pro"/>
                <a:cs typeface="Trajan Pro"/>
              </a:defRPr>
            </a:lvl1pPr>
          </a:lstStyle>
          <a:p>
            <a:pPr lvl="0"/>
            <a:r>
              <a:rPr lang="en-GB" dirty="0"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sset Allocation x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Slide Number Placeholder 2"/>
          <p:cNvSpPr>
            <a:spLocks noGrp="1"/>
          </p:cNvSpPr>
          <p:nvPr>
            <p:ph type="sldNum" sz="quarter" idx="10"/>
          </p:nvPr>
        </p:nvSpPr>
        <p:spPr/>
        <p:txBody>
          <a:bodyPr/>
          <a:lstStyle/>
          <a:p>
            <a:fld id="{ED49CCD0-4036-41ED-A3F5-B992C8675BB3}" type="slidenum">
              <a:rPr lang="en-GB" smtClean="0"/>
              <a:pPr/>
              <a:t>‹#›</a:t>
            </a:fld>
            <a:endParaRPr lang="en-GB" dirty="0"/>
          </a:p>
        </p:txBody>
      </p:sp>
      <p:sp>
        <p:nvSpPr>
          <p:cNvPr id="4" name="Footer Placeholder 3"/>
          <p:cNvSpPr>
            <a:spLocks noGrp="1"/>
          </p:cNvSpPr>
          <p:nvPr>
            <p:ph type="ftr" sz="quarter" idx="11"/>
          </p:nvPr>
        </p:nvSpPr>
        <p:spPr/>
        <p:txBody>
          <a:bodyPr/>
          <a:lstStyle/>
          <a:p>
            <a:pPr>
              <a:defRPr/>
            </a:pPr>
            <a:r>
              <a:rPr lang="en-GB" dirty="0" smtClean="0"/>
              <a:t>Rathbone Investment Management | January 2014</a:t>
            </a:r>
            <a:endParaRPr lang="en-GB" dirty="0"/>
          </a:p>
        </p:txBody>
      </p:sp>
      <p:sp>
        <p:nvSpPr>
          <p:cNvPr id="62" name="Chart Placeholder 61"/>
          <p:cNvSpPr>
            <a:spLocks noGrp="1"/>
          </p:cNvSpPr>
          <p:nvPr>
            <p:ph type="chart" sz="quarter" idx="13"/>
          </p:nvPr>
        </p:nvSpPr>
        <p:spPr>
          <a:xfrm>
            <a:off x="1619999" y="1708149"/>
            <a:ext cx="2736000" cy="1260000"/>
          </a:xfrm>
        </p:spPr>
        <p:txBody>
          <a:bodyPr/>
          <a:lstStyle/>
          <a:p>
            <a:endParaRPr lang="en-GB" dirty="0"/>
          </a:p>
        </p:txBody>
      </p:sp>
      <p:sp>
        <p:nvSpPr>
          <p:cNvPr id="64" name="Chart Placeholder 61"/>
          <p:cNvSpPr>
            <a:spLocks noGrp="1"/>
          </p:cNvSpPr>
          <p:nvPr>
            <p:ph type="chart" sz="quarter" idx="15"/>
          </p:nvPr>
        </p:nvSpPr>
        <p:spPr>
          <a:xfrm>
            <a:off x="4554000" y="1708149"/>
            <a:ext cx="2736000" cy="1260000"/>
          </a:xfrm>
        </p:spPr>
        <p:txBody>
          <a:bodyPr/>
          <a:lstStyle/>
          <a:p>
            <a:endParaRPr lang="en-GB" dirty="0"/>
          </a:p>
        </p:txBody>
      </p:sp>
      <p:sp>
        <p:nvSpPr>
          <p:cNvPr id="66" name="Chart Placeholder 61"/>
          <p:cNvSpPr>
            <a:spLocks noGrp="1"/>
          </p:cNvSpPr>
          <p:nvPr>
            <p:ph type="chart" sz="quarter" idx="17"/>
          </p:nvPr>
        </p:nvSpPr>
        <p:spPr>
          <a:xfrm>
            <a:off x="7524000" y="1708149"/>
            <a:ext cx="2736000" cy="1260000"/>
          </a:xfrm>
        </p:spPr>
        <p:txBody>
          <a:bodyPr/>
          <a:lstStyle/>
          <a:p>
            <a:endParaRPr lang="en-GB" dirty="0"/>
          </a:p>
        </p:txBody>
      </p:sp>
      <p:sp>
        <p:nvSpPr>
          <p:cNvPr id="60" name="Table Placeholder 59"/>
          <p:cNvSpPr>
            <a:spLocks noGrp="1"/>
          </p:cNvSpPr>
          <p:nvPr>
            <p:ph type="tbl" sz="quarter" idx="12"/>
          </p:nvPr>
        </p:nvSpPr>
        <p:spPr>
          <a:xfrm>
            <a:off x="1584000" y="2880000"/>
            <a:ext cx="2736000" cy="3972465"/>
          </a:xfrm>
        </p:spPr>
        <p:txBody>
          <a:bodyPr/>
          <a:lstStyle/>
          <a:p>
            <a:endParaRPr lang="en-GB" dirty="0"/>
          </a:p>
        </p:txBody>
      </p:sp>
      <p:sp>
        <p:nvSpPr>
          <p:cNvPr id="63" name="Table Placeholder 59"/>
          <p:cNvSpPr>
            <a:spLocks noGrp="1"/>
          </p:cNvSpPr>
          <p:nvPr>
            <p:ph type="tbl" sz="quarter" idx="14"/>
          </p:nvPr>
        </p:nvSpPr>
        <p:spPr>
          <a:xfrm>
            <a:off x="4536000" y="2880000"/>
            <a:ext cx="2736000" cy="3972465"/>
          </a:xfrm>
        </p:spPr>
        <p:txBody>
          <a:bodyPr/>
          <a:lstStyle/>
          <a:p>
            <a:endParaRPr lang="en-GB" dirty="0"/>
          </a:p>
        </p:txBody>
      </p:sp>
      <p:sp>
        <p:nvSpPr>
          <p:cNvPr id="65" name="Table Placeholder 59"/>
          <p:cNvSpPr>
            <a:spLocks noGrp="1"/>
          </p:cNvSpPr>
          <p:nvPr>
            <p:ph type="tbl" sz="quarter" idx="16"/>
          </p:nvPr>
        </p:nvSpPr>
        <p:spPr>
          <a:xfrm>
            <a:off x="7488000" y="2880000"/>
            <a:ext cx="2736000" cy="3972465"/>
          </a:xfrm>
        </p:spPr>
        <p:txBody>
          <a:bodyPr/>
          <a:lstStyle/>
          <a:p>
            <a:endParaRPr lang="en-GB" dirty="0"/>
          </a:p>
        </p:txBody>
      </p:sp>
      <p:sp>
        <p:nvSpPr>
          <p:cNvPr id="11" name="Text Placeholder 6"/>
          <p:cNvSpPr>
            <a:spLocks noGrp="1"/>
          </p:cNvSpPr>
          <p:nvPr>
            <p:ph type="body" sz="quarter" idx="48"/>
          </p:nvPr>
        </p:nvSpPr>
        <p:spPr>
          <a:xfrm>
            <a:off x="1619250" y="540000"/>
            <a:ext cx="8640000" cy="180000"/>
          </a:xfrm>
          <a:noFill/>
        </p:spPr>
        <p:txBody>
          <a:bodyPr/>
          <a:lstStyle>
            <a:lvl1pPr marL="270000" indent="-270000">
              <a:lnSpc>
                <a:spcPts val="1800"/>
              </a:lnSpc>
              <a:defRPr sz="1500" b="0">
                <a:solidFill>
                  <a:srgbClr val="988642"/>
                </a:solidFill>
                <a:latin typeface="Trajan Pro"/>
                <a:cs typeface="Trajan Pro"/>
              </a:defRPr>
            </a:lvl1pPr>
          </a:lstStyle>
          <a:p>
            <a:pPr lvl="0"/>
            <a:r>
              <a:rPr lang="en-GB" dirty="0"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sset Allocation x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Slide Number Placeholder 2"/>
          <p:cNvSpPr>
            <a:spLocks noGrp="1"/>
          </p:cNvSpPr>
          <p:nvPr>
            <p:ph type="sldNum" sz="quarter" idx="10"/>
          </p:nvPr>
        </p:nvSpPr>
        <p:spPr/>
        <p:txBody>
          <a:bodyPr/>
          <a:lstStyle/>
          <a:p>
            <a:fld id="{ED49CCD0-4036-41ED-A3F5-B992C8675BB3}" type="slidenum">
              <a:rPr lang="en-GB" smtClean="0"/>
              <a:pPr/>
              <a:t>‹#›</a:t>
            </a:fld>
            <a:endParaRPr lang="en-GB" dirty="0"/>
          </a:p>
        </p:txBody>
      </p:sp>
      <p:sp>
        <p:nvSpPr>
          <p:cNvPr id="4" name="Footer Placeholder 3"/>
          <p:cNvSpPr>
            <a:spLocks noGrp="1"/>
          </p:cNvSpPr>
          <p:nvPr>
            <p:ph type="ftr" sz="quarter" idx="11"/>
          </p:nvPr>
        </p:nvSpPr>
        <p:spPr/>
        <p:txBody>
          <a:bodyPr/>
          <a:lstStyle/>
          <a:p>
            <a:pPr>
              <a:defRPr/>
            </a:pPr>
            <a:r>
              <a:rPr lang="en-GB" dirty="0" smtClean="0"/>
              <a:t>Rathbone Investment Management | January 2014</a:t>
            </a:r>
            <a:endParaRPr lang="en-GB" dirty="0"/>
          </a:p>
        </p:txBody>
      </p:sp>
      <p:sp>
        <p:nvSpPr>
          <p:cNvPr id="62" name="Chart Placeholder 61"/>
          <p:cNvSpPr>
            <a:spLocks noGrp="1"/>
          </p:cNvSpPr>
          <p:nvPr>
            <p:ph type="chart" sz="quarter" idx="13"/>
          </p:nvPr>
        </p:nvSpPr>
        <p:spPr>
          <a:xfrm>
            <a:off x="1619999" y="1674000"/>
            <a:ext cx="4212000" cy="2304000"/>
          </a:xfrm>
        </p:spPr>
        <p:txBody>
          <a:bodyPr/>
          <a:lstStyle/>
          <a:p>
            <a:endParaRPr lang="en-GB" dirty="0"/>
          </a:p>
        </p:txBody>
      </p:sp>
      <p:sp>
        <p:nvSpPr>
          <p:cNvPr id="65" name="Table Placeholder 59"/>
          <p:cNvSpPr>
            <a:spLocks noGrp="1"/>
          </p:cNvSpPr>
          <p:nvPr>
            <p:ph type="tbl" sz="quarter" idx="16"/>
          </p:nvPr>
        </p:nvSpPr>
        <p:spPr>
          <a:xfrm>
            <a:off x="6048000" y="1673999"/>
            <a:ext cx="4212000" cy="5130000"/>
          </a:xfrm>
        </p:spPr>
        <p:txBody>
          <a:bodyPr/>
          <a:lstStyle/>
          <a:p>
            <a:endParaRPr lang="en-GB" dirty="0"/>
          </a:p>
        </p:txBody>
      </p:sp>
      <p:sp>
        <p:nvSpPr>
          <p:cNvPr id="12" name="Text Placeholder 11"/>
          <p:cNvSpPr>
            <a:spLocks noGrp="1"/>
          </p:cNvSpPr>
          <p:nvPr>
            <p:ph type="body" sz="quarter" idx="17"/>
          </p:nvPr>
        </p:nvSpPr>
        <p:spPr>
          <a:xfrm>
            <a:off x="1619999" y="4068000"/>
            <a:ext cx="4212000" cy="2700000"/>
          </a:xfrm>
        </p:spPr>
        <p:txBody>
          <a:bodyPr/>
          <a:lstStyle>
            <a:lvl1pPr>
              <a:spcAft>
                <a:spcPts val="500"/>
              </a:spcAft>
              <a:defRPr/>
            </a:lvl1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8" name="Text Placeholder 6"/>
          <p:cNvSpPr>
            <a:spLocks noGrp="1"/>
          </p:cNvSpPr>
          <p:nvPr>
            <p:ph type="body" sz="quarter" idx="48"/>
          </p:nvPr>
        </p:nvSpPr>
        <p:spPr>
          <a:xfrm>
            <a:off x="1619250" y="540000"/>
            <a:ext cx="8640000" cy="180000"/>
          </a:xfrm>
          <a:noFill/>
        </p:spPr>
        <p:txBody>
          <a:bodyPr/>
          <a:lstStyle>
            <a:lvl1pPr marL="270000" indent="-270000">
              <a:lnSpc>
                <a:spcPts val="1800"/>
              </a:lnSpc>
              <a:defRPr sz="1500" b="0">
                <a:solidFill>
                  <a:srgbClr val="988642"/>
                </a:solidFill>
                <a:latin typeface="Trajan Pro"/>
                <a:cs typeface="Trajan Pro"/>
              </a:defRPr>
            </a:lvl1pPr>
          </a:lstStyle>
          <a:p>
            <a:pPr lvl="0"/>
            <a:r>
              <a:rPr lang="en-GB" dirty="0"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mitt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GB" noProof="0" dirty="0" smtClean="0"/>
              <a:t>Click to edit Master title style</a:t>
            </a:r>
            <a:endParaRPr lang="en-GB" noProof="0" dirty="0"/>
          </a:p>
        </p:txBody>
      </p:sp>
      <p:sp>
        <p:nvSpPr>
          <p:cNvPr id="3" name="Slide Number Placeholder 2"/>
          <p:cNvSpPr>
            <a:spLocks noGrp="1"/>
          </p:cNvSpPr>
          <p:nvPr>
            <p:ph type="sldNum" sz="quarter" idx="10"/>
          </p:nvPr>
        </p:nvSpPr>
        <p:spPr/>
        <p:txBody>
          <a:bodyPr/>
          <a:lstStyle/>
          <a:p>
            <a:fld id="{ED49CCD0-4036-41ED-A3F5-B992C8675BB3}" type="slidenum">
              <a:rPr lang="en-GB" smtClean="0">
                <a:solidFill>
                  <a:srgbClr val="000000"/>
                </a:solidFill>
              </a:rPr>
              <a:pPr/>
              <a:t>‹#›</a:t>
            </a:fld>
            <a:endParaRPr lang="en-GB" dirty="0">
              <a:solidFill>
                <a:srgbClr val="000000"/>
              </a:solidFill>
            </a:endParaRPr>
          </a:p>
        </p:txBody>
      </p:sp>
      <p:sp>
        <p:nvSpPr>
          <p:cNvPr id="4" name="Footer Placeholder 3"/>
          <p:cNvSpPr>
            <a:spLocks noGrp="1"/>
          </p:cNvSpPr>
          <p:nvPr>
            <p:ph type="ftr" sz="quarter" idx="11"/>
          </p:nvPr>
        </p:nvSpPr>
        <p:spPr/>
        <p:txBody>
          <a:body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6" name="Picture Placeholder 5"/>
          <p:cNvSpPr>
            <a:spLocks noGrp="1"/>
          </p:cNvSpPr>
          <p:nvPr>
            <p:ph type="pic" sz="quarter" idx="12"/>
          </p:nvPr>
        </p:nvSpPr>
        <p:spPr>
          <a:xfrm>
            <a:off x="1620000" y="1674000"/>
            <a:ext cx="900000" cy="900000"/>
          </a:xfrm>
        </p:spPr>
        <p:txBody>
          <a:bodyPr/>
          <a:lstStyle/>
          <a:p>
            <a:endParaRPr lang="en-GB" dirty="0"/>
          </a:p>
        </p:txBody>
      </p:sp>
      <p:sp>
        <p:nvSpPr>
          <p:cNvPr id="7" name="Picture Placeholder 5"/>
          <p:cNvSpPr>
            <a:spLocks noGrp="1"/>
          </p:cNvSpPr>
          <p:nvPr>
            <p:ph type="pic" sz="quarter" idx="13"/>
          </p:nvPr>
        </p:nvSpPr>
        <p:spPr>
          <a:xfrm>
            <a:off x="3279600" y="1674000"/>
            <a:ext cx="900000" cy="900000"/>
          </a:xfrm>
        </p:spPr>
        <p:txBody>
          <a:bodyPr/>
          <a:lstStyle/>
          <a:p>
            <a:endParaRPr lang="en-GB" dirty="0"/>
          </a:p>
        </p:txBody>
      </p:sp>
      <p:sp>
        <p:nvSpPr>
          <p:cNvPr id="14" name="Picture Placeholder 5"/>
          <p:cNvSpPr>
            <a:spLocks noGrp="1"/>
          </p:cNvSpPr>
          <p:nvPr>
            <p:ph type="pic" sz="quarter" idx="14"/>
          </p:nvPr>
        </p:nvSpPr>
        <p:spPr>
          <a:xfrm>
            <a:off x="4388400" y="1674000"/>
            <a:ext cx="900000" cy="900000"/>
          </a:xfrm>
        </p:spPr>
        <p:txBody>
          <a:bodyPr/>
          <a:lstStyle/>
          <a:p>
            <a:endParaRPr lang="en-GB" dirty="0"/>
          </a:p>
        </p:txBody>
      </p:sp>
      <p:sp>
        <p:nvSpPr>
          <p:cNvPr id="15" name="Picture Placeholder 5"/>
          <p:cNvSpPr>
            <a:spLocks noGrp="1"/>
          </p:cNvSpPr>
          <p:nvPr>
            <p:ph type="pic" sz="quarter" idx="15"/>
          </p:nvPr>
        </p:nvSpPr>
        <p:spPr>
          <a:xfrm>
            <a:off x="5493600" y="1674000"/>
            <a:ext cx="900000" cy="900000"/>
          </a:xfrm>
        </p:spPr>
        <p:txBody>
          <a:bodyPr/>
          <a:lstStyle/>
          <a:p>
            <a:endParaRPr lang="en-GB" dirty="0"/>
          </a:p>
        </p:txBody>
      </p:sp>
      <p:sp>
        <p:nvSpPr>
          <p:cNvPr id="16" name="Picture Placeholder 5"/>
          <p:cNvSpPr>
            <a:spLocks noGrp="1"/>
          </p:cNvSpPr>
          <p:nvPr>
            <p:ph type="pic" sz="quarter" idx="16"/>
          </p:nvPr>
        </p:nvSpPr>
        <p:spPr>
          <a:xfrm>
            <a:off x="6602400" y="1674000"/>
            <a:ext cx="900000" cy="900000"/>
          </a:xfrm>
        </p:spPr>
        <p:txBody>
          <a:bodyPr/>
          <a:lstStyle/>
          <a:p>
            <a:endParaRPr lang="en-GB" dirty="0"/>
          </a:p>
        </p:txBody>
      </p:sp>
      <p:sp>
        <p:nvSpPr>
          <p:cNvPr id="17" name="Picture Placeholder 5"/>
          <p:cNvSpPr>
            <a:spLocks noGrp="1"/>
          </p:cNvSpPr>
          <p:nvPr>
            <p:ph type="pic" sz="quarter" idx="17"/>
          </p:nvPr>
        </p:nvSpPr>
        <p:spPr>
          <a:xfrm>
            <a:off x="8262000" y="1674000"/>
            <a:ext cx="900000" cy="900000"/>
          </a:xfrm>
        </p:spPr>
        <p:txBody>
          <a:bodyPr/>
          <a:lstStyle/>
          <a:p>
            <a:endParaRPr lang="en-GB" dirty="0"/>
          </a:p>
        </p:txBody>
      </p:sp>
      <p:sp>
        <p:nvSpPr>
          <p:cNvPr id="18" name="Picture Placeholder 5"/>
          <p:cNvSpPr>
            <a:spLocks noGrp="1"/>
          </p:cNvSpPr>
          <p:nvPr>
            <p:ph type="pic" sz="quarter" idx="18"/>
          </p:nvPr>
        </p:nvSpPr>
        <p:spPr>
          <a:xfrm>
            <a:off x="3279600" y="3322800"/>
            <a:ext cx="900000" cy="900000"/>
          </a:xfrm>
        </p:spPr>
        <p:txBody>
          <a:bodyPr/>
          <a:lstStyle/>
          <a:p>
            <a:endParaRPr lang="en-GB" dirty="0"/>
          </a:p>
        </p:txBody>
      </p:sp>
      <p:sp>
        <p:nvSpPr>
          <p:cNvPr id="19" name="Picture Placeholder 5"/>
          <p:cNvSpPr>
            <a:spLocks noGrp="1"/>
          </p:cNvSpPr>
          <p:nvPr>
            <p:ph type="pic" sz="quarter" idx="19"/>
          </p:nvPr>
        </p:nvSpPr>
        <p:spPr>
          <a:xfrm>
            <a:off x="4388400" y="3322800"/>
            <a:ext cx="900000" cy="900000"/>
          </a:xfrm>
        </p:spPr>
        <p:txBody>
          <a:bodyPr/>
          <a:lstStyle/>
          <a:p>
            <a:endParaRPr lang="en-GB" dirty="0"/>
          </a:p>
        </p:txBody>
      </p:sp>
      <p:sp>
        <p:nvSpPr>
          <p:cNvPr id="20" name="Picture Placeholder 5"/>
          <p:cNvSpPr>
            <a:spLocks noGrp="1"/>
          </p:cNvSpPr>
          <p:nvPr>
            <p:ph type="pic" sz="quarter" idx="20"/>
          </p:nvPr>
        </p:nvSpPr>
        <p:spPr>
          <a:xfrm>
            <a:off x="5493600" y="3322800"/>
            <a:ext cx="900000" cy="900000"/>
          </a:xfrm>
        </p:spPr>
        <p:txBody>
          <a:bodyPr/>
          <a:lstStyle/>
          <a:p>
            <a:endParaRPr lang="en-GB" dirty="0"/>
          </a:p>
        </p:txBody>
      </p:sp>
      <p:sp>
        <p:nvSpPr>
          <p:cNvPr id="21" name="Picture Placeholder 5"/>
          <p:cNvSpPr>
            <a:spLocks noGrp="1"/>
          </p:cNvSpPr>
          <p:nvPr>
            <p:ph type="pic" sz="quarter" idx="21"/>
          </p:nvPr>
        </p:nvSpPr>
        <p:spPr>
          <a:xfrm>
            <a:off x="6602400" y="3322800"/>
            <a:ext cx="900000" cy="900000"/>
          </a:xfrm>
        </p:spPr>
        <p:txBody>
          <a:bodyPr/>
          <a:lstStyle/>
          <a:p>
            <a:endParaRPr lang="en-GB" dirty="0"/>
          </a:p>
        </p:txBody>
      </p:sp>
      <p:sp>
        <p:nvSpPr>
          <p:cNvPr id="22" name="Picture Placeholder 5"/>
          <p:cNvSpPr>
            <a:spLocks noGrp="1"/>
          </p:cNvSpPr>
          <p:nvPr>
            <p:ph type="pic" sz="quarter" idx="22"/>
          </p:nvPr>
        </p:nvSpPr>
        <p:spPr>
          <a:xfrm>
            <a:off x="3279600" y="4968000"/>
            <a:ext cx="900000" cy="900000"/>
          </a:xfrm>
        </p:spPr>
        <p:txBody>
          <a:bodyPr/>
          <a:lstStyle/>
          <a:p>
            <a:endParaRPr lang="en-GB" dirty="0"/>
          </a:p>
        </p:txBody>
      </p:sp>
      <p:sp>
        <p:nvSpPr>
          <p:cNvPr id="23" name="Picture Placeholder 5"/>
          <p:cNvSpPr>
            <a:spLocks noGrp="1"/>
          </p:cNvSpPr>
          <p:nvPr>
            <p:ph type="pic" sz="quarter" idx="23"/>
          </p:nvPr>
        </p:nvSpPr>
        <p:spPr>
          <a:xfrm>
            <a:off x="4388400" y="4968000"/>
            <a:ext cx="900000" cy="900000"/>
          </a:xfrm>
        </p:spPr>
        <p:txBody>
          <a:bodyPr/>
          <a:lstStyle/>
          <a:p>
            <a:endParaRPr lang="en-GB" dirty="0"/>
          </a:p>
        </p:txBody>
      </p:sp>
      <p:sp>
        <p:nvSpPr>
          <p:cNvPr id="24" name="Picture Placeholder 5"/>
          <p:cNvSpPr>
            <a:spLocks noGrp="1"/>
          </p:cNvSpPr>
          <p:nvPr>
            <p:ph type="pic" sz="quarter" idx="24"/>
          </p:nvPr>
        </p:nvSpPr>
        <p:spPr>
          <a:xfrm>
            <a:off x="5493600" y="4968000"/>
            <a:ext cx="900000" cy="900000"/>
          </a:xfrm>
        </p:spPr>
        <p:txBody>
          <a:bodyPr/>
          <a:lstStyle/>
          <a:p>
            <a:endParaRPr lang="en-GB" dirty="0"/>
          </a:p>
        </p:txBody>
      </p:sp>
      <p:sp>
        <p:nvSpPr>
          <p:cNvPr id="25" name="Picture Placeholder 5"/>
          <p:cNvSpPr>
            <a:spLocks noGrp="1"/>
          </p:cNvSpPr>
          <p:nvPr>
            <p:ph type="pic" sz="quarter" idx="25"/>
          </p:nvPr>
        </p:nvSpPr>
        <p:spPr>
          <a:xfrm>
            <a:off x="6602400" y="4968000"/>
            <a:ext cx="900000" cy="900000"/>
          </a:xfrm>
        </p:spPr>
        <p:txBody>
          <a:bodyPr/>
          <a:lstStyle/>
          <a:p>
            <a:endParaRPr lang="en-GB" dirty="0"/>
          </a:p>
        </p:txBody>
      </p:sp>
      <p:sp>
        <p:nvSpPr>
          <p:cNvPr id="27" name="Picture Placeholder 5"/>
          <p:cNvSpPr>
            <a:spLocks noGrp="1"/>
          </p:cNvSpPr>
          <p:nvPr>
            <p:ph type="pic" sz="quarter" idx="26"/>
          </p:nvPr>
        </p:nvSpPr>
        <p:spPr>
          <a:xfrm>
            <a:off x="1620000" y="3322800"/>
            <a:ext cx="900000" cy="900000"/>
          </a:xfrm>
        </p:spPr>
        <p:txBody>
          <a:bodyPr/>
          <a:lstStyle/>
          <a:p>
            <a:endParaRPr lang="en-GB" dirty="0"/>
          </a:p>
        </p:txBody>
      </p:sp>
      <p:sp>
        <p:nvSpPr>
          <p:cNvPr id="28" name="Picture Placeholder 5"/>
          <p:cNvSpPr>
            <a:spLocks noGrp="1"/>
          </p:cNvSpPr>
          <p:nvPr>
            <p:ph type="pic" sz="quarter" idx="27"/>
          </p:nvPr>
        </p:nvSpPr>
        <p:spPr>
          <a:xfrm>
            <a:off x="8262000" y="3322800"/>
            <a:ext cx="900000" cy="900000"/>
          </a:xfrm>
        </p:spPr>
        <p:txBody>
          <a:bodyPr/>
          <a:lstStyle/>
          <a:p>
            <a:endParaRPr lang="en-GB" dirty="0"/>
          </a:p>
        </p:txBody>
      </p:sp>
      <p:sp>
        <p:nvSpPr>
          <p:cNvPr id="29" name="Picture Placeholder 5"/>
          <p:cNvSpPr>
            <a:spLocks noGrp="1"/>
          </p:cNvSpPr>
          <p:nvPr>
            <p:ph type="pic" sz="quarter" idx="28"/>
          </p:nvPr>
        </p:nvSpPr>
        <p:spPr>
          <a:xfrm>
            <a:off x="1620000" y="4968000"/>
            <a:ext cx="900000" cy="900000"/>
          </a:xfrm>
        </p:spPr>
        <p:txBody>
          <a:bodyPr/>
          <a:lstStyle/>
          <a:p>
            <a:endParaRPr lang="en-GB" dirty="0"/>
          </a:p>
        </p:txBody>
      </p:sp>
      <p:sp>
        <p:nvSpPr>
          <p:cNvPr id="30" name="Picture Placeholder 5"/>
          <p:cNvSpPr>
            <a:spLocks noGrp="1"/>
          </p:cNvSpPr>
          <p:nvPr>
            <p:ph type="pic" sz="quarter" idx="29"/>
          </p:nvPr>
        </p:nvSpPr>
        <p:spPr>
          <a:xfrm>
            <a:off x="8262000" y="4968000"/>
            <a:ext cx="900000" cy="900000"/>
          </a:xfrm>
        </p:spPr>
        <p:txBody>
          <a:bodyPr/>
          <a:lstStyle/>
          <a:p>
            <a:endParaRPr lang="en-GB" dirty="0"/>
          </a:p>
        </p:txBody>
      </p:sp>
      <p:sp>
        <p:nvSpPr>
          <p:cNvPr id="41" name="Text Placeholder 40"/>
          <p:cNvSpPr>
            <a:spLocks noGrp="1"/>
          </p:cNvSpPr>
          <p:nvPr>
            <p:ph type="body" sz="quarter" idx="30"/>
          </p:nvPr>
        </p:nvSpPr>
        <p:spPr>
          <a:xfrm>
            <a:off x="1620000" y="2636837"/>
            <a:ext cx="1080000" cy="643727"/>
          </a:xfrm>
        </p:spPr>
        <p:txBody>
          <a:bodyPr/>
          <a:lstStyle>
            <a:lvl1pPr>
              <a:buFont typeface="Arial" pitchFamily="34" charset="0"/>
              <a:buNone/>
              <a:defRPr b="0"/>
            </a:lvl1pPr>
            <a:lvl2pPr>
              <a:buFont typeface="Arial" pitchFamily="34" charset="0"/>
              <a:buNone/>
              <a:defRPr b="1">
                <a:solidFill>
                  <a:schemeClr val="accent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2" name="Text Placeholder 40"/>
          <p:cNvSpPr>
            <a:spLocks noGrp="1"/>
          </p:cNvSpPr>
          <p:nvPr>
            <p:ph type="body" sz="quarter" idx="31"/>
          </p:nvPr>
        </p:nvSpPr>
        <p:spPr>
          <a:xfrm>
            <a:off x="3279600" y="2636837"/>
            <a:ext cx="1080000" cy="643727"/>
          </a:xfrm>
        </p:spPr>
        <p:txBody>
          <a:bodyPr/>
          <a:lstStyle>
            <a:lvl1pPr>
              <a:buFont typeface="Arial" pitchFamily="34" charset="0"/>
              <a:buNone/>
              <a:defRPr b="0"/>
            </a:lvl1pPr>
            <a:lvl2pPr>
              <a:buFont typeface="Arial" pitchFamily="34" charset="0"/>
              <a:buNone/>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err="1" smtClean="0"/>
              <a:t>lSecond</a:t>
            </a:r>
            <a:r>
              <a:rPr lang="en-GB" noProof="0" dirty="0" smtClean="0"/>
              <a:t> </a:t>
            </a:r>
            <a:r>
              <a:rPr lang="en-GB" noProof="0" dirty="0" err="1" smtClean="0"/>
              <a:t>evel</a:t>
            </a:r>
            <a:endParaRPr lang="en-GB" noProof="0" dirty="0" smtClean="0"/>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3" name="Text Placeholder 40"/>
          <p:cNvSpPr>
            <a:spLocks noGrp="1"/>
          </p:cNvSpPr>
          <p:nvPr>
            <p:ph type="body" sz="quarter" idx="32"/>
          </p:nvPr>
        </p:nvSpPr>
        <p:spPr>
          <a:xfrm>
            <a:off x="4388400" y="2636837"/>
            <a:ext cx="1080000" cy="643727"/>
          </a:xfrm>
        </p:spPr>
        <p:txBody>
          <a:bodyPr/>
          <a:lstStyle>
            <a:lvl1pPr>
              <a:buFont typeface="Arial" pitchFamily="34" charset="0"/>
              <a:buNone/>
              <a:defRPr b="0"/>
            </a:lvl1pPr>
            <a:lvl2pPr>
              <a:buFont typeface="Arial" pitchFamily="34" charset="0"/>
              <a:buNone/>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4" name="Text Placeholder 40"/>
          <p:cNvSpPr>
            <a:spLocks noGrp="1"/>
          </p:cNvSpPr>
          <p:nvPr>
            <p:ph type="body" sz="quarter" idx="33"/>
          </p:nvPr>
        </p:nvSpPr>
        <p:spPr>
          <a:xfrm>
            <a:off x="5493600" y="2636837"/>
            <a:ext cx="1080000" cy="643727"/>
          </a:xfrm>
        </p:spPr>
        <p:txBody>
          <a:bodyPr/>
          <a:lstStyle>
            <a:lvl1pPr>
              <a:buFont typeface="Arial" pitchFamily="34" charset="0"/>
              <a:buNone/>
              <a:defRPr b="0"/>
            </a:lvl1pPr>
            <a:lvl2pPr>
              <a:buFont typeface="Arial" pitchFamily="34" charset="0"/>
              <a:buNone/>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5" name="Text Placeholder 40"/>
          <p:cNvSpPr>
            <a:spLocks noGrp="1"/>
          </p:cNvSpPr>
          <p:nvPr>
            <p:ph type="body" sz="quarter" idx="34"/>
          </p:nvPr>
        </p:nvSpPr>
        <p:spPr>
          <a:xfrm>
            <a:off x="6602400" y="2636837"/>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6" name="Text Placeholder 40"/>
          <p:cNvSpPr>
            <a:spLocks noGrp="1"/>
          </p:cNvSpPr>
          <p:nvPr>
            <p:ph type="body" sz="quarter" idx="35"/>
          </p:nvPr>
        </p:nvSpPr>
        <p:spPr>
          <a:xfrm>
            <a:off x="8262000" y="2636837"/>
            <a:ext cx="1080000" cy="643727"/>
          </a:xfrm>
        </p:spPr>
        <p:txBody>
          <a:bodyPr/>
          <a:lstStyle>
            <a:lvl1pPr>
              <a:buFont typeface="Arial" pitchFamily="34" charset="0"/>
              <a:buNone/>
              <a:defRPr b="0"/>
            </a:lvl1pPr>
            <a:lvl2pPr>
              <a:buFont typeface="Arial" pitchFamily="34" charset="0"/>
              <a:buNone/>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7" name="Text Placeholder 40"/>
          <p:cNvSpPr>
            <a:spLocks noGrp="1"/>
          </p:cNvSpPr>
          <p:nvPr>
            <p:ph type="body" sz="quarter" idx="36"/>
          </p:nvPr>
        </p:nvSpPr>
        <p:spPr>
          <a:xfrm>
            <a:off x="16200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8" name="Text Placeholder 40"/>
          <p:cNvSpPr>
            <a:spLocks noGrp="1"/>
          </p:cNvSpPr>
          <p:nvPr>
            <p:ph type="body" sz="quarter" idx="37"/>
          </p:nvPr>
        </p:nvSpPr>
        <p:spPr>
          <a:xfrm>
            <a:off x="32796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9" name="Text Placeholder 40"/>
          <p:cNvSpPr>
            <a:spLocks noGrp="1"/>
          </p:cNvSpPr>
          <p:nvPr>
            <p:ph type="body" sz="quarter" idx="38"/>
          </p:nvPr>
        </p:nvSpPr>
        <p:spPr>
          <a:xfrm>
            <a:off x="43884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0" name="Text Placeholder 40"/>
          <p:cNvSpPr>
            <a:spLocks noGrp="1"/>
          </p:cNvSpPr>
          <p:nvPr>
            <p:ph type="body" sz="quarter" idx="39"/>
          </p:nvPr>
        </p:nvSpPr>
        <p:spPr>
          <a:xfrm>
            <a:off x="54936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1" name="Text Placeholder 40"/>
          <p:cNvSpPr>
            <a:spLocks noGrp="1"/>
          </p:cNvSpPr>
          <p:nvPr>
            <p:ph type="body" sz="quarter" idx="40"/>
          </p:nvPr>
        </p:nvSpPr>
        <p:spPr>
          <a:xfrm>
            <a:off x="66024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2" name="Text Placeholder 40"/>
          <p:cNvSpPr>
            <a:spLocks noGrp="1"/>
          </p:cNvSpPr>
          <p:nvPr>
            <p:ph type="body" sz="quarter" idx="41"/>
          </p:nvPr>
        </p:nvSpPr>
        <p:spPr>
          <a:xfrm>
            <a:off x="82620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3" name="Text Placeholder 40"/>
          <p:cNvSpPr>
            <a:spLocks noGrp="1"/>
          </p:cNvSpPr>
          <p:nvPr>
            <p:ph type="body" sz="quarter" idx="42"/>
          </p:nvPr>
        </p:nvSpPr>
        <p:spPr>
          <a:xfrm>
            <a:off x="16200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4" name="Text Placeholder 40"/>
          <p:cNvSpPr>
            <a:spLocks noGrp="1"/>
          </p:cNvSpPr>
          <p:nvPr>
            <p:ph type="body" sz="quarter" idx="43"/>
          </p:nvPr>
        </p:nvSpPr>
        <p:spPr>
          <a:xfrm>
            <a:off x="32796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5" name="Text Placeholder 40"/>
          <p:cNvSpPr>
            <a:spLocks noGrp="1"/>
          </p:cNvSpPr>
          <p:nvPr>
            <p:ph type="body" sz="quarter" idx="44"/>
          </p:nvPr>
        </p:nvSpPr>
        <p:spPr>
          <a:xfrm>
            <a:off x="43884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6" name="Text Placeholder 40"/>
          <p:cNvSpPr>
            <a:spLocks noGrp="1"/>
          </p:cNvSpPr>
          <p:nvPr>
            <p:ph type="body" sz="quarter" idx="45"/>
          </p:nvPr>
        </p:nvSpPr>
        <p:spPr>
          <a:xfrm>
            <a:off x="54936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7" name="Text Placeholder 40"/>
          <p:cNvSpPr>
            <a:spLocks noGrp="1"/>
          </p:cNvSpPr>
          <p:nvPr>
            <p:ph type="body" sz="quarter" idx="46"/>
          </p:nvPr>
        </p:nvSpPr>
        <p:spPr>
          <a:xfrm>
            <a:off x="66024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8" name="Text Placeholder 40"/>
          <p:cNvSpPr>
            <a:spLocks noGrp="1"/>
          </p:cNvSpPr>
          <p:nvPr>
            <p:ph type="body" sz="quarter" idx="47"/>
          </p:nvPr>
        </p:nvSpPr>
        <p:spPr>
          <a:xfrm>
            <a:off x="82620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9" name="Text Placeholder 6"/>
          <p:cNvSpPr>
            <a:spLocks noGrp="1"/>
          </p:cNvSpPr>
          <p:nvPr>
            <p:ph type="body" sz="quarter" idx="48"/>
          </p:nvPr>
        </p:nvSpPr>
        <p:spPr>
          <a:xfrm>
            <a:off x="1619250" y="540000"/>
            <a:ext cx="8640000" cy="180000"/>
          </a:xfrm>
          <a:noFill/>
        </p:spPr>
        <p:txBody>
          <a:bodyPr/>
          <a:lstStyle>
            <a:lvl1pPr marL="270000" indent="-270000">
              <a:lnSpc>
                <a:spcPts val="1800"/>
              </a:lnSpc>
              <a:defRPr sz="1500" b="0">
                <a:solidFill>
                  <a:srgbClr val="988642"/>
                </a:solidFill>
                <a:latin typeface="Trajan Pro"/>
                <a:cs typeface="Trajan Pro"/>
              </a:defRPr>
            </a:lvl1pPr>
          </a:lstStyle>
          <a:p>
            <a:pPr lvl="0"/>
            <a:r>
              <a:rPr lang="en-GB" dirty="0" smtClean="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sset Allocation x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Slide Number Placeholder 2"/>
          <p:cNvSpPr>
            <a:spLocks noGrp="1"/>
          </p:cNvSpPr>
          <p:nvPr>
            <p:ph type="sldNum" sz="quarter" idx="10"/>
          </p:nvPr>
        </p:nvSpPr>
        <p:spPr/>
        <p:txBody>
          <a:bodyPr/>
          <a:lstStyle/>
          <a:p>
            <a:fld id="{ED49CCD0-4036-41ED-A3F5-B992C8675BB3}" type="slidenum">
              <a:rPr lang="en-GB" smtClean="0">
                <a:solidFill>
                  <a:srgbClr val="000000"/>
                </a:solidFill>
              </a:rPr>
              <a:pPr/>
              <a:t>‹#›</a:t>
            </a:fld>
            <a:endParaRPr lang="en-GB" dirty="0">
              <a:solidFill>
                <a:srgbClr val="000000"/>
              </a:solidFill>
            </a:endParaRPr>
          </a:p>
        </p:txBody>
      </p:sp>
      <p:sp>
        <p:nvSpPr>
          <p:cNvPr id="4" name="Footer Placeholder 3"/>
          <p:cNvSpPr>
            <a:spLocks noGrp="1"/>
          </p:cNvSpPr>
          <p:nvPr>
            <p:ph type="ftr" sz="quarter" idx="11"/>
          </p:nvPr>
        </p:nvSpPr>
        <p:spPr/>
        <p:txBody>
          <a:body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62" name="Chart Placeholder 61"/>
          <p:cNvSpPr>
            <a:spLocks noGrp="1"/>
          </p:cNvSpPr>
          <p:nvPr>
            <p:ph type="chart" sz="quarter" idx="13"/>
          </p:nvPr>
        </p:nvSpPr>
        <p:spPr>
          <a:xfrm>
            <a:off x="1619999" y="1708149"/>
            <a:ext cx="2736000" cy="1260000"/>
          </a:xfrm>
        </p:spPr>
        <p:txBody>
          <a:bodyPr/>
          <a:lstStyle/>
          <a:p>
            <a:endParaRPr lang="en-GB" dirty="0"/>
          </a:p>
        </p:txBody>
      </p:sp>
      <p:sp>
        <p:nvSpPr>
          <p:cNvPr id="64" name="Chart Placeholder 61"/>
          <p:cNvSpPr>
            <a:spLocks noGrp="1"/>
          </p:cNvSpPr>
          <p:nvPr>
            <p:ph type="chart" sz="quarter" idx="15"/>
          </p:nvPr>
        </p:nvSpPr>
        <p:spPr>
          <a:xfrm>
            <a:off x="4554000" y="1708149"/>
            <a:ext cx="2736000" cy="1260000"/>
          </a:xfrm>
        </p:spPr>
        <p:txBody>
          <a:bodyPr/>
          <a:lstStyle/>
          <a:p>
            <a:endParaRPr lang="en-GB" dirty="0"/>
          </a:p>
        </p:txBody>
      </p:sp>
      <p:sp>
        <p:nvSpPr>
          <p:cNvPr id="66" name="Chart Placeholder 61"/>
          <p:cNvSpPr>
            <a:spLocks noGrp="1"/>
          </p:cNvSpPr>
          <p:nvPr>
            <p:ph type="chart" sz="quarter" idx="17"/>
          </p:nvPr>
        </p:nvSpPr>
        <p:spPr>
          <a:xfrm>
            <a:off x="7524000" y="1708149"/>
            <a:ext cx="2736000" cy="1260000"/>
          </a:xfrm>
        </p:spPr>
        <p:txBody>
          <a:bodyPr/>
          <a:lstStyle/>
          <a:p>
            <a:endParaRPr lang="en-GB" dirty="0"/>
          </a:p>
        </p:txBody>
      </p:sp>
      <p:sp>
        <p:nvSpPr>
          <p:cNvPr id="60" name="Table Placeholder 59"/>
          <p:cNvSpPr>
            <a:spLocks noGrp="1"/>
          </p:cNvSpPr>
          <p:nvPr>
            <p:ph type="tbl" sz="quarter" idx="12"/>
          </p:nvPr>
        </p:nvSpPr>
        <p:spPr>
          <a:xfrm>
            <a:off x="1584000" y="2880000"/>
            <a:ext cx="2736000" cy="3972465"/>
          </a:xfrm>
        </p:spPr>
        <p:txBody>
          <a:bodyPr/>
          <a:lstStyle/>
          <a:p>
            <a:endParaRPr lang="en-GB" dirty="0"/>
          </a:p>
        </p:txBody>
      </p:sp>
      <p:sp>
        <p:nvSpPr>
          <p:cNvPr id="63" name="Table Placeholder 59"/>
          <p:cNvSpPr>
            <a:spLocks noGrp="1"/>
          </p:cNvSpPr>
          <p:nvPr>
            <p:ph type="tbl" sz="quarter" idx="14"/>
          </p:nvPr>
        </p:nvSpPr>
        <p:spPr>
          <a:xfrm>
            <a:off x="4536000" y="2880000"/>
            <a:ext cx="2736000" cy="3972465"/>
          </a:xfrm>
        </p:spPr>
        <p:txBody>
          <a:bodyPr/>
          <a:lstStyle/>
          <a:p>
            <a:endParaRPr lang="en-GB" dirty="0"/>
          </a:p>
        </p:txBody>
      </p:sp>
      <p:sp>
        <p:nvSpPr>
          <p:cNvPr id="65" name="Table Placeholder 59"/>
          <p:cNvSpPr>
            <a:spLocks noGrp="1"/>
          </p:cNvSpPr>
          <p:nvPr>
            <p:ph type="tbl" sz="quarter" idx="16"/>
          </p:nvPr>
        </p:nvSpPr>
        <p:spPr>
          <a:xfrm>
            <a:off x="7488000" y="2880000"/>
            <a:ext cx="2736000" cy="3972465"/>
          </a:xfrm>
        </p:spPr>
        <p:txBody>
          <a:bodyPr/>
          <a:lstStyle/>
          <a:p>
            <a:endParaRPr lang="en-GB" dirty="0"/>
          </a:p>
        </p:txBody>
      </p:sp>
      <p:sp>
        <p:nvSpPr>
          <p:cNvPr id="11" name="Text Placeholder 6"/>
          <p:cNvSpPr>
            <a:spLocks noGrp="1"/>
          </p:cNvSpPr>
          <p:nvPr>
            <p:ph type="body" sz="quarter" idx="48"/>
          </p:nvPr>
        </p:nvSpPr>
        <p:spPr>
          <a:xfrm>
            <a:off x="1619250" y="540000"/>
            <a:ext cx="8640000" cy="180000"/>
          </a:xfrm>
          <a:noFill/>
        </p:spPr>
        <p:txBody>
          <a:bodyPr/>
          <a:lstStyle>
            <a:lvl1pPr marL="270000" indent="-270000">
              <a:lnSpc>
                <a:spcPts val="1800"/>
              </a:lnSpc>
              <a:defRPr sz="1500" b="0">
                <a:solidFill>
                  <a:srgbClr val="988642"/>
                </a:solidFill>
                <a:latin typeface="Trajan Pro"/>
                <a:cs typeface="Trajan Pro"/>
              </a:defRPr>
            </a:lvl1pPr>
          </a:lstStyle>
          <a:p>
            <a:pPr lvl="0"/>
            <a:r>
              <a:rPr lang="en-GB" dirty="0"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sset Allocation x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Slide Number Placeholder 2"/>
          <p:cNvSpPr>
            <a:spLocks noGrp="1"/>
          </p:cNvSpPr>
          <p:nvPr>
            <p:ph type="sldNum" sz="quarter" idx="10"/>
          </p:nvPr>
        </p:nvSpPr>
        <p:spPr/>
        <p:txBody>
          <a:bodyPr/>
          <a:lstStyle/>
          <a:p>
            <a:fld id="{ED49CCD0-4036-41ED-A3F5-B992C8675BB3}" type="slidenum">
              <a:rPr lang="en-GB" smtClean="0">
                <a:solidFill>
                  <a:srgbClr val="000000"/>
                </a:solidFill>
              </a:rPr>
              <a:pPr/>
              <a:t>‹#›</a:t>
            </a:fld>
            <a:endParaRPr lang="en-GB" dirty="0">
              <a:solidFill>
                <a:srgbClr val="000000"/>
              </a:solidFill>
            </a:endParaRPr>
          </a:p>
        </p:txBody>
      </p:sp>
      <p:sp>
        <p:nvSpPr>
          <p:cNvPr id="4" name="Footer Placeholder 3"/>
          <p:cNvSpPr>
            <a:spLocks noGrp="1"/>
          </p:cNvSpPr>
          <p:nvPr>
            <p:ph type="ftr" sz="quarter" idx="11"/>
          </p:nvPr>
        </p:nvSpPr>
        <p:spPr/>
        <p:txBody>
          <a:body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62" name="Chart Placeholder 61"/>
          <p:cNvSpPr>
            <a:spLocks noGrp="1"/>
          </p:cNvSpPr>
          <p:nvPr>
            <p:ph type="chart" sz="quarter" idx="13"/>
          </p:nvPr>
        </p:nvSpPr>
        <p:spPr>
          <a:xfrm>
            <a:off x="1619999" y="1674000"/>
            <a:ext cx="4212000" cy="2304000"/>
          </a:xfrm>
        </p:spPr>
        <p:txBody>
          <a:bodyPr/>
          <a:lstStyle/>
          <a:p>
            <a:endParaRPr lang="en-GB" dirty="0"/>
          </a:p>
        </p:txBody>
      </p:sp>
      <p:sp>
        <p:nvSpPr>
          <p:cNvPr id="65" name="Table Placeholder 59"/>
          <p:cNvSpPr>
            <a:spLocks noGrp="1"/>
          </p:cNvSpPr>
          <p:nvPr>
            <p:ph type="tbl" sz="quarter" idx="16"/>
          </p:nvPr>
        </p:nvSpPr>
        <p:spPr>
          <a:xfrm>
            <a:off x="6048000" y="1673999"/>
            <a:ext cx="4212000" cy="5130000"/>
          </a:xfrm>
        </p:spPr>
        <p:txBody>
          <a:bodyPr/>
          <a:lstStyle/>
          <a:p>
            <a:endParaRPr lang="en-GB" dirty="0"/>
          </a:p>
        </p:txBody>
      </p:sp>
      <p:sp>
        <p:nvSpPr>
          <p:cNvPr id="12" name="Text Placeholder 11"/>
          <p:cNvSpPr>
            <a:spLocks noGrp="1"/>
          </p:cNvSpPr>
          <p:nvPr>
            <p:ph type="body" sz="quarter" idx="17"/>
          </p:nvPr>
        </p:nvSpPr>
        <p:spPr>
          <a:xfrm>
            <a:off x="1619999" y="4068000"/>
            <a:ext cx="4212000" cy="2700000"/>
          </a:xfrm>
        </p:spPr>
        <p:txBody>
          <a:bodyPr/>
          <a:lstStyle>
            <a:lvl1pPr>
              <a:spcAft>
                <a:spcPts val="500"/>
              </a:spcAft>
              <a:defRPr/>
            </a:lvl1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8" name="Text Placeholder 6"/>
          <p:cNvSpPr>
            <a:spLocks noGrp="1"/>
          </p:cNvSpPr>
          <p:nvPr>
            <p:ph type="body" sz="quarter" idx="48"/>
          </p:nvPr>
        </p:nvSpPr>
        <p:spPr>
          <a:xfrm>
            <a:off x="1619250" y="540000"/>
            <a:ext cx="8640000" cy="180000"/>
          </a:xfrm>
          <a:noFill/>
        </p:spPr>
        <p:txBody>
          <a:bodyPr/>
          <a:lstStyle>
            <a:lvl1pPr marL="270000" indent="-270000">
              <a:lnSpc>
                <a:spcPts val="1800"/>
              </a:lnSpc>
              <a:defRPr sz="1500" b="0">
                <a:solidFill>
                  <a:srgbClr val="988642"/>
                </a:solidFill>
                <a:latin typeface="Trajan Pro"/>
                <a:cs typeface="Trajan Pro"/>
              </a:defRPr>
            </a:lvl1pPr>
          </a:lstStyle>
          <a:p>
            <a:pPr lvl="0"/>
            <a:r>
              <a:rPr lang="en-GB" dirty="0"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L1_W BGD">
    <p:spTree>
      <p:nvGrpSpPr>
        <p:cNvPr id="1" name=""/>
        <p:cNvGrpSpPr/>
        <p:nvPr/>
      </p:nvGrpSpPr>
      <p:grpSpPr>
        <a:xfrm>
          <a:off x="0" y="0"/>
          <a:ext cx="0" cy="0"/>
          <a:chOff x="0" y="0"/>
          <a:chExt cx="0" cy="0"/>
        </a:xfrm>
      </p:grpSpPr>
      <p:sp>
        <p:nvSpPr>
          <p:cNvPr id="2" name="Title 1"/>
          <p:cNvSpPr>
            <a:spLocks noGrp="1"/>
          </p:cNvSpPr>
          <p:nvPr>
            <p:ph type="title"/>
          </p:nvPr>
        </p:nvSpPr>
        <p:spPr>
          <a:xfrm>
            <a:off x="1619250" y="819150"/>
            <a:ext cx="8637588" cy="801688"/>
          </a:xfrm>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1619250" y="1673225"/>
            <a:ext cx="4072633" cy="5127625"/>
          </a:xfrm>
          <a:noFill/>
        </p:spPr>
        <p:txBody>
          <a:bodyPr/>
          <a:lstStyle>
            <a:lvl1pPr marL="0" indent="0">
              <a:buNone/>
              <a:defRPr/>
            </a:lvl1pPr>
            <a:lvl2pPr marL="0" indent="0">
              <a:buNone/>
              <a:defRPr b="1">
                <a:latin typeface="Times"/>
                <a:cs typeface="Times"/>
              </a:defRPr>
            </a:lvl2pPr>
            <a:lvl3pPr marL="0" indent="3175">
              <a:buNone/>
              <a:defRPr>
                <a:latin typeface="Times"/>
                <a:cs typeface="Times"/>
              </a:defRPr>
            </a:lvl3pPr>
            <a:lvl4pPr marL="180000" indent="-180000">
              <a:buFont typeface="Arial"/>
              <a:buChar char="•"/>
              <a:defRPr>
                <a:latin typeface="Times"/>
                <a:cs typeface="Times"/>
              </a:defRPr>
            </a:lvl4pPr>
            <a:lvl5pPr marL="360000" indent="-180000">
              <a:buFont typeface="Lucida Grande"/>
              <a:buChar char="-"/>
              <a:defRPr>
                <a:latin typeface="Times"/>
                <a:cs typeface="Times"/>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Rectangle 6"/>
          <p:cNvSpPr>
            <a:spLocks noGrp="1" noChangeArrowheads="1"/>
          </p:cNvSpPr>
          <p:nvPr>
            <p:ph type="sldNum" sz="quarter" idx="10"/>
          </p:nvPr>
        </p:nvSpPr>
        <p:spPr>
          <a:ln/>
        </p:spPr>
        <p:txBody>
          <a:bodyPr/>
          <a:lstStyle>
            <a:lvl1pPr>
              <a:defRPr/>
            </a:lvl1pPr>
          </a:lstStyle>
          <a:p>
            <a:fld id="{DEBD97A0-DB2E-4946-B0F4-2A91C1328D3E}" type="slidenum">
              <a:rPr lang="en-GB"/>
              <a:pPr/>
              <a:t>‹#›</a:t>
            </a:fld>
            <a:endParaRPr lang="en-GB" dirty="0"/>
          </a:p>
        </p:txBody>
      </p:sp>
      <p:sp>
        <p:nvSpPr>
          <p:cNvPr id="5" name="Rectangle 10"/>
          <p:cNvSpPr>
            <a:spLocks noGrp="1" noChangeArrowheads="1"/>
          </p:cNvSpPr>
          <p:nvPr>
            <p:ph type="ftr" sz="quarter" idx="11"/>
          </p:nvPr>
        </p:nvSpPr>
        <p:spPr>
          <a:ln/>
        </p:spPr>
        <p:txBody>
          <a:bodyPr/>
          <a:lstStyle>
            <a:lvl1pPr>
              <a:defRPr/>
            </a:lvl1pPr>
          </a:lstStyle>
          <a:p>
            <a:pPr>
              <a:defRPr/>
            </a:pPr>
            <a:r>
              <a:rPr lang="en-GB" dirty="0" smtClean="0"/>
              <a:t>Rathbone Investment Management | July 2014</a:t>
            </a:r>
            <a:endParaRPr lang="en-GB" dirty="0"/>
          </a:p>
        </p:txBody>
      </p:sp>
      <p:sp>
        <p:nvSpPr>
          <p:cNvPr id="7" name="Text Placeholder 6"/>
          <p:cNvSpPr>
            <a:spLocks noGrp="1"/>
          </p:cNvSpPr>
          <p:nvPr>
            <p:ph type="body" sz="quarter" idx="12" hasCustomPrompt="1"/>
          </p:nvPr>
        </p:nvSpPr>
        <p:spPr>
          <a:xfrm>
            <a:off x="1619250" y="540000"/>
            <a:ext cx="8640000" cy="180000"/>
          </a:xfrm>
          <a:noFill/>
        </p:spPr>
        <p:txBody>
          <a:bodyPr/>
          <a:lstStyle>
            <a:lvl1pPr marL="270000" marR="0" indent="-270000" algn="l" defTabSz="995363" rtl="0" eaLnBrk="0" fontAlgn="base" latinLnBrk="0" hangingPunct="0">
              <a:lnSpc>
                <a:spcPts val="1800"/>
              </a:lnSpc>
              <a:spcBef>
                <a:spcPct val="0"/>
              </a:spcBef>
              <a:spcAft>
                <a:spcPct val="0"/>
              </a:spcAft>
              <a:buClrTx/>
              <a:buSzTx/>
              <a:buFontTx/>
              <a:buNone/>
              <a:tabLst/>
              <a:defRPr b="0">
                <a:solidFill>
                  <a:schemeClr val="bg2"/>
                </a:solidFill>
              </a:defRPr>
            </a:lvl1pPr>
          </a:lstStyle>
          <a:p>
            <a:pPr marL="270000" marR="0" lvl="0" indent="-270000" algn="l" defTabSz="995363" rtl="0" eaLnBrk="0" fontAlgn="base" latinLnBrk="0" hangingPunct="0">
              <a:lnSpc>
                <a:spcPts val="1800"/>
              </a:lnSpc>
              <a:spcBef>
                <a:spcPct val="0"/>
              </a:spcBef>
              <a:spcAft>
                <a:spcPct val="0"/>
              </a:spcAft>
              <a:buClrTx/>
              <a:buSzTx/>
              <a:buFontTx/>
              <a:buNone/>
              <a:tabLst/>
              <a:defRPr/>
            </a:pPr>
            <a:r>
              <a:rPr lang="en-GB" dirty="0" smtClean="0"/>
              <a:t>3rd Quarter 2014</a:t>
            </a:r>
          </a:p>
          <a:p>
            <a:pPr marL="270000" marR="0" lvl="0" indent="-270000" algn="l" defTabSz="995363" rtl="0" eaLnBrk="0" fontAlgn="base" latinLnBrk="0" hangingPunct="0">
              <a:lnSpc>
                <a:spcPts val="1800"/>
              </a:lnSpc>
              <a:spcBef>
                <a:spcPct val="0"/>
              </a:spcBef>
              <a:spcAft>
                <a:spcPct val="0"/>
              </a:spcAft>
              <a:buClrTx/>
              <a:buSzTx/>
              <a:buFontTx/>
              <a:buNone/>
              <a:tabLst/>
              <a:defRPr/>
            </a:pPr>
            <a:endParaRPr lang="en-GB" dirty="0" smtClean="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mitt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GB" noProof="0" dirty="0" smtClean="0"/>
              <a:t>Click to edit Master title style</a:t>
            </a:r>
            <a:endParaRPr lang="en-GB" noProof="0" dirty="0"/>
          </a:p>
        </p:txBody>
      </p:sp>
      <p:sp>
        <p:nvSpPr>
          <p:cNvPr id="3" name="Slide Number Placeholder 2"/>
          <p:cNvSpPr>
            <a:spLocks noGrp="1"/>
          </p:cNvSpPr>
          <p:nvPr>
            <p:ph type="sldNum" sz="quarter" idx="10"/>
          </p:nvPr>
        </p:nvSpPr>
        <p:spPr/>
        <p:txBody>
          <a:bodyPr/>
          <a:lstStyle/>
          <a:p>
            <a:fld id="{ED49CCD0-4036-41ED-A3F5-B992C8675BB3}" type="slidenum">
              <a:rPr lang="en-GB" smtClean="0">
                <a:solidFill>
                  <a:srgbClr val="000000"/>
                </a:solidFill>
              </a:rPr>
              <a:pPr/>
              <a:t>‹#›</a:t>
            </a:fld>
            <a:endParaRPr lang="en-GB" dirty="0">
              <a:solidFill>
                <a:srgbClr val="000000"/>
              </a:solidFill>
            </a:endParaRPr>
          </a:p>
        </p:txBody>
      </p:sp>
      <p:sp>
        <p:nvSpPr>
          <p:cNvPr id="4" name="Footer Placeholder 3"/>
          <p:cNvSpPr>
            <a:spLocks noGrp="1"/>
          </p:cNvSpPr>
          <p:nvPr>
            <p:ph type="ftr" sz="quarter" idx="11"/>
          </p:nvPr>
        </p:nvSpPr>
        <p:spPr/>
        <p:txBody>
          <a:body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6" name="Picture Placeholder 5"/>
          <p:cNvSpPr>
            <a:spLocks noGrp="1"/>
          </p:cNvSpPr>
          <p:nvPr>
            <p:ph type="pic" sz="quarter" idx="12"/>
          </p:nvPr>
        </p:nvSpPr>
        <p:spPr>
          <a:xfrm>
            <a:off x="1620000" y="1674000"/>
            <a:ext cx="900000" cy="900000"/>
          </a:xfrm>
        </p:spPr>
        <p:txBody>
          <a:bodyPr/>
          <a:lstStyle/>
          <a:p>
            <a:endParaRPr lang="en-GB" dirty="0"/>
          </a:p>
        </p:txBody>
      </p:sp>
      <p:sp>
        <p:nvSpPr>
          <p:cNvPr id="7" name="Picture Placeholder 5"/>
          <p:cNvSpPr>
            <a:spLocks noGrp="1"/>
          </p:cNvSpPr>
          <p:nvPr>
            <p:ph type="pic" sz="quarter" idx="13"/>
          </p:nvPr>
        </p:nvSpPr>
        <p:spPr>
          <a:xfrm>
            <a:off x="3279600" y="1674000"/>
            <a:ext cx="900000" cy="900000"/>
          </a:xfrm>
        </p:spPr>
        <p:txBody>
          <a:bodyPr/>
          <a:lstStyle/>
          <a:p>
            <a:endParaRPr lang="en-GB" dirty="0"/>
          </a:p>
        </p:txBody>
      </p:sp>
      <p:sp>
        <p:nvSpPr>
          <p:cNvPr id="14" name="Picture Placeholder 5"/>
          <p:cNvSpPr>
            <a:spLocks noGrp="1"/>
          </p:cNvSpPr>
          <p:nvPr>
            <p:ph type="pic" sz="quarter" idx="14"/>
          </p:nvPr>
        </p:nvSpPr>
        <p:spPr>
          <a:xfrm>
            <a:off x="4388400" y="1674000"/>
            <a:ext cx="900000" cy="900000"/>
          </a:xfrm>
        </p:spPr>
        <p:txBody>
          <a:bodyPr/>
          <a:lstStyle/>
          <a:p>
            <a:endParaRPr lang="en-GB" dirty="0"/>
          </a:p>
        </p:txBody>
      </p:sp>
      <p:sp>
        <p:nvSpPr>
          <p:cNvPr id="15" name="Picture Placeholder 5"/>
          <p:cNvSpPr>
            <a:spLocks noGrp="1"/>
          </p:cNvSpPr>
          <p:nvPr>
            <p:ph type="pic" sz="quarter" idx="15"/>
          </p:nvPr>
        </p:nvSpPr>
        <p:spPr>
          <a:xfrm>
            <a:off x="5493600" y="1674000"/>
            <a:ext cx="900000" cy="900000"/>
          </a:xfrm>
        </p:spPr>
        <p:txBody>
          <a:bodyPr/>
          <a:lstStyle/>
          <a:p>
            <a:endParaRPr lang="en-GB" dirty="0"/>
          </a:p>
        </p:txBody>
      </p:sp>
      <p:sp>
        <p:nvSpPr>
          <p:cNvPr id="16" name="Picture Placeholder 5"/>
          <p:cNvSpPr>
            <a:spLocks noGrp="1"/>
          </p:cNvSpPr>
          <p:nvPr>
            <p:ph type="pic" sz="quarter" idx="16"/>
          </p:nvPr>
        </p:nvSpPr>
        <p:spPr>
          <a:xfrm>
            <a:off x="6602400" y="1674000"/>
            <a:ext cx="900000" cy="900000"/>
          </a:xfrm>
        </p:spPr>
        <p:txBody>
          <a:bodyPr/>
          <a:lstStyle/>
          <a:p>
            <a:endParaRPr lang="en-GB" dirty="0"/>
          </a:p>
        </p:txBody>
      </p:sp>
      <p:sp>
        <p:nvSpPr>
          <p:cNvPr id="17" name="Picture Placeholder 5"/>
          <p:cNvSpPr>
            <a:spLocks noGrp="1"/>
          </p:cNvSpPr>
          <p:nvPr>
            <p:ph type="pic" sz="quarter" idx="17"/>
          </p:nvPr>
        </p:nvSpPr>
        <p:spPr>
          <a:xfrm>
            <a:off x="8262000" y="1674000"/>
            <a:ext cx="900000" cy="900000"/>
          </a:xfrm>
        </p:spPr>
        <p:txBody>
          <a:bodyPr/>
          <a:lstStyle/>
          <a:p>
            <a:endParaRPr lang="en-GB" dirty="0"/>
          </a:p>
        </p:txBody>
      </p:sp>
      <p:sp>
        <p:nvSpPr>
          <p:cNvPr id="18" name="Picture Placeholder 5"/>
          <p:cNvSpPr>
            <a:spLocks noGrp="1"/>
          </p:cNvSpPr>
          <p:nvPr>
            <p:ph type="pic" sz="quarter" idx="18"/>
          </p:nvPr>
        </p:nvSpPr>
        <p:spPr>
          <a:xfrm>
            <a:off x="3279600" y="3322800"/>
            <a:ext cx="900000" cy="900000"/>
          </a:xfrm>
        </p:spPr>
        <p:txBody>
          <a:bodyPr/>
          <a:lstStyle/>
          <a:p>
            <a:endParaRPr lang="en-GB" dirty="0"/>
          </a:p>
        </p:txBody>
      </p:sp>
      <p:sp>
        <p:nvSpPr>
          <p:cNvPr id="19" name="Picture Placeholder 5"/>
          <p:cNvSpPr>
            <a:spLocks noGrp="1"/>
          </p:cNvSpPr>
          <p:nvPr>
            <p:ph type="pic" sz="quarter" idx="19"/>
          </p:nvPr>
        </p:nvSpPr>
        <p:spPr>
          <a:xfrm>
            <a:off x="4388400" y="3322800"/>
            <a:ext cx="900000" cy="900000"/>
          </a:xfrm>
        </p:spPr>
        <p:txBody>
          <a:bodyPr/>
          <a:lstStyle/>
          <a:p>
            <a:endParaRPr lang="en-GB" dirty="0"/>
          </a:p>
        </p:txBody>
      </p:sp>
      <p:sp>
        <p:nvSpPr>
          <p:cNvPr id="20" name="Picture Placeholder 5"/>
          <p:cNvSpPr>
            <a:spLocks noGrp="1"/>
          </p:cNvSpPr>
          <p:nvPr>
            <p:ph type="pic" sz="quarter" idx="20"/>
          </p:nvPr>
        </p:nvSpPr>
        <p:spPr>
          <a:xfrm>
            <a:off x="5493600" y="3322800"/>
            <a:ext cx="900000" cy="900000"/>
          </a:xfrm>
        </p:spPr>
        <p:txBody>
          <a:bodyPr/>
          <a:lstStyle/>
          <a:p>
            <a:endParaRPr lang="en-GB" dirty="0"/>
          </a:p>
        </p:txBody>
      </p:sp>
      <p:sp>
        <p:nvSpPr>
          <p:cNvPr id="21" name="Picture Placeholder 5"/>
          <p:cNvSpPr>
            <a:spLocks noGrp="1"/>
          </p:cNvSpPr>
          <p:nvPr>
            <p:ph type="pic" sz="quarter" idx="21"/>
          </p:nvPr>
        </p:nvSpPr>
        <p:spPr>
          <a:xfrm>
            <a:off x="6602400" y="3322800"/>
            <a:ext cx="900000" cy="900000"/>
          </a:xfrm>
        </p:spPr>
        <p:txBody>
          <a:bodyPr/>
          <a:lstStyle/>
          <a:p>
            <a:endParaRPr lang="en-GB" dirty="0"/>
          </a:p>
        </p:txBody>
      </p:sp>
      <p:sp>
        <p:nvSpPr>
          <p:cNvPr id="22" name="Picture Placeholder 5"/>
          <p:cNvSpPr>
            <a:spLocks noGrp="1"/>
          </p:cNvSpPr>
          <p:nvPr>
            <p:ph type="pic" sz="quarter" idx="22"/>
          </p:nvPr>
        </p:nvSpPr>
        <p:spPr>
          <a:xfrm>
            <a:off x="3279600" y="4968000"/>
            <a:ext cx="900000" cy="900000"/>
          </a:xfrm>
        </p:spPr>
        <p:txBody>
          <a:bodyPr/>
          <a:lstStyle/>
          <a:p>
            <a:endParaRPr lang="en-GB" dirty="0"/>
          </a:p>
        </p:txBody>
      </p:sp>
      <p:sp>
        <p:nvSpPr>
          <p:cNvPr id="23" name="Picture Placeholder 5"/>
          <p:cNvSpPr>
            <a:spLocks noGrp="1"/>
          </p:cNvSpPr>
          <p:nvPr>
            <p:ph type="pic" sz="quarter" idx="23"/>
          </p:nvPr>
        </p:nvSpPr>
        <p:spPr>
          <a:xfrm>
            <a:off x="4388400" y="4968000"/>
            <a:ext cx="900000" cy="900000"/>
          </a:xfrm>
        </p:spPr>
        <p:txBody>
          <a:bodyPr/>
          <a:lstStyle/>
          <a:p>
            <a:endParaRPr lang="en-GB" dirty="0"/>
          </a:p>
        </p:txBody>
      </p:sp>
      <p:sp>
        <p:nvSpPr>
          <p:cNvPr id="24" name="Picture Placeholder 5"/>
          <p:cNvSpPr>
            <a:spLocks noGrp="1"/>
          </p:cNvSpPr>
          <p:nvPr>
            <p:ph type="pic" sz="quarter" idx="24"/>
          </p:nvPr>
        </p:nvSpPr>
        <p:spPr>
          <a:xfrm>
            <a:off x="5493600" y="4968000"/>
            <a:ext cx="900000" cy="900000"/>
          </a:xfrm>
        </p:spPr>
        <p:txBody>
          <a:bodyPr/>
          <a:lstStyle/>
          <a:p>
            <a:endParaRPr lang="en-GB" dirty="0"/>
          </a:p>
        </p:txBody>
      </p:sp>
      <p:sp>
        <p:nvSpPr>
          <p:cNvPr id="25" name="Picture Placeholder 5"/>
          <p:cNvSpPr>
            <a:spLocks noGrp="1"/>
          </p:cNvSpPr>
          <p:nvPr>
            <p:ph type="pic" sz="quarter" idx="25"/>
          </p:nvPr>
        </p:nvSpPr>
        <p:spPr>
          <a:xfrm>
            <a:off x="6602400" y="4968000"/>
            <a:ext cx="900000" cy="900000"/>
          </a:xfrm>
        </p:spPr>
        <p:txBody>
          <a:bodyPr/>
          <a:lstStyle/>
          <a:p>
            <a:endParaRPr lang="en-GB" dirty="0"/>
          </a:p>
        </p:txBody>
      </p:sp>
      <p:sp>
        <p:nvSpPr>
          <p:cNvPr id="27" name="Picture Placeholder 5"/>
          <p:cNvSpPr>
            <a:spLocks noGrp="1"/>
          </p:cNvSpPr>
          <p:nvPr>
            <p:ph type="pic" sz="quarter" idx="26"/>
          </p:nvPr>
        </p:nvSpPr>
        <p:spPr>
          <a:xfrm>
            <a:off x="1620000" y="3322800"/>
            <a:ext cx="900000" cy="900000"/>
          </a:xfrm>
        </p:spPr>
        <p:txBody>
          <a:bodyPr/>
          <a:lstStyle/>
          <a:p>
            <a:endParaRPr lang="en-GB" dirty="0"/>
          </a:p>
        </p:txBody>
      </p:sp>
      <p:sp>
        <p:nvSpPr>
          <p:cNvPr id="28" name="Picture Placeholder 5"/>
          <p:cNvSpPr>
            <a:spLocks noGrp="1"/>
          </p:cNvSpPr>
          <p:nvPr>
            <p:ph type="pic" sz="quarter" idx="27"/>
          </p:nvPr>
        </p:nvSpPr>
        <p:spPr>
          <a:xfrm>
            <a:off x="8262000" y="3322800"/>
            <a:ext cx="900000" cy="900000"/>
          </a:xfrm>
        </p:spPr>
        <p:txBody>
          <a:bodyPr/>
          <a:lstStyle/>
          <a:p>
            <a:endParaRPr lang="en-GB" dirty="0"/>
          </a:p>
        </p:txBody>
      </p:sp>
      <p:sp>
        <p:nvSpPr>
          <p:cNvPr id="29" name="Picture Placeholder 5"/>
          <p:cNvSpPr>
            <a:spLocks noGrp="1"/>
          </p:cNvSpPr>
          <p:nvPr>
            <p:ph type="pic" sz="quarter" idx="28"/>
          </p:nvPr>
        </p:nvSpPr>
        <p:spPr>
          <a:xfrm>
            <a:off x="1620000" y="4968000"/>
            <a:ext cx="900000" cy="900000"/>
          </a:xfrm>
        </p:spPr>
        <p:txBody>
          <a:bodyPr/>
          <a:lstStyle/>
          <a:p>
            <a:endParaRPr lang="en-GB" dirty="0"/>
          </a:p>
        </p:txBody>
      </p:sp>
      <p:sp>
        <p:nvSpPr>
          <p:cNvPr id="30" name="Picture Placeholder 5"/>
          <p:cNvSpPr>
            <a:spLocks noGrp="1"/>
          </p:cNvSpPr>
          <p:nvPr>
            <p:ph type="pic" sz="quarter" idx="29"/>
          </p:nvPr>
        </p:nvSpPr>
        <p:spPr>
          <a:xfrm>
            <a:off x="8262000" y="4968000"/>
            <a:ext cx="900000" cy="900000"/>
          </a:xfrm>
        </p:spPr>
        <p:txBody>
          <a:bodyPr/>
          <a:lstStyle/>
          <a:p>
            <a:endParaRPr lang="en-GB" dirty="0"/>
          </a:p>
        </p:txBody>
      </p:sp>
      <p:sp>
        <p:nvSpPr>
          <p:cNvPr id="41" name="Text Placeholder 40"/>
          <p:cNvSpPr>
            <a:spLocks noGrp="1"/>
          </p:cNvSpPr>
          <p:nvPr>
            <p:ph type="body" sz="quarter" idx="30"/>
          </p:nvPr>
        </p:nvSpPr>
        <p:spPr>
          <a:xfrm>
            <a:off x="1620000" y="2636837"/>
            <a:ext cx="1080000" cy="643727"/>
          </a:xfrm>
        </p:spPr>
        <p:txBody>
          <a:bodyPr/>
          <a:lstStyle>
            <a:lvl1pPr>
              <a:buFont typeface="Arial" pitchFamily="34" charset="0"/>
              <a:buNone/>
              <a:defRPr b="0"/>
            </a:lvl1pPr>
            <a:lvl2pPr>
              <a:buFont typeface="Arial" pitchFamily="34" charset="0"/>
              <a:buNone/>
              <a:defRPr b="1">
                <a:solidFill>
                  <a:schemeClr val="accent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2" name="Text Placeholder 40"/>
          <p:cNvSpPr>
            <a:spLocks noGrp="1"/>
          </p:cNvSpPr>
          <p:nvPr>
            <p:ph type="body" sz="quarter" idx="31"/>
          </p:nvPr>
        </p:nvSpPr>
        <p:spPr>
          <a:xfrm>
            <a:off x="3279600" y="2636837"/>
            <a:ext cx="1080000" cy="643727"/>
          </a:xfrm>
        </p:spPr>
        <p:txBody>
          <a:bodyPr/>
          <a:lstStyle>
            <a:lvl1pPr>
              <a:buFont typeface="Arial" pitchFamily="34" charset="0"/>
              <a:buNone/>
              <a:defRPr b="0"/>
            </a:lvl1pPr>
            <a:lvl2pPr>
              <a:buFont typeface="Arial" pitchFamily="34" charset="0"/>
              <a:buNone/>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err="1" smtClean="0"/>
              <a:t>lSecond</a:t>
            </a:r>
            <a:r>
              <a:rPr lang="en-GB" noProof="0" dirty="0" smtClean="0"/>
              <a:t> </a:t>
            </a:r>
            <a:r>
              <a:rPr lang="en-GB" noProof="0" dirty="0" err="1" smtClean="0"/>
              <a:t>evel</a:t>
            </a:r>
            <a:endParaRPr lang="en-GB" noProof="0" dirty="0" smtClean="0"/>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3" name="Text Placeholder 40"/>
          <p:cNvSpPr>
            <a:spLocks noGrp="1"/>
          </p:cNvSpPr>
          <p:nvPr>
            <p:ph type="body" sz="quarter" idx="32"/>
          </p:nvPr>
        </p:nvSpPr>
        <p:spPr>
          <a:xfrm>
            <a:off x="4388400" y="2636837"/>
            <a:ext cx="1080000" cy="643727"/>
          </a:xfrm>
        </p:spPr>
        <p:txBody>
          <a:bodyPr/>
          <a:lstStyle>
            <a:lvl1pPr>
              <a:buFont typeface="Arial" pitchFamily="34" charset="0"/>
              <a:buNone/>
              <a:defRPr b="0"/>
            </a:lvl1pPr>
            <a:lvl2pPr>
              <a:buFont typeface="Arial" pitchFamily="34" charset="0"/>
              <a:buNone/>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4" name="Text Placeholder 40"/>
          <p:cNvSpPr>
            <a:spLocks noGrp="1"/>
          </p:cNvSpPr>
          <p:nvPr>
            <p:ph type="body" sz="quarter" idx="33"/>
          </p:nvPr>
        </p:nvSpPr>
        <p:spPr>
          <a:xfrm>
            <a:off x="5493600" y="2636837"/>
            <a:ext cx="1080000" cy="643727"/>
          </a:xfrm>
        </p:spPr>
        <p:txBody>
          <a:bodyPr/>
          <a:lstStyle>
            <a:lvl1pPr>
              <a:buFont typeface="Arial" pitchFamily="34" charset="0"/>
              <a:buNone/>
              <a:defRPr b="0"/>
            </a:lvl1pPr>
            <a:lvl2pPr>
              <a:buFont typeface="Arial" pitchFamily="34" charset="0"/>
              <a:buNone/>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5" name="Text Placeholder 40"/>
          <p:cNvSpPr>
            <a:spLocks noGrp="1"/>
          </p:cNvSpPr>
          <p:nvPr>
            <p:ph type="body" sz="quarter" idx="34"/>
          </p:nvPr>
        </p:nvSpPr>
        <p:spPr>
          <a:xfrm>
            <a:off x="6602400" y="2636837"/>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6" name="Text Placeholder 40"/>
          <p:cNvSpPr>
            <a:spLocks noGrp="1"/>
          </p:cNvSpPr>
          <p:nvPr>
            <p:ph type="body" sz="quarter" idx="35"/>
          </p:nvPr>
        </p:nvSpPr>
        <p:spPr>
          <a:xfrm>
            <a:off x="8262000" y="2636837"/>
            <a:ext cx="1080000" cy="643727"/>
          </a:xfrm>
        </p:spPr>
        <p:txBody>
          <a:bodyPr/>
          <a:lstStyle>
            <a:lvl1pPr>
              <a:buFont typeface="Arial" pitchFamily="34" charset="0"/>
              <a:buNone/>
              <a:defRPr b="0"/>
            </a:lvl1pPr>
            <a:lvl2pPr>
              <a:buFont typeface="Arial" pitchFamily="34" charset="0"/>
              <a:buNone/>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7" name="Text Placeholder 40"/>
          <p:cNvSpPr>
            <a:spLocks noGrp="1"/>
          </p:cNvSpPr>
          <p:nvPr>
            <p:ph type="body" sz="quarter" idx="36"/>
          </p:nvPr>
        </p:nvSpPr>
        <p:spPr>
          <a:xfrm>
            <a:off x="16200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8" name="Text Placeholder 40"/>
          <p:cNvSpPr>
            <a:spLocks noGrp="1"/>
          </p:cNvSpPr>
          <p:nvPr>
            <p:ph type="body" sz="quarter" idx="37"/>
          </p:nvPr>
        </p:nvSpPr>
        <p:spPr>
          <a:xfrm>
            <a:off x="32796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9" name="Text Placeholder 40"/>
          <p:cNvSpPr>
            <a:spLocks noGrp="1"/>
          </p:cNvSpPr>
          <p:nvPr>
            <p:ph type="body" sz="quarter" idx="38"/>
          </p:nvPr>
        </p:nvSpPr>
        <p:spPr>
          <a:xfrm>
            <a:off x="43884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0" name="Text Placeholder 40"/>
          <p:cNvSpPr>
            <a:spLocks noGrp="1"/>
          </p:cNvSpPr>
          <p:nvPr>
            <p:ph type="body" sz="quarter" idx="39"/>
          </p:nvPr>
        </p:nvSpPr>
        <p:spPr>
          <a:xfrm>
            <a:off x="54936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1" name="Text Placeholder 40"/>
          <p:cNvSpPr>
            <a:spLocks noGrp="1"/>
          </p:cNvSpPr>
          <p:nvPr>
            <p:ph type="body" sz="quarter" idx="40"/>
          </p:nvPr>
        </p:nvSpPr>
        <p:spPr>
          <a:xfrm>
            <a:off x="66024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2" name="Text Placeholder 40"/>
          <p:cNvSpPr>
            <a:spLocks noGrp="1"/>
          </p:cNvSpPr>
          <p:nvPr>
            <p:ph type="body" sz="quarter" idx="41"/>
          </p:nvPr>
        </p:nvSpPr>
        <p:spPr>
          <a:xfrm>
            <a:off x="82620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3" name="Text Placeholder 40"/>
          <p:cNvSpPr>
            <a:spLocks noGrp="1"/>
          </p:cNvSpPr>
          <p:nvPr>
            <p:ph type="body" sz="quarter" idx="42"/>
          </p:nvPr>
        </p:nvSpPr>
        <p:spPr>
          <a:xfrm>
            <a:off x="16200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4" name="Text Placeholder 40"/>
          <p:cNvSpPr>
            <a:spLocks noGrp="1"/>
          </p:cNvSpPr>
          <p:nvPr>
            <p:ph type="body" sz="quarter" idx="43"/>
          </p:nvPr>
        </p:nvSpPr>
        <p:spPr>
          <a:xfrm>
            <a:off x="32796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5" name="Text Placeholder 40"/>
          <p:cNvSpPr>
            <a:spLocks noGrp="1"/>
          </p:cNvSpPr>
          <p:nvPr>
            <p:ph type="body" sz="quarter" idx="44"/>
          </p:nvPr>
        </p:nvSpPr>
        <p:spPr>
          <a:xfrm>
            <a:off x="43884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6" name="Text Placeholder 40"/>
          <p:cNvSpPr>
            <a:spLocks noGrp="1"/>
          </p:cNvSpPr>
          <p:nvPr>
            <p:ph type="body" sz="quarter" idx="45"/>
          </p:nvPr>
        </p:nvSpPr>
        <p:spPr>
          <a:xfrm>
            <a:off x="54936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7" name="Text Placeholder 40"/>
          <p:cNvSpPr>
            <a:spLocks noGrp="1"/>
          </p:cNvSpPr>
          <p:nvPr>
            <p:ph type="body" sz="quarter" idx="46"/>
          </p:nvPr>
        </p:nvSpPr>
        <p:spPr>
          <a:xfrm>
            <a:off x="66024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8" name="Text Placeholder 40"/>
          <p:cNvSpPr>
            <a:spLocks noGrp="1"/>
          </p:cNvSpPr>
          <p:nvPr>
            <p:ph type="body" sz="quarter" idx="47"/>
          </p:nvPr>
        </p:nvSpPr>
        <p:spPr>
          <a:xfrm>
            <a:off x="82620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9" name="Text Placeholder 6"/>
          <p:cNvSpPr>
            <a:spLocks noGrp="1"/>
          </p:cNvSpPr>
          <p:nvPr>
            <p:ph type="body" sz="quarter" idx="48"/>
          </p:nvPr>
        </p:nvSpPr>
        <p:spPr>
          <a:xfrm>
            <a:off x="1619250" y="540000"/>
            <a:ext cx="8640000" cy="180000"/>
          </a:xfrm>
          <a:noFill/>
        </p:spPr>
        <p:txBody>
          <a:bodyPr/>
          <a:lstStyle>
            <a:lvl1pPr marL="270000" indent="-270000">
              <a:lnSpc>
                <a:spcPts val="1800"/>
              </a:lnSpc>
              <a:defRPr sz="1500" b="0">
                <a:solidFill>
                  <a:srgbClr val="988642"/>
                </a:solidFill>
                <a:latin typeface="Trajan Pro"/>
                <a:cs typeface="Trajan Pro"/>
              </a:defRPr>
            </a:lvl1pPr>
          </a:lstStyle>
          <a:p>
            <a:pPr lvl="0"/>
            <a:r>
              <a:rPr lang="en-GB" dirty="0"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sset Allocation x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Slide Number Placeholder 2"/>
          <p:cNvSpPr>
            <a:spLocks noGrp="1"/>
          </p:cNvSpPr>
          <p:nvPr>
            <p:ph type="sldNum" sz="quarter" idx="10"/>
          </p:nvPr>
        </p:nvSpPr>
        <p:spPr/>
        <p:txBody>
          <a:bodyPr/>
          <a:lstStyle/>
          <a:p>
            <a:fld id="{ED49CCD0-4036-41ED-A3F5-B992C8675BB3}" type="slidenum">
              <a:rPr lang="en-GB" smtClean="0">
                <a:solidFill>
                  <a:srgbClr val="000000"/>
                </a:solidFill>
              </a:rPr>
              <a:pPr/>
              <a:t>‹#›</a:t>
            </a:fld>
            <a:endParaRPr lang="en-GB" dirty="0">
              <a:solidFill>
                <a:srgbClr val="000000"/>
              </a:solidFill>
            </a:endParaRPr>
          </a:p>
        </p:txBody>
      </p:sp>
      <p:sp>
        <p:nvSpPr>
          <p:cNvPr id="4" name="Footer Placeholder 3"/>
          <p:cNvSpPr>
            <a:spLocks noGrp="1"/>
          </p:cNvSpPr>
          <p:nvPr>
            <p:ph type="ftr" sz="quarter" idx="11"/>
          </p:nvPr>
        </p:nvSpPr>
        <p:spPr/>
        <p:txBody>
          <a:body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62" name="Chart Placeholder 61"/>
          <p:cNvSpPr>
            <a:spLocks noGrp="1"/>
          </p:cNvSpPr>
          <p:nvPr>
            <p:ph type="chart" sz="quarter" idx="13"/>
          </p:nvPr>
        </p:nvSpPr>
        <p:spPr>
          <a:xfrm>
            <a:off x="1619999" y="1708149"/>
            <a:ext cx="2736000" cy="1260000"/>
          </a:xfrm>
        </p:spPr>
        <p:txBody>
          <a:bodyPr/>
          <a:lstStyle/>
          <a:p>
            <a:endParaRPr lang="en-GB" dirty="0"/>
          </a:p>
        </p:txBody>
      </p:sp>
      <p:sp>
        <p:nvSpPr>
          <p:cNvPr id="64" name="Chart Placeholder 61"/>
          <p:cNvSpPr>
            <a:spLocks noGrp="1"/>
          </p:cNvSpPr>
          <p:nvPr>
            <p:ph type="chart" sz="quarter" idx="15"/>
          </p:nvPr>
        </p:nvSpPr>
        <p:spPr>
          <a:xfrm>
            <a:off x="4554000" y="1708149"/>
            <a:ext cx="2736000" cy="1260000"/>
          </a:xfrm>
        </p:spPr>
        <p:txBody>
          <a:bodyPr/>
          <a:lstStyle/>
          <a:p>
            <a:endParaRPr lang="en-GB" dirty="0"/>
          </a:p>
        </p:txBody>
      </p:sp>
      <p:sp>
        <p:nvSpPr>
          <p:cNvPr id="66" name="Chart Placeholder 61"/>
          <p:cNvSpPr>
            <a:spLocks noGrp="1"/>
          </p:cNvSpPr>
          <p:nvPr>
            <p:ph type="chart" sz="quarter" idx="17"/>
          </p:nvPr>
        </p:nvSpPr>
        <p:spPr>
          <a:xfrm>
            <a:off x="7524000" y="1708149"/>
            <a:ext cx="2736000" cy="1260000"/>
          </a:xfrm>
        </p:spPr>
        <p:txBody>
          <a:bodyPr/>
          <a:lstStyle/>
          <a:p>
            <a:endParaRPr lang="en-GB" dirty="0"/>
          </a:p>
        </p:txBody>
      </p:sp>
      <p:sp>
        <p:nvSpPr>
          <p:cNvPr id="60" name="Table Placeholder 59"/>
          <p:cNvSpPr>
            <a:spLocks noGrp="1"/>
          </p:cNvSpPr>
          <p:nvPr>
            <p:ph type="tbl" sz="quarter" idx="12"/>
          </p:nvPr>
        </p:nvSpPr>
        <p:spPr>
          <a:xfrm>
            <a:off x="1584000" y="2880000"/>
            <a:ext cx="2736000" cy="3972465"/>
          </a:xfrm>
        </p:spPr>
        <p:txBody>
          <a:bodyPr/>
          <a:lstStyle/>
          <a:p>
            <a:endParaRPr lang="en-GB" dirty="0"/>
          </a:p>
        </p:txBody>
      </p:sp>
      <p:sp>
        <p:nvSpPr>
          <p:cNvPr id="63" name="Table Placeholder 59"/>
          <p:cNvSpPr>
            <a:spLocks noGrp="1"/>
          </p:cNvSpPr>
          <p:nvPr>
            <p:ph type="tbl" sz="quarter" idx="14"/>
          </p:nvPr>
        </p:nvSpPr>
        <p:spPr>
          <a:xfrm>
            <a:off x="4536000" y="2880000"/>
            <a:ext cx="2736000" cy="3972465"/>
          </a:xfrm>
        </p:spPr>
        <p:txBody>
          <a:bodyPr/>
          <a:lstStyle/>
          <a:p>
            <a:endParaRPr lang="en-GB" dirty="0"/>
          </a:p>
        </p:txBody>
      </p:sp>
      <p:sp>
        <p:nvSpPr>
          <p:cNvPr id="65" name="Table Placeholder 59"/>
          <p:cNvSpPr>
            <a:spLocks noGrp="1"/>
          </p:cNvSpPr>
          <p:nvPr>
            <p:ph type="tbl" sz="quarter" idx="16"/>
          </p:nvPr>
        </p:nvSpPr>
        <p:spPr>
          <a:xfrm>
            <a:off x="7488000" y="2880000"/>
            <a:ext cx="2736000" cy="3972465"/>
          </a:xfrm>
        </p:spPr>
        <p:txBody>
          <a:bodyPr/>
          <a:lstStyle/>
          <a:p>
            <a:endParaRPr lang="en-GB" dirty="0"/>
          </a:p>
        </p:txBody>
      </p:sp>
      <p:sp>
        <p:nvSpPr>
          <p:cNvPr id="11" name="Text Placeholder 6"/>
          <p:cNvSpPr>
            <a:spLocks noGrp="1"/>
          </p:cNvSpPr>
          <p:nvPr>
            <p:ph type="body" sz="quarter" idx="48"/>
          </p:nvPr>
        </p:nvSpPr>
        <p:spPr>
          <a:xfrm>
            <a:off x="1619250" y="540000"/>
            <a:ext cx="8640000" cy="180000"/>
          </a:xfrm>
          <a:noFill/>
        </p:spPr>
        <p:txBody>
          <a:bodyPr/>
          <a:lstStyle>
            <a:lvl1pPr marL="270000" indent="-270000">
              <a:lnSpc>
                <a:spcPts val="1800"/>
              </a:lnSpc>
              <a:defRPr sz="1500" b="0">
                <a:solidFill>
                  <a:srgbClr val="988642"/>
                </a:solidFill>
                <a:latin typeface="Trajan Pro"/>
                <a:cs typeface="Trajan Pro"/>
              </a:defRPr>
            </a:lvl1pPr>
          </a:lstStyle>
          <a:p>
            <a:pPr lvl="0"/>
            <a:r>
              <a:rPr lang="en-GB" dirty="0"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sset Allocation x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Slide Number Placeholder 2"/>
          <p:cNvSpPr>
            <a:spLocks noGrp="1"/>
          </p:cNvSpPr>
          <p:nvPr>
            <p:ph type="sldNum" sz="quarter" idx="10"/>
          </p:nvPr>
        </p:nvSpPr>
        <p:spPr/>
        <p:txBody>
          <a:bodyPr/>
          <a:lstStyle/>
          <a:p>
            <a:fld id="{ED49CCD0-4036-41ED-A3F5-B992C8675BB3}" type="slidenum">
              <a:rPr lang="en-GB" smtClean="0">
                <a:solidFill>
                  <a:srgbClr val="000000"/>
                </a:solidFill>
              </a:rPr>
              <a:pPr/>
              <a:t>‹#›</a:t>
            </a:fld>
            <a:endParaRPr lang="en-GB" dirty="0">
              <a:solidFill>
                <a:srgbClr val="000000"/>
              </a:solidFill>
            </a:endParaRPr>
          </a:p>
        </p:txBody>
      </p:sp>
      <p:sp>
        <p:nvSpPr>
          <p:cNvPr id="4" name="Footer Placeholder 3"/>
          <p:cNvSpPr>
            <a:spLocks noGrp="1"/>
          </p:cNvSpPr>
          <p:nvPr>
            <p:ph type="ftr" sz="quarter" idx="11"/>
          </p:nvPr>
        </p:nvSpPr>
        <p:spPr/>
        <p:txBody>
          <a:body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62" name="Chart Placeholder 61"/>
          <p:cNvSpPr>
            <a:spLocks noGrp="1"/>
          </p:cNvSpPr>
          <p:nvPr>
            <p:ph type="chart" sz="quarter" idx="13"/>
          </p:nvPr>
        </p:nvSpPr>
        <p:spPr>
          <a:xfrm>
            <a:off x="1619999" y="1674000"/>
            <a:ext cx="4212000" cy="2304000"/>
          </a:xfrm>
        </p:spPr>
        <p:txBody>
          <a:bodyPr/>
          <a:lstStyle/>
          <a:p>
            <a:endParaRPr lang="en-GB" dirty="0"/>
          </a:p>
        </p:txBody>
      </p:sp>
      <p:sp>
        <p:nvSpPr>
          <p:cNvPr id="65" name="Table Placeholder 59"/>
          <p:cNvSpPr>
            <a:spLocks noGrp="1"/>
          </p:cNvSpPr>
          <p:nvPr>
            <p:ph type="tbl" sz="quarter" idx="16"/>
          </p:nvPr>
        </p:nvSpPr>
        <p:spPr>
          <a:xfrm>
            <a:off x="6048000" y="1673999"/>
            <a:ext cx="4212000" cy="5130000"/>
          </a:xfrm>
        </p:spPr>
        <p:txBody>
          <a:bodyPr/>
          <a:lstStyle/>
          <a:p>
            <a:endParaRPr lang="en-GB" dirty="0"/>
          </a:p>
        </p:txBody>
      </p:sp>
      <p:sp>
        <p:nvSpPr>
          <p:cNvPr id="12" name="Text Placeholder 11"/>
          <p:cNvSpPr>
            <a:spLocks noGrp="1"/>
          </p:cNvSpPr>
          <p:nvPr>
            <p:ph type="body" sz="quarter" idx="17"/>
          </p:nvPr>
        </p:nvSpPr>
        <p:spPr>
          <a:xfrm>
            <a:off x="1619999" y="4068000"/>
            <a:ext cx="4212000" cy="2700000"/>
          </a:xfrm>
        </p:spPr>
        <p:txBody>
          <a:bodyPr/>
          <a:lstStyle>
            <a:lvl1pPr>
              <a:spcAft>
                <a:spcPts val="500"/>
              </a:spcAft>
              <a:defRPr/>
            </a:lvl1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8" name="Text Placeholder 6"/>
          <p:cNvSpPr>
            <a:spLocks noGrp="1"/>
          </p:cNvSpPr>
          <p:nvPr>
            <p:ph type="body" sz="quarter" idx="48"/>
          </p:nvPr>
        </p:nvSpPr>
        <p:spPr>
          <a:xfrm>
            <a:off x="1619250" y="540000"/>
            <a:ext cx="8640000" cy="180000"/>
          </a:xfrm>
          <a:noFill/>
        </p:spPr>
        <p:txBody>
          <a:bodyPr/>
          <a:lstStyle>
            <a:lvl1pPr marL="270000" indent="-270000">
              <a:lnSpc>
                <a:spcPts val="1800"/>
              </a:lnSpc>
              <a:defRPr sz="1500" b="0">
                <a:solidFill>
                  <a:srgbClr val="988642"/>
                </a:solidFill>
                <a:latin typeface="Trajan Pro"/>
                <a:cs typeface="Trajan Pro"/>
              </a:defRPr>
            </a:lvl1pPr>
          </a:lstStyle>
          <a:p>
            <a:pPr lvl="0"/>
            <a:r>
              <a:rPr lang="en-GB" dirty="0"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434975" y="1673225"/>
            <a:ext cx="9825038" cy="4843463"/>
          </a:xfrm>
          <a:prstGeom prst="rect">
            <a:avLst/>
          </a:prstGeom>
          <a:solidFill>
            <a:schemeClr val="tx2"/>
          </a:solidFill>
          <a:ln w="9525">
            <a:solidFill>
              <a:schemeClr val="tx1"/>
            </a:solidFill>
            <a:miter lim="800000"/>
            <a:headEnd/>
            <a:tailEnd/>
          </a:ln>
          <a:effectLst/>
        </p:spPr>
        <p:txBody>
          <a:bodyPr wrap="none" anchor="ctr"/>
          <a:lstStyle/>
          <a:p>
            <a:pPr>
              <a:defRPr/>
            </a:pPr>
            <a:endParaRPr lang="en-GB" dirty="0">
              <a:solidFill>
                <a:srgbClr val="000000"/>
              </a:solidFill>
            </a:endParaRPr>
          </a:p>
        </p:txBody>
      </p:sp>
      <p:sp>
        <p:nvSpPr>
          <p:cNvPr id="5" name="Line 6"/>
          <p:cNvSpPr>
            <a:spLocks noChangeShapeType="1"/>
          </p:cNvSpPr>
          <p:nvPr userDrawn="1"/>
        </p:nvSpPr>
        <p:spPr bwMode="auto">
          <a:xfrm>
            <a:off x="9112250" y="431800"/>
            <a:ext cx="0" cy="1079500"/>
          </a:xfrm>
          <a:prstGeom prst="line">
            <a:avLst/>
          </a:prstGeom>
          <a:noFill/>
          <a:ln w="12700">
            <a:solidFill>
              <a:schemeClr val="bg2"/>
            </a:solidFill>
            <a:round/>
            <a:headEnd/>
            <a:tailEnd/>
          </a:ln>
          <a:effectLst/>
        </p:spPr>
        <p:txBody>
          <a:bodyPr/>
          <a:lstStyle/>
          <a:p>
            <a:pPr>
              <a:defRPr/>
            </a:pPr>
            <a:endParaRPr lang="en-GB" dirty="0">
              <a:solidFill>
                <a:srgbClr val="000000"/>
              </a:solidFill>
            </a:endParaRPr>
          </a:p>
        </p:txBody>
      </p:sp>
      <p:pic>
        <p:nvPicPr>
          <p:cNvPr id="6" name="Picture 7" descr="Logo_large"/>
          <p:cNvPicPr>
            <a:picLocks noChangeAspect="1" noChangeArrowheads="1"/>
          </p:cNvPicPr>
          <p:nvPr userDrawn="1"/>
        </p:nvPicPr>
        <p:blipFill>
          <a:blip r:embed="rId2" cstate="print"/>
          <a:srcRect/>
          <a:stretch>
            <a:fillRect/>
          </a:stretch>
        </p:blipFill>
        <p:spPr bwMode="auto">
          <a:xfrm>
            <a:off x="9294813" y="539750"/>
            <a:ext cx="960437" cy="960438"/>
          </a:xfrm>
          <a:prstGeom prst="rect">
            <a:avLst/>
          </a:prstGeom>
          <a:noFill/>
          <a:ln w="9525">
            <a:noFill/>
            <a:miter lim="800000"/>
            <a:headEnd/>
            <a:tailEnd/>
          </a:ln>
        </p:spPr>
      </p:pic>
      <p:pic>
        <p:nvPicPr>
          <p:cNvPr id="7" name="Picture 8" descr="Logotype"/>
          <p:cNvPicPr>
            <a:picLocks noChangeAspect="1" noChangeArrowheads="1"/>
          </p:cNvPicPr>
          <p:nvPr userDrawn="1"/>
        </p:nvPicPr>
        <p:blipFill>
          <a:blip r:embed="rId3" cstate="print"/>
          <a:stretch>
            <a:fillRect/>
          </a:stretch>
        </p:blipFill>
        <p:spPr bwMode="auto">
          <a:xfrm>
            <a:off x="8388350" y="6675903"/>
            <a:ext cx="1871663" cy="465794"/>
          </a:xfrm>
          <a:prstGeom prst="rect">
            <a:avLst/>
          </a:prstGeom>
          <a:noFill/>
          <a:ln w="9525">
            <a:noFill/>
            <a:miter lim="800000"/>
            <a:headEnd/>
            <a:tailEnd/>
          </a:ln>
        </p:spPr>
      </p:pic>
      <p:sp>
        <p:nvSpPr>
          <p:cNvPr id="8" name="Line 10"/>
          <p:cNvSpPr>
            <a:spLocks noChangeShapeType="1"/>
          </p:cNvSpPr>
          <p:nvPr userDrawn="1"/>
        </p:nvSpPr>
        <p:spPr bwMode="auto">
          <a:xfrm>
            <a:off x="434975" y="1673225"/>
            <a:ext cx="9825038" cy="0"/>
          </a:xfrm>
          <a:prstGeom prst="line">
            <a:avLst/>
          </a:prstGeom>
          <a:noFill/>
          <a:ln w="25400">
            <a:solidFill>
              <a:schemeClr val="bg2"/>
            </a:solidFill>
            <a:round/>
            <a:headEnd/>
            <a:tailEnd/>
          </a:ln>
          <a:effectLst/>
        </p:spPr>
        <p:txBody>
          <a:bodyPr/>
          <a:lstStyle/>
          <a:p>
            <a:pPr>
              <a:defRPr/>
            </a:pPr>
            <a:endParaRPr lang="en-GB" dirty="0">
              <a:solidFill>
                <a:srgbClr val="000000"/>
              </a:solidFill>
            </a:endParaRPr>
          </a:p>
        </p:txBody>
      </p:sp>
      <p:sp>
        <p:nvSpPr>
          <p:cNvPr id="6146" name="Rectangle 2"/>
          <p:cNvSpPr>
            <a:spLocks noGrp="1" noChangeArrowheads="1"/>
          </p:cNvSpPr>
          <p:nvPr>
            <p:ph type="ctrTitle"/>
          </p:nvPr>
        </p:nvSpPr>
        <p:spPr>
          <a:xfrm>
            <a:off x="434975" y="671513"/>
            <a:ext cx="8413750" cy="949325"/>
          </a:xfrm>
        </p:spPr>
        <p:txBody>
          <a:bodyPr/>
          <a:lstStyle>
            <a:lvl1pPr algn="r">
              <a:defRPr/>
            </a:lvl1pPr>
          </a:lstStyle>
          <a:p>
            <a:r>
              <a:rPr lang="en-US" smtClean="0"/>
              <a:t>Click to edit Master title style</a:t>
            </a:r>
            <a:endParaRPr lang="en-GB" dirty="0"/>
          </a:p>
        </p:txBody>
      </p:sp>
      <p:sp>
        <p:nvSpPr>
          <p:cNvPr id="6147" name="Rectangle 3"/>
          <p:cNvSpPr>
            <a:spLocks noGrp="1" noChangeArrowheads="1"/>
          </p:cNvSpPr>
          <p:nvPr>
            <p:ph type="subTitle" idx="1"/>
          </p:nvPr>
        </p:nvSpPr>
        <p:spPr>
          <a:xfrm>
            <a:off x="795338" y="1943100"/>
            <a:ext cx="8054975" cy="3598863"/>
          </a:xfrm>
          <a:noFill/>
        </p:spPr>
        <p:txBody>
          <a:bodyPr/>
          <a:lstStyle>
            <a:lvl1pPr algn="r">
              <a:spcAft>
                <a:spcPts val="1000"/>
              </a:spcAft>
              <a:buNone/>
              <a:defRPr b="0">
                <a:solidFill>
                  <a:schemeClr val="bg1"/>
                </a:solidFill>
              </a:defRPr>
            </a:lvl1pPr>
          </a:lstStyle>
          <a:p>
            <a:r>
              <a:rPr lang="en-US" smtClean="0"/>
              <a:t>Click to edit Master subtitle style</a:t>
            </a:r>
            <a:endParaRPr lang="en-GB"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L1_W BGD">
    <p:spTree>
      <p:nvGrpSpPr>
        <p:cNvPr id="1" name=""/>
        <p:cNvGrpSpPr/>
        <p:nvPr/>
      </p:nvGrpSpPr>
      <p:grpSpPr>
        <a:xfrm>
          <a:off x="0" y="0"/>
          <a:ext cx="0" cy="0"/>
          <a:chOff x="0" y="0"/>
          <a:chExt cx="0" cy="0"/>
        </a:xfrm>
      </p:grpSpPr>
      <p:sp>
        <p:nvSpPr>
          <p:cNvPr id="2" name="Title 1"/>
          <p:cNvSpPr>
            <a:spLocks noGrp="1"/>
          </p:cNvSpPr>
          <p:nvPr>
            <p:ph type="title"/>
          </p:nvPr>
        </p:nvSpPr>
        <p:spPr>
          <a:xfrm>
            <a:off x="1619250" y="819150"/>
            <a:ext cx="8637588" cy="801688"/>
          </a:xfrm>
        </p:spPr>
        <p:txBody>
          <a:bodyPr/>
          <a:lstStyle/>
          <a:p>
            <a:r>
              <a:rPr lang="en-US" noProof="0" smtClean="0"/>
              <a:t>Click to edit Master title style</a:t>
            </a:r>
            <a:endParaRPr lang="en-GB" noProof="0" dirty="0"/>
          </a:p>
        </p:txBody>
      </p:sp>
      <p:sp>
        <p:nvSpPr>
          <p:cNvPr id="3" name="Content Placeholder 2"/>
          <p:cNvSpPr>
            <a:spLocks noGrp="1"/>
          </p:cNvSpPr>
          <p:nvPr>
            <p:ph idx="1"/>
          </p:nvPr>
        </p:nvSpPr>
        <p:spPr>
          <a:noFill/>
        </p:spPr>
        <p:txBody>
          <a:bodyPr/>
          <a:lstStyle>
            <a:lvl1pPr marL="0" indent="0">
              <a:buNone/>
              <a:defRPr/>
            </a:lvl1pPr>
            <a:lvl2pPr marL="0" indent="0">
              <a:buNone/>
              <a:defRPr b="1">
                <a:latin typeface="Times"/>
                <a:cs typeface="Times"/>
              </a:defRPr>
            </a:lvl2pPr>
            <a:lvl3pPr marL="0" indent="3175">
              <a:buNone/>
              <a:defRPr>
                <a:latin typeface="Times"/>
                <a:cs typeface="Times"/>
              </a:defRPr>
            </a:lvl3pPr>
            <a:lvl4pPr marL="180000" indent="-180000">
              <a:buFont typeface="Arial"/>
              <a:buChar char="•"/>
              <a:defRPr>
                <a:latin typeface="Times"/>
                <a:cs typeface="Times"/>
              </a:defRPr>
            </a:lvl4pPr>
            <a:lvl5pPr marL="360000" indent="-180000">
              <a:buFont typeface="Lucida Grande"/>
              <a:buChar char="-"/>
              <a:defRPr>
                <a:latin typeface="Times"/>
                <a:cs typeface="Times"/>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Rectangle 6"/>
          <p:cNvSpPr>
            <a:spLocks noGrp="1" noChangeArrowheads="1"/>
          </p:cNvSpPr>
          <p:nvPr>
            <p:ph type="sldNum" sz="quarter" idx="10"/>
          </p:nvPr>
        </p:nvSpPr>
        <p:spPr>
          <a:ln/>
        </p:spPr>
        <p:txBody>
          <a:bodyPr/>
          <a:lstStyle>
            <a:lvl1pPr>
              <a:defRPr/>
            </a:lvl1pPr>
          </a:lstStyle>
          <a:p>
            <a:fld id="{DEBD97A0-DB2E-4946-B0F4-2A91C1328D3E}" type="slidenum">
              <a:rPr lang="en-GB">
                <a:solidFill>
                  <a:srgbClr val="000000"/>
                </a:solidFill>
              </a:rPr>
              <a:pPr/>
              <a:t>‹#›</a:t>
            </a:fld>
            <a:endParaRPr lang="en-GB" dirty="0">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7" name="Text Placeholder 6"/>
          <p:cNvSpPr>
            <a:spLocks noGrp="1"/>
          </p:cNvSpPr>
          <p:nvPr>
            <p:ph type="body" sz="quarter" idx="12"/>
          </p:nvPr>
        </p:nvSpPr>
        <p:spPr>
          <a:xfrm>
            <a:off x="1619250" y="540000"/>
            <a:ext cx="8640000" cy="180000"/>
          </a:xfrm>
          <a:noFill/>
        </p:spPr>
        <p:txBody>
          <a:bodyPr/>
          <a:lstStyle>
            <a:lvl1pPr marL="270000" indent="-270000">
              <a:lnSpc>
                <a:spcPts val="1800"/>
              </a:lnSpc>
              <a:defRPr b="0">
                <a:solidFill>
                  <a:schemeClr val="bg2"/>
                </a:solidFill>
              </a:defRPr>
            </a:lvl1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L2_W BGD">
    <p:spTree>
      <p:nvGrpSpPr>
        <p:cNvPr id="1" name=""/>
        <p:cNvGrpSpPr/>
        <p:nvPr/>
      </p:nvGrpSpPr>
      <p:grpSpPr>
        <a:xfrm>
          <a:off x="0" y="0"/>
          <a:ext cx="0" cy="0"/>
          <a:chOff x="0" y="0"/>
          <a:chExt cx="0" cy="0"/>
        </a:xfrm>
      </p:grpSpPr>
      <p:sp>
        <p:nvSpPr>
          <p:cNvPr id="2" name="Title 1"/>
          <p:cNvSpPr>
            <a:spLocks noGrp="1"/>
          </p:cNvSpPr>
          <p:nvPr>
            <p:ph type="title"/>
          </p:nvPr>
        </p:nvSpPr>
        <p:spPr>
          <a:xfrm>
            <a:off x="1619250" y="819150"/>
            <a:ext cx="8637588" cy="801688"/>
          </a:xfrm>
        </p:spPr>
        <p:txBody>
          <a:bodyPr/>
          <a:lstStyle/>
          <a:p>
            <a:r>
              <a:rPr lang="en-US" noProof="0" smtClean="0"/>
              <a:t>Click to edit Master title style</a:t>
            </a:r>
            <a:endParaRPr lang="en-GB" noProof="0" dirty="0"/>
          </a:p>
        </p:txBody>
      </p:sp>
      <p:sp>
        <p:nvSpPr>
          <p:cNvPr id="3" name="Content Placeholder 2"/>
          <p:cNvSpPr>
            <a:spLocks noGrp="1"/>
          </p:cNvSpPr>
          <p:nvPr>
            <p:ph idx="1"/>
          </p:nvPr>
        </p:nvSpPr>
        <p:spPr>
          <a:noFill/>
        </p:spPr>
        <p:txBody>
          <a:bodyPr/>
          <a:lstStyle>
            <a:lvl1pPr marL="0" indent="0">
              <a:lnSpc>
                <a:spcPts val="1400"/>
              </a:lnSpc>
              <a:buNone/>
              <a:defRPr sz="1200">
                <a:latin typeface="Times"/>
                <a:cs typeface="Times"/>
              </a:defRPr>
            </a:lvl1pPr>
            <a:lvl2pPr marL="0" indent="0">
              <a:lnSpc>
                <a:spcPts val="1400"/>
              </a:lnSpc>
              <a:buNone/>
              <a:defRPr sz="1200" b="0">
                <a:latin typeface="Times"/>
                <a:cs typeface="Times"/>
              </a:defRPr>
            </a:lvl2pPr>
            <a:lvl3pPr marL="90000" indent="-90488">
              <a:lnSpc>
                <a:spcPts val="1400"/>
              </a:lnSpc>
              <a:buFont typeface="Arial"/>
              <a:buChar char="•"/>
              <a:defRPr sz="1200">
                <a:latin typeface="Times"/>
                <a:cs typeface="Times"/>
              </a:defRPr>
            </a:lvl3pPr>
            <a:lvl4pPr marL="180000" indent="-90000">
              <a:lnSpc>
                <a:spcPts val="1400"/>
              </a:lnSpc>
              <a:buFont typeface="Lucida Grande"/>
              <a:buChar char="-"/>
              <a:defRPr sz="1200">
                <a:latin typeface="Times"/>
                <a:cs typeface="Times"/>
              </a:defRPr>
            </a:lvl4pPr>
            <a:lvl5pPr marL="269875" indent="-90000">
              <a:lnSpc>
                <a:spcPts val="1400"/>
              </a:lnSpc>
              <a:buFont typeface="Arial"/>
              <a:buChar char="•"/>
              <a:defRPr sz="1200">
                <a:latin typeface="Times"/>
                <a:cs typeface="Times"/>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Rectangle 6"/>
          <p:cNvSpPr>
            <a:spLocks noGrp="1" noChangeArrowheads="1"/>
          </p:cNvSpPr>
          <p:nvPr>
            <p:ph type="sldNum" sz="quarter" idx="10"/>
          </p:nvPr>
        </p:nvSpPr>
        <p:spPr>
          <a:ln/>
        </p:spPr>
        <p:txBody>
          <a:bodyPr/>
          <a:lstStyle>
            <a:lvl1pPr>
              <a:defRPr/>
            </a:lvl1pPr>
          </a:lstStyle>
          <a:p>
            <a:fld id="{DEBD97A0-DB2E-4946-B0F4-2A91C1328D3E}" type="slidenum">
              <a:rPr lang="en-GB">
                <a:solidFill>
                  <a:srgbClr val="000000"/>
                </a:solidFill>
              </a:rPr>
              <a:pPr/>
              <a:t>‹#›</a:t>
            </a:fld>
            <a:endParaRPr lang="en-GB" dirty="0">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7" name="Text Placeholder 6"/>
          <p:cNvSpPr>
            <a:spLocks noGrp="1"/>
          </p:cNvSpPr>
          <p:nvPr>
            <p:ph type="body" sz="quarter" idx="12"/>
          </p:nvPr>
        </p:nvSpPr>
        <p:spPr>
          <a:xfrm>
            <a:off x="1619250" y="540000"/>
            <a:ext cx="8640000" cy="180000"/>
          </a:xfrm>
          <a:noFill/>
        </p:spPr>
        <p:txBody>
          <a:bodyPr/>
          <a:lstStyle>
            <a:lvl1pPr marL="270000" indent="-270000">
              <a:lnSpc>
                <a:spcPts val="1800"/>
              </a:lnSpc>
              <a:defRPr b="0">
                <a:solidFill>
                  <a:schemeClr val="bg2"/>
                </a:solidFill>
              </a:defRPr>
            </a:lvl1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Caption_W BGD">
    <p:spTree>
      <p:nvGrpSpPr>
        <p:cNvPr id="1" name=""/>
        <p:cNvGrpSpPr/>
        <p:nvPr/>
      </p:nvGrpSpPr>
      <p:grpSpPr>
        <a:xfrm>
          <a:off x="0" y="0"/>
          <a:ext cx="0" cy="0"/>
          <a:chOff x="0" y="0"/>
          <a:chExt cx="0" cy="0"/>
        </a:xfrm>
      </p:grpSpPr>
      <p:sp>
        <p:nvSpPr>
          <p:cNvPr id="2" name="Title 1"/>
          <p:cNvSpPr>
            <a:spLocks noGrp="1"/>
          </p:cNvSpPr>
          <p:nvPr>
            <p:ph type="title"/>
          </p:nvPr>
        </p:nvSpPr>
        <p:spPr>
          <a:xfrm>
            <a:off x="1619250" y="819150"/>
            <a:ext cx="8637588" cy="801688"/>
          </a:xfrm>
        </p:spPr>
        <p:txBody>
          <a:bodyPr/>
          <a:lstStyle/>
          <a:p>
            <a:r>
              <a:rPr lang="en-US" noProof="0" smtClean="0"/>
              <a:t>Click to edit Master title style</a:t>
            </a:r>
            <a:endParaRPr lang="en-GB" noProof="0" dirty="0"/>
          </a:p>
        </p:txBody>
      </p:sp>
      <p:sp>
        <p:nvSpPr>
          <p:cNvPr id="3" name="Content Placeholder 2"/>
          <p:cNvSpPr>
            <a:spLocks noGrp="1"/>
          </p:cNvSpPr>
          <p:nvPr>
            <p:ph idx="1"/>
          </p:nvPr>
        </p:nvSpPr>
        <p:spPr>
          <a:noFill/>
        </p:spPr>
        <p:txBody>
          <a:bodyPr/>
          <a:lstStyle>
            <a:lvl1pPr marL="0" indent="0">
              <a:lnSpc>
                <a:spcPts val="1200"/>
              </a:lnSpc>
              <a:buNone/>
              <a:defRPr sz="1000">
                <a:latin typeface="Times"/>
                <a:cs typeface="Times"/>
              </a:defRPr>
            </a:lvl1pPr>
            <a:lvl2pPr marL="0" indent="0">
              <a:lnSpc>
                <a:spcPts val="1200"/>
              </a:lnSpc>
              <a:buNone/>
              <a:defRPr sz="1000" b="0">
                <a:latin typeface="Times"/>
                <a:cs typeface="Times"/>
              </a:defRPr>
            </a:lvl2pPr>
            <a:lvl3pPr marL="90000" indent="-90488">
              <a:lnSpc>
                <a:spcPts val="1200"/>
              </a:lnSpc>
              <a:buFont typeface="Arial"/>
              <a:buChar char="•"/>
              <a:defRPr sz="1000">
                <a:latin typeface="Times"/>
                <a:cs typeface="Times"/>
              </a:defRPr>
            </a:lvl3pPr>
            <a:lvl4pPr marL="180000" indent="-90000">
              <a:lnSpc>
                <a:spcPts val="1200"/>
              </a:lnSpc>
              <a:buFont typeface="Lucida Grande"/>
              <a:buChar char="-"/>
              <a:defRPr sz="1000">
                <a:latin typeface="Times"/>
                <a:cs typeface="Times"/>
              </a:defRPr>
            </a:lvl4pPr>
            <a:lvl5pPr marL="269875" indent="-90000">
              <a:lnSpc>
                <a:spcPts val="1200"/>
              </a:lnSpc>
              <a:buFont typeface="Arial"/>
              <a:buChar char="•"/>
              <a:defRPr sz="1000">
                <a:latin typeface="Times"/>
                <a:cs typeface="Times"/>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Rectangle 6"/>
          <p:cNvSpPr>
            <a:spLocks noGrp="1" noChangeArrowheads="1"/>
          </p:cNvSpPr>
          <p:nvPr>
            <p:ph type="sldNum" sz="quarter" idx="10"/>
          </p:nvPr>
        </p:nvSpPr>
        <p:spPr>
          <a:ln/>
        </p:spPr>
        <p:txBody>
          <a:bodyPr/>
          <a:lstStyle>
            <a:lvl1pPr>
              <a:defRPr/>
            </a:lvl1pPr>
          </a:lstStyle>
          <a:p>
            <a:fld id="{DEBD97A0-DB2E-4946-B0F4-2A91C1328D3E}" type="slidenum">
              <a:rPr lang="en-GB">
                <a:solidFill>
                  <a:srgbClr val="000000"/>
                </a:solidFill>
              </a:rPr>
              <a:pPr/>
              <a:t>‹#›</a:t>
            </a:fld>
            <a:endParaRPr lang="en-GB" dirty="0">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7" name="Text Placeholder 6"/>
          <p:cNvSpPr>
            <a:spLocks noGrp="1"/>
          </p:cNvSpPr>
          <p:nvPr>
            <p:ph type="body" sz="quarter" idx="12"/>
          </p:nvPr>
        </p:nvSpPr>
        <p:spPr>
          <a:xfrm>
            <a:off x="1619250" y="540000"/>
            <a:ext cx="8640000" cy="180000"/>
          </a:xfrm>
          <a:noFill/>
        </p:spPr>
        <p:txBody>
          <a:bodyPr/>
          <a:lstStyle>
            <a:lvl1pPr marL="270000" indent="-270000">
              <a:lnSpc>
                <a:spcPts val="1800"/>
              </a:lnSpc>
              <a:defRPr b="0">
                <a:solidFill>
                  <a:schemeClr val="bg2"/>
                </a:solidFill>
              </a:defRPr>
            </a:lvl1pPr>
          </a:lstStyle>
          <a:p>
            <a:pPr lvl="0"/>
            <a:r>
              <a:rPr lang="en-US" smtClean="0"/>
              <a:t>Click to edit Master text styles</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Caption Small_W BGD">
    <p:spTree>
      <p:nvGrpSpPr>
        <p:cNvPr id="1" name=""/>
        <p:cNvGrpSpPr/>
        <p:nvPr/>
      </p:nvGrpSpPr>
      <p:grpSpPr>
        <a:xfrm>
          <a:off x="0" y="0"/>
          <a:ext cx="0" cy="0"/>
          <a:chOff x="0" y="0"/>
          <a:chExt cx="0" cy="0"/>
        </a:xfrm>
      </p:grpSpPr>
      <p:sp>
        <p:nvSpPr>
          <p:cNvPr id="2" name="Title 1"/>
          <p:cNvSpPr>
            <a:spLocks noGrp="1"/>
          </p:cNvSpPr>
          <p:nvPr>
            <p:ph type="title"/>
          </p:nvPr>
        </p:nvSpPr>
        <p:spPr>
          <a:xfrm>
            <a:off x="1619250" y="819150"/>
            <a:ext cx="8637588" cy="801688"/>
          </a:xfrm>
        </p:spPr>
        <p:txBody>
          <a:bodyPr/>
          <a:lstStyle>
            <a:lvl1pPr>
              <a:defRPr>
                <a:solidFill>
                  <a:schemeClr val="tx1"/>
                </a:solidFill>
              </a:defRPr>
            </a:lvl1pPr>
          </a:lstStyle>
          <a:p>
            <a:r>
              <a:rPr lang="en-US" noProof="0" smtClean="0"/>
              <a:t>Click to edit Master title style</a:t>
            </a:r>
            <a:endParaRPr lang="en-GB" noProof="0" dirty="0"/>
          </a:p>
        </p:txBody>
      </p:sp>
      <p:sp>
        <p:nvSpPr>
          <p:cNvPr id="3" name="Content Placeholder 2"/>
          <p:cNvSpPr>
            <a:spLocks noGrp="1"/>
          </p:cNvSpPr>
          <p:nvPr>
            <p:ph idx="1"/>
          </p:nvPr>
        </p:nvSpPr>
        <p:spPr>
          <a:noFill/>
        </p:spPr>
        <p:txBody>
          <a:bodyPr/>
          <a:lstStyle>
            <a:lvl1pPr marL="0" indent="0">
              <a:lnSpc>
                <a:spcPts val="1000"/>
              </a:lnSpc>
              <a:buNone/>
              <a:defRPr sz="800" b="1">
                <a:latin typeface="Arial"/>
                <a:cs typeface="Arial"/>
              </a:defRPr>
            </a:lvl1pPr>
            <a:lvl2pPr marL="0" indent="0">
              <a:lnSpc>
                <a:spcPts val="1000"/>
              </a:lnSpc>
              <a:buNone/>
              <a:defRPr sz="800" b="0">
                <a:latin typeface="Arial"/>
                <a:cs typeface="Arial"/>
              </a:defRPr>
            </a:lvl2pPr>
            <a:lvl3pPr marL="90000" indent="-90488">
              <a:lnSpc>
                <a:spcPts val="1000"/>
              </a:lnSpc>
              <a:buFont typeface="Arial"/>
              <a:buChar char="•"/>
              <a:defRPr sz="800">
                <a:latin typeface="Arial"/>
                <a:cs typeface="Arial"/>
              </a:defRPr>
            </a:lvl3pPr>
            <a:lvl4pPr marL="180000" indent="-90000">
              <a:lnSpc>
                <a:spcPts val="1000"/>
              </a:lnSpc>
              <a:buFont typeface="Lucida Grande"/>
              <a:buChar char="-"/>
              <a:defRPr sz="800">
                <a:latin typeface="Arial"/>
                <a:cs typeface="Arial"/>
              </a:defRPr>
            </a:lvl4pPr>
            <a:lvl5pPr marL="269875" indent="-90000">
              <a:lnSpc>
                <a:spcPts val="1000"/>
              </a:lnSpc>
              <a:buFont typeface="Arial"/>
              <a:buChar char="•"/>
              <a:defRPr sz="800">
                <a:latin typeface="Arial"/>
                <a:cs typeface="Aria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Rectangle 6"/>
          <p:cNvSpPr>
            <a:spLocks noGrp="1" noChangeArrowheads="1"/>
          </p:cNvSpPr>
          <p:nvPr>
            <p:ph type="sldNum" sz="quarter" idx="10"/>
          </p:nvPr>
        </p:nvSpPr>
        <p:spPr>
          <a:ln/>
        </p:spPr>
        <p:txBody>
          <a:bodyPr/>
          <a:lstStyle>
            <a:lvl1pPr>
              <a:defRPr/>
            </a:lvl1pPr>
          </a:lstStyle>
          <a:p>
            <a:fld id="{DEBD97A0-DB2E-4946-B0F4-2A91C1328D3E}" type="slidenum">
              <a:rPr lang="en-GB">
                <a:solidFill>
                  <a:srgbClr val="000000"/>
                </a:solidFill>
              </a:rPr>
              <a:pPr/>
              <a:t>‹#›</a:t>
            </a:fld>
            <a:endParaRPr lang="en-GB" dirty="0">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7" name="Text Placeholder 6"/>
          <p:cNvSpPr>
            <a:spLocks noGrp="1"/>
          </p:cNvSpPr>
          <p:nvPr>
            <p:ph type="body" sz="quarter" idx="12"/>
          </p:nvPr>
        </p:nvSpPr>
        <p:spPr>
          <a:xfrm>
            <a:off x="1619250" y="540000"/>
            <a:ext cx="8640000" cy="180000"/>
          </a:xfrm>
          <a:noFill/>
        </p:spPr>
        <p:txBody>
          <a:bodyPr/>
          <a:lstStyle>
            <a:lvl1pPr marL="270000" indent="-270000">
              <a:lnSpc>
                <a:spcPts val="1800"/>
              </a:lnSpc>
              <a:defRPr b="0">
                <a:solidFill>
                  <a:schemeClr val="bg2"/>
                </a:solidFill>
              </a:defRPr>
            </a:lvl1pPr>
          </a:lstStyle>
          <a:p>
            <a:pPr lvl="0"/>
            <a:r>
              <a:rPr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1619250" y="819150"/>
            <a:ext cx="8637588" cy="801688"/>
          </a:xfrm>
        </p:spPr>
        <p:txBody>
          <a:bodyPr/>
          <a:lstStyle>
            <a:lvl1pPr>
              <a:defRPr>
                <a:solidFill>
                  <a:schemeClr val="tx1"/>
                </a:solidFill>
              </a:defRPr>
            </a:lvl1pPr>
          </a:lstStyle>
          <a:p>
            <a:r>
              <a:rPr lang="en-US" noProof="0" smtClean="0"/>
              <a:t>Click to edit Master title style</a:t>
            </a:r>
            <a:endParaRPr lang="en-GB" noProof="0" dirty="0"/>
          </a:p>
        </p:txBody>
      </p:sp>
      <p:sp>
        <p:nvSpPr>
          <p:cNvPr id="4" name="Rectangle 6"/>
          <p:cNvSpPr>
            <a:spLocks noGrp="1" noChangeArrowheads="1"/>
          </p:cNvSpPr>
          <p:nvPr>
            <p:ph type="sldNum" sz="quarter" idx="10"/>
          </p:nvPr>
        </p:nvSpPr>
        <p:spPr>
          <a:ln/>
        </p:spPr>
        <p:txBody>
          <a:bodyPr/>
          <a:lstStyle>
            <a:lvl1pPr>
              <a:defRPr/>
            </a:lvl1pPr>
          </a:lstStyle>
          <a:p>
            <a:fld id="{DEBD97A0-DB2E-4946-B0F4-2A91C1328D3E}" type="slidenum">
              <a:rPr lang="en-GB">
                <a:solidFill>
                  <a:srgbClr val="000000"/>
                </a:solidFill>
              </a:rPr>
              <a:pPr/>
              <a:t>‹#›</a:t>
            </a:fld>
            <a:endParaRPr lang="en-GB" dirty="0">
              <a:solidFill>
                <a:srgbClr val="000000"/>
              </a:solidFill>
            </a:endParaRPr>
          </a:p>
        </p:txBody>
      </p:sp>
      <p:sp>
        <p:nvSpPr>
          <p:cNvPr id="5" name="Rectangle 10"/>
          <p:cNvSpPr>
            <a:spLocks noGrp="1" noChangeArrowheads="1"/>
          </p:cNvSpPr>
          <p:nvPr>
            <p:ph type="ftr" sz="quarter" idx="11"/>
          </p:nvPr>
        </p:nvSpPr>
        <p:spPr>
          <a:ln/>
        </p:spPr>
        <p:txBody>
          <a:bodyPr/>
          <a:lstStyle>
            <a:lvl1pPr>
              <a:defRPr>
                <a:solidFill>
                  <a:schemeClr val="tx1"/>
                </a:solidFill>
              </a:defRPr>
            </a:lvl1p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7" name="Text Placeholder 6"/>
          <p:cNvSpPr>
            <a:spLocks noGrp="1"/>
          </p:cNvSpPr>
          <p:nvPr>
            <p:ph type="body" sz="quarter" idx="12"/>
          </p:nvPr>
        </p:nvSpPr>
        <p:spPr>
          <a:xfrm>
            <a:off x="1619250" y="540000"/>
            <a:ext cx="8640000" cy="180000"/>
          </a:xfrm>
          <a:noFill/>
        </p:spPr>
        <p:txBody>
          <a:bodyPr/>
          <a:lstStyle>
            <a:lvl1pPr marL="270000" indent="-270000">
              <a:lnSpc>
                <a:spcPts val="1800"/>
              </a:lnSpc>
              <a:defRPr b="0">
                <a:solidFill>
                  <a:schemeClr val="bg2"/>
                </a:solidFill>
              </a:defRPr>
            </a:lvl1pPr>
          </a:lstStyle>
          <a:p>
            <a:pPr lvl="0"/>
            <a:r>
              <a:rPr lang="en-US" smtClean="0"/>
              <a:t>Click to edit Master text styles</a:t>
            </a:r>
          </a:p>
        </p:txBody>
      </p:sp>
      <p:sp>
        <p:nvSpPr>
          <p:cNvPr id="8" name="Rectangle 3"/>
          <p:cNvSpPr>
            <a:spLocks noGrp="1" noChangeArrowheads="1"/>
          </p:cNvSpPr>
          <p:nvPr>
            <p:ph idx="1"/>
          </p:nvPr>
        </p:nvSpPr>
        <p:spPr bwMode="auto">
          <a:xfrm>
            <a:off x="1619250" y="1673225"/>
            <a:ext cx="8637588" cy="51276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3000"/>
              </a:lnSpc>
              <a:spcAft>
                <a:spcPts val="1200"/>
              </a:spcAft>
              <a:defRPr sz="2500" b="0">
                <a:solidFill>
                  <a:schemeClr val="tx1"/>
                </a:solidFill>
              </a:defRPr>
            </a:lvl1pPr>
            <a:lvl2pPr marL="90000" indent="0">
              <a:lnSpc>
                <a:spcPts val="3000"/>
              </a:lnSpc>
              <a:defRPr sz="1500" b="0">
                <a:solidFill>
                  <a:schemeClr val="tx1"/>
                </a:solidFill>
                <a:latin typeface="Trajan Pro"/>
                <a:cs typeface="Trajan Pro"/>
              </a:defRPr>
            </a:lvl2pPr>
            <a:lvl3pPr marL="90000" indent="0">
              <a:lnSpc>
                <a:spcPts val="2000"/>
              </a:lnSpc>
              <a:buNone/>
              <a:defRPr sz="1500" b="0">
                <a:solidFill>
                  <a:schemeClr val="bg2"/>
                </a:solidFill>
                <a:latin typeface="Trajan Pro"/>
                <a:cs typeface="Trajan Pro"/>
              </a:defRPr>
            </a:lvl3pPr>
            <a:lvl4pPr marL="90000" indent="0">
              <a:lnSpc>
                <a:spcPts val="2000"/>
              </a:lnSpc>
              <a:buNone/>
              <a:defRPr sz="1500" b="0">
                <a:solidFill>
                  <a:schemeClr val="tx1"/>
                </a:solidFill>
                <a:latin typeface="Trajan Pro"/>
                <a:cs typeface="Trajan Pro"/>
              </a:defRPr>
            </a:lvl4pPr>
            <a:lvl5pPr marL="90000" indent="0">
              <a:lnSpc>
                <a:spcPts val="2000"/>
              </a:lnSpc>
              <a:buNone/>
              <a:defRPr sz="1500" b="0">
                <a:solidFill>
                  <a:schemeClr val="tx1"/>
                </a:solidFill>
                <a:latin typeface="Trajan Pro"/>
                <a:cs typeface="Trajan Pro"/>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Appendic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55A058EB-0016-4D18-84E3-12F22358F196}" type="slidenum">
              <a:rPr lang="en-GB" smtClean="0">
                <a:solidFill>
                  <a:srgbClr val="000000"/>
                </a:solidFill>
              </a:rPr>
              <a:pPr/>
              <a:t>‹#›</a:t>
            </a:fld>
            <a:endParaRPr lang="en-GB" dirty="0">
              <a:solidFill>
                <a:srgbClr val="000000"/>
              </a:solidFill>
            </a:endParaRPr>
          </a:p>
        </p:txBody>
      </p:sp>
      <p:sp>
        <p:nvSpPr>
          <p:cNvPr id="4" name="Footer Placeholder 3"/>
          <p:cNvSpPr>
            <a:spLocks noGrp="1"/>
          </p:cNvSpPr>
          <p:nvPr>
            <p:ph type="ftr" sz="quarter" idx="11"/>
          </p:nvPr>
        </p:nvSpPr>
        <p:spPr/>
        <p:txBody>
          <a:body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5" name="Picture Placeholder 7"/>
          <p:cNvSpPr>
            <a:spLocks noGrp="1"/>
          </p:cNvSpPr>
          <p:nvPr>
            <p:ph type="pic" sz="quarter" idx="12"/>
          </p:nvPr>
        </p:nvSpPr>
        <p:spPr>
          <a:xfrm>
            <a:off x="1620000" y="1674000"/>
            <a:ext cx="8636400" cy="5130000"/>
          </a:xfrm>
          <a:noFill/>
        </p:spPr>
        <p:txBody>
          <a:bodyPr/>
          <a:lstStyle/>
          <a:p>
            <a:r>
              <a:rPr lang="en-US" dirty="0" smtClean="0"/>
              <a:t>Click icon to add picture</a:t>
            </a:r>
            <a:endParaRPr lang="en-GB" dirty="0"/>
          </a:p>
        </p:txBody>
      </p:sp>
      <p:sp>
        <p:nvSpPr>
          <p:cNvPr id="6" name="Text Placeholder 6"/>
          <p:cNvSpPr>
            <a:spLocks noGrp="1"/>
          </p:cNvSpPr>
          <p:nvPr>
            <p:ph type="body" sz="quarter" idx="13"/>
          </p:nvPr>
        </p:nvSpPr>
        <p:spPr>
          <a:xfrm>
            <a:off x="1619250" y="540000"/>
            <a:ext cx="8640000" cy="180000"/>
          </a:xfrm>
          <a:noFill/>
        </p:spPr>
        <p:txBody>
          <a:bodyPr/>
          <a:lstStyle>
            <a:lvl1pPr marL="270000" indent="-270000">
              <a:lnSpc>
                <a:spcPts val="1800"/>
              </a:lnSpc>
              <a:defRPr b="0">
                <a:solidFill>
                  <a:schemeClr val="bg2"/>
                </a:solidFill>
              </a:defRPr>
            </a:lvl1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L2_W BGD">
    <p:spTree>
      <p:nvGrpSpPr>
        <p:cNvPr id="1" name=""/>
        <p:cNvGrpSpPr/>
        <p:nvPr/>
      </p:nvGrpSpPr>
      <p:grpSpPr>
        <a:xfrm>
          <a:off x="0" y="0"/>
          <a:ext cx="0" cy="0"/>
          <a:chOff x="0" y="0"/>
          <a:chExt cx="0" cy="0"/>
        </a:xfrm>
      </p:grpSpPr>
      <p:sp>
        <p:nvSpPr>
          <p:cNvPr id="2" name="Title 1"/>
          <p:cNvSpPr>
            <a:spLocks noGrp="1"/>
          </p:cNvSpPr>
          <p:nvPr>
            <p:ph type="title"/>
          </p:nvPr>
        </p:nvSpPr>
        <p:spPr>
          <a:xfrm>
            <a:off x="1619250" y="819150"/>
            <a:ext cx="8637588" cy="801688"/>
          </a:xfrm>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a:noFill/>
        </p:spPr>
        <p:txBody>
          <a:bodyPr/>
          <a:lstStyle>
            <a:lvl1pPr marL="0" indent="0">
              <a:lnSpc>
                <a:spcPts val="1400"/>
              </a:lnSpc>
              <a:buNone/>
              <a:defRPr sz="1200">
                <a:latin typeface="Times"/>
                <a:cs typeface="Times"/>
              </a:defRPr>
            </a:lvl1pPr>
            <a:lvl2pPr marL="0" indent="0">
              <a:lnSpc>
                <a:spcPts val="1400"/>
              </a:lnSpc>
              <a:buNone/>
              <a:defRPr sz="1200" b="0">
                <a:latin typeface="Times"/>
                <a:cs typeface="Times"/>
              </a:defRPr>
            </a:lvl2pPr>
            <a:lvl3pPr marL="90000" indent="-90488">
              <a:lnSpc>
                <a:spcPts val="1400"/>
              </a:lnSpc>
              <a:buFont typeface="Arial"/>
              <a:buChar char="•"/>
              <a:defRPr sz="1200">
                <a:latin typeface="Times"/>
                <a:cs typeface="Times"/>
              </a:defRPr>
            </a:lvl3pPr>
            <a:lvl4pPr marL="180000" indent="-90000">
              <a:lnSpc>
                <a:spcPts val="1400"/>
              </a:lnSpc>
              <a:buFont typeface="Lucida Grande"/>
              <a:buChar char="-"/>
              <a:defRPr sz="1200">
                <a:latin typeface="Times"/>
                <a:cs typeface="Times"/>
              </a:defRPr>
            </a:lvl4pPr>
            <a:lvl5pPr marL="269875" indent="-90000">
              <a:lnSpc>
                <a:spcPts val="1400"/>
              </a:lnSpc>
              <a:buFont typeface="Arial"/>
              <a:buChar char="•"/>
              <a:defRPr sz="1200">
                <a:latin typeface="Times"/>
                <a:cs typeface="Times"/>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Rectangle 6"/>
          <p:cNvSpPr>
            <a:spLocks noGrp="1" noChangeArrowheads="1"/>
          </p:cNvSpPr>
          <p:nvPr>
            <p:ph type="sldNum" sz="quarter" idx="10"/>
          </p:nvPr>
        </p:nvSpPr>
        <p:spPr>
          <a:ln/>
        </p:spPr>
        <p:txBody>
          <a:bodyPr/>
          <a:lstStyle>
            <a:lvl1pPr>
              <a:defRPr/>
            </a:lvl1pPr>
          </a:lstStyle>
          <a:p>
            <a:fld id="{DEBD97A0-DB2E-4946-B0F4-2A91C1328D3E}" type="slidenum">
              <a:rPr lang="en-GB"/>
              <a:pPr/>
              <a:t>‹#›</a:t>
            </a:fld>
            <a:endParaRPr lang="en-GB" dirty="0"/>
          </a:p>
        </p:txBody>
      </p:sp>
      <p:sp>
        <p:nvSpPr>
          <p:cNvPr id="5" name="Rectangle 10"/>
          <p:cNvSpPr>
            <a:spLocks noGrp="1" noChangeArrowheads="1"/>
          </p:cNvSpPr>
          <p:nvPr>
            <p:ph type="ftr" sz="quarter" idx="11"/>
          </p:nvPr>
        </p:nvSpPr>
        <p:spPr>
          <a:ln/>
        </p:spPr>
        <p:txBody>
          <a:bodyPr/>
          <a:lstStyle>
            <a:lvl1pPr>
              <a:defRPr/>
            </a:lvl1pPr>
          </a:lstStyle>
          <a:p>
            <a:pPr>
              <a:defRPr/>
            </a:pPr>
            <a:r>
              <a:rPr lang="en-GB" dirty="0" smtClean="0"/>
              <a:t>Rathbone Investment Management | January 2014</a:t>
            </a:r>
            <a:endParaRPr lang="en-GB" dirty="0"/>
          </a:p>
        </p:txBody>
      </p:sp>
      <p:sp>
        <p:nvSpPr>
          <p:cNvPr id="7" name="Text Placeholder 6"/>
          <p:cNvSpPr>
            <a:spLocks noGrp="1"/>
          </p:cNvSpPr>
          <p:nvPr>
            <p:ph type="body" sz="quarter" idx="12"/>
          </p:nvPr>
        </p:nvSpPr>
        <p:spPr>
          <a:xfrm>
            <a:off x="1619250" y="540000"/>
            <a:ext cx="8640000" cy="180000"/>
          </a:xfrm>
          <a:noFill/>
        </p:spPr>
        <p:txBody>
          <a:bodyPr/>
          <a:lstStyle>
            <a:lvl1pPr marL="270000" indent="-270000">
              <a:lnSpc>
                <a:spcPts val="1800"/>
              </a:lnSpc>
              <a:defRPr b="0">
                <a:solidFill>
                  <a:schemeClr val="bg2"/>
                </a:solidFill>
              </a:defRPr>
            </a:lvl1pPr>
          </a:lstStyle>
          <a:p>
            <a:pPr lvl="0"/>
            <a:r>
              <a:rPr lang="en-GB" dirty="0"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mmitt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GB" noProof="0" dirty="0" smtClean="0"/>
              <a:t>Click to edit Master title style</a:t>
            </a:r>
            <a:endParaRPr lang="en-GB" noProof="0" dirty="0"/>
          </a:p>
        </p:txBody>
      </p:sp>
      <p:sp>
        <p:nvSpPr>
          <p:cNvPr id="3" name="Slide Number Placeholder 2"/>
          <p:cNvSpPr>
            <a:spLocks noGrp="1"/>
          </p:cNvSpPr>
          <p:nvPr>
            <p:ph type="sldNum" sz="quarter" idx="10"/>
          </p:nvPr>
        </p:nvSpPr>
        <p:spPr/>
        <p:txBody>
          <a:bodyPr/>
          <a:lstStyle/>
          <a:p>
            <a:fld id="{ED49CCD0-4036-41ED-A3F5-B992C8675BB3}" type="slidenum">
              <a:rPr lang="en-GB" smtClean="0">
                <a:solidFill>
                  <a:srgbClr val="000000"/>
                </a:solidFill>
              </a:rPr>
              <a:pPr/>
              <a:t>‹#›</a:t>
            </a:fld>
            <a:endParaRPr lang="en-GB" dirty="0">
              <a:solidFill>
                <a:srgbClr val="000000"/>
              </a:solidFill>
            </a:endParaRPr>
          </a:p>
        </p:txBody>
      </p:sp>
      <p:sp>
        <p:nvSpPr>
          <p:cNvPr id="4" name="Footer Placeholder 3"/>
          <p:cNvSpPr>
            <a:spLocks noGrp="1"/>
          </p:cNvSpPr>
          <p:nvPr>
            <p:ph type="ftr" sz="quarter" idx="11"/>
          </p:nvPr>
        </p:nvSpPr>
        <p:spPr/>
        <p:txBody>
          <a:body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6" name="Picture Placeholder 5"/>
          <p:cNvSpPr>
            <a:spLocks noGrp="1"/>
          </p:cNvSpPr>
          <p:nvPr>
            <p:ph type="pic" sz="quarter" idx="12"/>
          </p:nvPr>
        </p:nvSpPr>
        <p:spPr>
          <a:xfrm>
            <a:off x="1620000" y="1674000"/>
            <a:ext cx="900000" cy="900000"/>
          </a:xfrm>
        </p:spPr>
        <p:txBody>
          <a:bodyPr/>
          <a:lstStyle/>
          <a:p>
            <a:endParaRPr lang="en-GB" dirty="0"/>
          </a:p>
        </p:txBody>
      </p:sp>
      <p:sp>
        <p:nvSpPr>
          <p:cNvPr id="7" name="Picture Placeholder 5"/>
          <p:cNvSpPr>
            <a:spLocks noGrp="1"/>
          </p:cNvSpPr>
          <p:nvPr>
            <p:ph type="pic" sz="quarter" idx="13"/>
          </p:nvPr>
        </p:nvSpPr>
        <p:spPr>
          <a:xfrm>
            <a:off x="3279600" y="1674000"/>
            <a:ext cx="900000" cy="900000"/>
          </a:xfrm>
        </p:spPr>
        <p:txBody>
          <a:bodyPr/>
          <a:lstStyle/>
          <a:p>
            <a:endParaRPr lang="en-GB" dirty="0"/>
          </a:p>
        </p:txBody>
      </p:sp>
      <p:sp>
        <p:nvSpPr>
          <p:cNvPr id="14" name="Picture Placeholder 5"/>
          <p:cNvSpPr>
            <a:spLocks noGrp="1"/>
          </p:cNvSpPr>
          <p:nvPr>
            <p:ph type="pic" sz="quarter" idx="14"/>
          </p:nvPr>
        </p:nvSpPr>
        <p:spPr>
          <a:xfrm>
            <a:off x="4388400" y="1674000"/>
            <a:ext cx="900000" cy="900000"/>
          </a:xfrm>
        </p:spPr>
        <p:txBody>
          <a:bodyPr/>
          <a:lstStyle/>
          <a:p>
            <a:endParaRPr lang="en-GB" dirty="0"/>
          </a:p>
        </p:txBody>
      </p:sp>
      <p:sp>
        <p:nvSpPr>
          <p:cNvPr id="15" name="Picture Placeholder 5"/>
          <p:cNvSpPr>
            <a:spLocks noGrp="1"/>
          </p:cNvSpPr>
          <p:nvPr>
            <p:ph type="pic" sz="quarter" idx="15"/>
          </p:nvPr>
        </p:nvSpPr>
        <p:spPr>
          <a:xfrm>
            <a:off x="5493600" y="1674000"/>
            <a:ext cx="900000" cy="900000"/>
          </a:xfrm>
        </p:spPr>
        <p:txBody>
          <a:bodyPr/>
          <a:lstStyle/>
          <a:p>
            <a:endParaRPr lang="en-GB" dirty="0"/>
          </a:p>
        </p:txBody>
      </p:sp>
      <p:sp>
        <p:nvSpPr>
          <p:cNvPr id="16" name="Picture Placeholder 5"/>
          <p:cNvSpPr>
            <a:spLocks noGrp="1"/>
          </p:cNvSpPr>
          <p:nvPr>
            <p:ph type="pic" sz="quarter" idx="16"/>
          </p:nvPr>
        </p:nvSpPr>
        <p:spPr>
          <a:xfrm>
            <a:off x="6602400" y="1674000"/>
            <a:ext cx="900000" cy="900000"/>
          </a:xfrm>
        </p:spPr>
        <p:txBody>
          <a:bodyPr/>
          <a:lstStyle/>
          <a:p>
            <a:endParaRPr lang="en-GB" dirty="0"/>
          </a:p>
        </p:txBody>
      </p:sp>
      <p:sp>
        <p:nvSpPr>
          <p:cNvPr id="17" name="Picture Placeholder 5"/>
          <p:cNvSpPr>
            <a:spLocks noGrp="1"/>
          </p:cNvSpPr>
          <p:nvPr>
            <p:ph type="pic" sz="quarter" idx="17"/>
          </p:nvPr>
        </p:nvSpPr>
        <p:spPr>
          <a:xfrm>
            <a:off x="8262000" y="1674000"/>
            <a:ext cx="900000" cy="900000"/>
          </a:xfrm>
        </p:spPr>
        <p:txBody>
          <a:bodyPr/>
          <a:lstStyle/>
          <a:p>
            <a:endParaRPr lang="en-GB" dirty="0"/>
          </a:p>
        </p:txBody>
      </p:sp>
      <p:sp>
        <p:nvSpPr>
          <p:cNvPr id="18" name="Picture Placeholder 5"/>
          <p:cNvSpPr>
            <a:spLocks noGrp="1"/>
          </p:cNvSpPr>
          <p:nvPr>
            <p:ph type="pic" sz="quarter" idx="18"/>
          </p:nvPr>
        </p:nvSpPr>
        <p:spPr>
          <a:xfrm>
            <a:off x="3279600" y="3322800"/>
            <a:ext cx="900000" cy="900000"/>
          </a:xfrm>
        </p:spPr>
        <p:txBody>
          <a:bodyPr/>
          <a:lstStyle/>
          <a:p>
            <a:endParaRPr lang="en-GB" dirty="0"/>
          </a:p>
        </p:txBody>
      </p:sp>
      <p:sp>
        <p:nvSpPr>
          <p:cNvPr id="19" name="Picture Placeholder 5"/>
          <p:cNvSpPr>
            <a:spLocks noGrp="1"/>
          </p:cNvSpPr>
          <p:nvPr>
            <p:ph type="pic" sz="quarter" idx="19"/>
          </p:nvPr>
        </p:nvSpPr>
        <p:spPr>
          <a:xfrm>
            <a:off x="4388400" y="3322800"/>
            <a:ext cx="900000" cy="900000"/>
          </a:xfrm>
        </p:spPr>
        <p:txBody>
          <a:bodyPr/>
          <a:lstStyle/>
          <a:p>
            <a:endParaRPr lang="en-GB" dirty="0"/>
          </a:p>
        </p:txBody>
      </p:sp>
      <p:sp>
        <p:nvSpPr>
          <p:cNvPr id="20" name="Picture Placeholder 5"/>
          <p:cNvSpPr>
            <a:spLocks noGrp="1"/>
          </p:cNvSpPr>
          <p:nvPr>
            <p:ph type="pic" sz="quarter" idx="20"/>
          </p:nvPr>
        </p:nvSpPr>
        <p:spPr>
          <a:xfrm>
            <a:off x="5493600" y="3322800"/>
            <a:ext cx="900000" cy="900000"/>
          </a:xfrm>
        </p:spPr>
        <p:txBody>
          <a:bodyPr/>
          <a:lstStyle/>
          <a:p>
            <a:endParaRPr lang="en-GB" dirty="0"/>
          </a:p>
        </p:txBody>
      </p:sp>
      <p:sp>
        <p:nvSpPr>
          <p:cNvPr id="21" name="Picture Placeholder 5"/>
          <p:cNvSpPr>
            <a:spLocks noGrp="1"/>
          </p:cNvSpPr>
          <p:nvPr>
            <p:ph type="pic" sz="quarter" idx="21"/>
          </p:nvPr>
        </p:nvSpPr>
        <p:spPr>
          <a:xfrm>
            <a:off x="6602400" y="3322800"/>
            <a:ext cx="900000" cy="900000"/>
          </a:xfrm>
        </p:spPr>
        <p:txBody>
          <a:bodyPr/>
          <a:lstStyle/>
          <a:p>
            <a:endParaRPr lang="en-GB" dirty="0"/>
          </a:p>
        </p:txBody>
      </p:sp>
      <p:sp>
        <p:nvSpPr>
          <p:cNvPr id="22" name="Picture Placeholder 5"/>
          <p:cNvSpPr>
            <a:spLocks noGrp="1"/>
          </p:cNvSpPr>
          <p:nvPr>
            <p:ph type="pic" sz="quarter" idx="22"/>
          </p:nvPr>
        </p:nvSpPr>
        <p:spPr>
          <a:xfrm>
            <a:off x="3279600" y="4968000"/>
            <a:ext cx="900000" cy="900000"/>
          </a:xfrm>
        </p:spPr>
        <p:txBody>
          <a:bodyPr/>
          <a:lstStyle/>
          <a:p>
            <a:endParaRPr lang="en-GB" dirty="0"/>
          </a:p>
        </p:txBody>
      </p:sp>
      <p:sp>
        <p:nvSpPr>
          <p:cNvPr id="23" name="Picture Placeholder 5"/>
          <p:cNvSpPr>
            <a:spLocks noGrp="1"/>
          </p:cNvSpPr>
          <p:nvPr>
            <p:ph type="pic" sz="quarter" idx="23"/>
          </p:nvPr>
        </p:nvSpPr>
        <p:spPr>
          <a:xfrm>
            <a:off x="4388400" y="4968000"/>
            <a:ext cx="900000" cy="900000"/>
          </a:xfrm>
        </p:spPr>
        <p:txBody>
          <a:bodyPr/>
          <a:lstStyle/>
          <a:p>
            <a:endParaRPr lang="en-GB" dirty="0"/>
          </a:p>
        </p:txBody>
      </p:sp>
      <p:sp>
        <p:nvSpPr>
          <p:cNvPr id="24" name="Picture Placeholder 5"/>
          <p:cNvSpPr>
            <a:spLocks noGrp="1"/>
          </p:cNvSpPr>
          <p:nvPr>
            <p:ph type="pic" sz="quarter" idx="24"/>
          </p:nvPr>
        </p:nvSpPr>
        <p:spPr>
          <a:xfrm>
            <a:off x="5493600" y="4968000"/>
            <a:ext cx="900000" cy="900000"/>
          </a:xfrm>
        </p:spPr>
        <p:txBody>
          <a:bodyPr/>
          <a:lstStyle/>
          <a:p>
            <a:endParaRPr lang="en-GB" dirty="0"/>
          </a:p>
        </p:txBody>
      </p:sp>
      <p:sp>
        <p:nvSpPr>
          <p:cNvPr id="25" name="Picture Placeholder 5"/>
          <p:cNvSpPr>
            <a:spLocks noGrp="1"/>
          </p:cNvSpPr>
          <p:nvPr>
            <p:ph type="pic" sz="quarter" idx="25"/>
          </p:nvPr>
        </p:nvSpPr>
        <p:spPr>
          <a:xfrm>
            <a:off x="6602400" y="4968000"/>
            <a:ext cx="900000" cy="900000"/>
          </a:xfrm>
        </p:spPr>
        <p:txBody>
          <a:bodyPr/>
          <a:lstStyle/>
          <a:p>
            <a:endParaRPr lang="en-GB" dirty="0"/>
          </a:p>
        </p:txBody>
      </p:sp>
      <p:sp>
        <p:nvSpPr>
          <p:cNvPr id="27" name="Picture Placeholder 5"/>
          <p:cNvSpPr>
            <a:spLocks noGrp="1"/>
          </p:cNvSpPr>
          <p:nvPr>
            <p:ph type="pic" sz="quarter" idx="26"/>
          </p:nvPr>
        </p:nvSpPr>
        <p:spPr>
          <a:xfrm>
            <a:off x="1620000" y="3322800"/>
            <a:ext cx="900000" cy="900000"/>
          </a:xfrm>
        </p:spPr>
        <p:txBody>
          <a:bodyPr/>
          <a:lstStyle/>
          <a:p>
            <a:endParaRPr lang="en-GB" dirty="0"/>
          </a:p>
        </p:txBody>
      </p:sp>
      <p:sp>
        <p:nvSpPr>
          <p:cNvPr id="28" name="Picture Placeholder 5"/>
          <p:cNvSpPr>
            <a:spLocks noGrp="1"/>
          </p:cNvSpPr>
          <p:nvPr>
            <p:ph type="pic" sz="quarter" idx="27"/>
          </p:nvPr>
        </p:nvSpPr>
        <p:spPr>
          <a:xfrm>
            <a:off x="8262000" y="3322800"/>
            <a:ext cx="900000" cy="900000"/>
          </a:xfrm>
        </p:spPr>
        <p:txBody>
          <a:bodyPr/>
          <a:lstStyle/>
          <a:p>
            <a:endParaRPr lang="en-GB" dirty="0"/>
          </a:p>
        </p:txBody>
      </p:sp>
      <p:sp>
        <p:nvSpPr>
          <p:cNvPr id="29" name="Picture Placeholder 5"/>
          <p:cNvSpPr>
            <a:spLocks noGrp="1"/>
          </p:cNvSpPr>
          <p:nvPr>
            <p:ph type="pic" sz="quarter" idx="28"/>
          </p:nvPr>
        </p:nvSpPr>
        <p:spPr>
          <a:xfrm>
            <a:off x="1620000" y="4968000"/>
            <a:ext cx="900000" cy="900000"/>
          </a:xfrm>
        </p:spPr>
        <p:txBody>
          <a:bodyPr/>
          <a:lstStyle/>
          <a:p>
            <a:endParaRPr lang="en-GB" dirty="0"/>
          </a:p>
        </p:txBody>
      </p:sp>
      <p:sp>
        <p:nvSpPr>
          <p:cNvPr id="30" name="Picture Placeholder 5"/>
          <p:cNvSpPr>
            <a:spLocks noGrp="1"/>
          </p:cNvSpPr>
          <p:nvPr>
            <p:ph type="pic" sz="quarter" idx="29"/>
          </p:nvPr>
        </p:nvSpPr>
        <p:spPr>
          <a:xfrm>
            <a:off x="8262000" y="4968000"/>
            <a:ext cx="900000" cy="900000"/>
          </a:xfrm>
        </p:spPr>
        <p:txBody>
          <a:bodyPr/>
          <a:lstStyle/>
          <a:p>
            <a:endParaRPr lang="en-GB" dirty="0"/>
          </a:p>
        </p:txBody>
      </p:sp>
      <p:sp>
        <p:nvSpPr>
          <p:cNvPr id="41" name="Text Placeholder 40"/>
          <p:cNvSpPr>
            <a:spLocks noGrp="1"/>
          </p:cNvSpPr>
          <p:nvPr>
            <p:ph type="body" sz="quarter" idx="30"/>
          </p:nvPr>
        </p:nvSpPr>
        <p:spPr>
          <a:xfrm>
            <a:off x="1620000" y="2636837"/>
            <a:ext cx="1080000" cy="643727"/>
          </a:xfrm>
        </p:spPr>
        <p:txBody>
          <a:bodyPr/>
          <a:lstStyle>
            <a:lvl1pPr>
              <a:buFont typeface="Arial" pitchFamily="34" charset="0"/>
              <a:buNone/>
              <a:defRPr b="0"/>
            </a:lvl1pPr>
            <a:lvl2pPr>
              <a:buFont typeface="Arial" pitchFamily="34" charset="0"/>
              <a:buNone/>
              <a:defRPr b="1">
                <a:solidFill>
                  <a:schemeClr val="accent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2" name="Text Placeholder 40"/>
          <p:cNvSpPr>
            <a:spLocks noGrp="1"/>
          </p:cNvSpPr>
          <p:nvPr>
            <p:ph type="body" sz="quarter" idx="31"/>
          </p:nvPr>
        </p:nvSpPr>
        <p:spPr>
          <a:xfrm>
            <a:off x="3279600" y="2636837"/>
            <a:ext cx="1080000" cy="643727"/>
          </a:xfrm>
        </p:spPr>
        <p:txBody>
          <a:bodyPr/>
          <a:lstStyle>
            <a:lvl1pPr>
              <a:buFont typeface="Arial" pitchFamily="34" charset="0"/>
              <a:buNone/>
              <a:defRPr b="0"/>
            </a:lvl1pPr>
            <a:lvl2pPr>
              <a:buFont typeface="Arial" pitchFamily="34" charset="0"/>
              <a:buNone/>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err="1" smtClean="0"/>
              <a:t>lSecond</a:t>
            </a:r>
            <a:r>
              <a:rPr lang="en-GB" noProof="0" dirty="0" smtClean="0"/>
              <a:t> </a:t>
            </a:r>
            <a:r>
              <a:rPr lang="en-GB" noProof="0" dirty="0" err="1" smtClean="0"/>
              <a:t>evel</a:t>
            </a:r>
            <a:endParaRPr lang="en-GB" noProof="0" dirty="0" smtClean="0"/>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3" name="Text Placeholder 40"/>
          <p:cNvSpPr>
            <a:spLocks noGrp="1"/>
          </p:cNvSpPr>
          <p:nvPr>
            <p:ph type="body" sz="quarter" idx="32"/>
          </p:nvPr>
        </p:nvSpPr>
        <p:spPr>
          <a:xfrm>
            <a:off x="4388400" y="2636837"/>
            <a:ext cx="1080000" cy="643727"/>
          </a:xfrm>
        </p:spPr>
        <p:txBody>
          <a:bodyPr/>
          <a:lstStyle>
            <a:lvl1pPr>
              <a:buFont typeface="Arial" pitchFamily="34" charset="0"/>
              <a:buNone/>
              <a:defRPr b="0"/>
            </a:lvl1pPr>
            <a:lvl2pPr>
              <a:buFont typeface="Arial" pitchFamily="34" charset="0"/>
              <a:buNone/>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4" name="Text Placeholder 40"/>
          <p:cNvSpPr>
            <a:spLocks noGrp="1"/>
          </p:cNvSpPr>
          <p:nvPr>
            <p:ph type="body" sz="quarter" idx="33"/>
          </p:nvPr>
        </p:nvSpPr>
        <p:spPr>
          <a:xfrm>
            <a:off x="5493600" y="2636837"/>
            <a:ext cx="1080000" cy="643727"/>
          </a:xfrm>
        </p:spPr>
        <p:txBody>
          <a:bodyPr/>
          <a:lstStyle>
            <a:lvl1pPr>
              <a:buFont typeface="Arial" pitchFamily="34" charset="0"/>
              <a:buNone/>
              <a:defRPr b="0"/>
            </a:lvl1pPr>
            <a:lvl2pPr>
              <a:buFont typeface="Arial" pitchFamily="34" charset="0"/>
              <a:buNone/>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5" name="Text Placeholder 40"/>
          <p:cNvSpPr>
            <a:spLocks noGrp="1"/>
          </p:cNvSpPr>
          <p:nvPr>
            <p:ph type="body" sz="quarter" idx="34"/>
          </p:nvPr>
        </p:nvSpPr>
        <p:spPr>
          <a:xfrm>
            <a:off x="6602400" y="2636837"/>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6" name="Text Placeholder 40"/>
          <p:cNvSpPr>
            <a:spLocks noGrp="1"/>
          </p:cNvSpPr>
          <p:nvPr>
            <p:ph type="body" sz="quarter" idx="35"/>
          </p:nvPr>
        </p:nvSpPr>
        <p:spPr>
          <a:xfrm>
            <a:off x="8262000" y="2636837"/>
            <a:ext cx="1080000" cy="643727"/>
          </a:xfrm>
        </p:spPr>
        <p:txBody>
          <a:bodyPr/>
          <a:lstStyle>
            <a:lvl1pPr>
              <a:buFont typeface="Arial" pitchFamily="34" charset="0"/>
              <a:buNone/>
              <a:defRPr b="0"/>
            </a:lvl1pPr>
            <a:lvl2pPr>
              <a:buFont typeface="Arial" pitchFamily="34" charset="0"/>
              <a:buNone/>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7" name="Text Placeholder 40"/>
          <p:cNvSpPr>
            <a:spLocks noGrp="1"/>
          </p:cNvSpPr>
          <p:nvPr>
            <p:ph type="body" sz="quarter" idx="36"/>
          </p:nvPr>
        </p:nvSpPr>
        <p:spPr>
          <a:xfrm>
            <a:off x="16200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8" name="Text Placeholder 40"/>
          <p:cNvSpPr>
            <a:spLocks noGrp="1"/>
          </p:cNvSpPr>
          <p:nvPr>
            <p:ph type="body" sz="quarter" idx="37"/>
          </p:nvPr>
        </p:nvSpPr>
        <p:spPr>
          <a:xfrm>
            <a:off x="32796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9" name="Text Placeholder 40"/>
          <p:cNvSpPr>
            <a:spLocks noGrp="1"/>
          </p:cNvSpPr>
          <p:nvPr>
            <p:ph type="body" sz="quarter" idx="38"/>
          </p:nvPr>
        </p:nvSpPr>
        <p:spPr>
          <a:xfrm>
            <a:off x="43884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0" name="Text Placeholder 40"/>
          <p:cNvSpPr>
            <a:spLocks noGrp="1"/>
          </p:cNvSpPr>
          <p:nvPr>
            <p:ph type="body" sz="quarter" idx="39"/>
          </p:nvPr>
        </p:nvSpPr>
        <p:spPr>
          <a:xfrm>
            <a:off x="54936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1" name="Text Placeholder 40"/>
          <p:cNvSpPr>
            <a:spLocks noGrp="1"/>
          </p:cNvSpPr>
          <p:nvPr>
            <p:ph type="body" sz="quarter" idx="40"/>
          </p:nvPr>
        </p:nvSpPr>
        <p:spPr>
          <a:xfrm>
            <a:off x="66024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2" name="Text Placeholder 40"/>
          <p:cNvSpPr>
            <a:spLocks noGrp="1"/>
          </p:cNvSpPr>
          <p:nvPr>
            <p:ph type="body" sz="quarter" idx="41"/>
          </p:nvPr>
        </p:nvSpPr>
        <p:spPr>
          <a:xfrm>
            <a:off x="82620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3" name="Text Placeholder 40"/>
          <p:cNvSpPr>
            <a:spLocks noGrp="1"/>
          </p:cNvSpPr>
          <p:nvPr>
            <p:ph type="body" sz="quarter" idx="42"/>
          </p:nvPr>
        </p:nvSpPr>
        <p:spPr>
          <a:xfrm>
            <a:off x="16200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4" name="Text Placeholder 40"/>
          <p:cNvSpPr>
            <a:spLocks noGrp="1"/>
          </p:cNvSpPr>
          <p:nvPr>
            <p:ph type="body" sz="quarter" idx="43"/>
          </p:nvPr>
        </p:nvSpPr>
        <p:spPr>
          <a:xfrm>
            <a:off x="32796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5" name="Text Placeholder 40"/>
          <p:cNvSpPr>
            <a:spLocks noGrp="1"/>
          </p:cNvSpPr>
          <p:nvPr>
            <p:ph type="body" sz="quarter" idx="44"/>
          </p:nvPr>
        </p:nvSpPr>
        <p:spPr>
          <a:xfrm>
            <a:off x="43884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6" name="Text Placeholder 40"/>
          <p:cNvSpPr>
            <a:spLocks noGrp="1"/>
          </p:cNvSpPr>
          <p:nvPr>
            <p:ph type="body" sz="quarter" idx="45"/>
          </p:nvPr>
        </p:nvSpPr>
        <p:spPr>
          <a:xfrm>
            <a:off x="54936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7" name="Text Placeholder 40"/>
          <p:cNvSpPr>
            <a:spLocks noGrp="1"/>
          </p:cNvSpPr>
          <p:nvPr>
            <p:ph type="body" sz="quarter" idx="46"/>
          </p:nvPr>
        </p:nvSpPr>
        <p:spPr>
          <a:xfrm>
            <a:off x="66024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8" name="Text Placeholder 40"/>
          <p:cNvSpPr>
            <a:spLocks noGrp="1"/>
          </p:cNvSpPr>
          <p:nvPr>
            <p:ph type="body" sz="quarter" idx="47"/>
          </p:nvPr>
        </p:nvSpPr>
        <p:spPr>
          <a:xfrm>
            <a:off x="82620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9" name="Text Placeholder 6"/>
          <p:cNvSpPr>
            <a:spLocks noGrp="1"/>
          </p:cNvSpPr>
          <p:nvPr>
            <p:ph type="body" sz="quarter" idx="48"/>
          </p:nvPr>
        </p:nvSpPr>
        <p:spPr>
          <a:xfrm>
            <a:off x="1619250" y="540000"/>
            <a:ext cx="8640000" cy="180000"/>
          </a:xfrm>
          <a:noFill/>
        </p:spPr>
        <p:txBody>
          <a:bodyPr/>
          <a:lstStyle>
            <a:lvl1pPr marL="270000" indent="-270000">
              <a:lnSpc>
                <a:spcPts val="1800"/>
              </a:lnSpc>
              <a:defRPr sz="1500" b="0">
                <a:solidFill>
                  <a:srgbClr val="988642"/>
                </a:solidFill>
                <a:latin typeface="Trajan Pro"/>
                <a:cs typeface="Trajan Pro"/>
              </a:defRPr>
            </a:lvl1pPr>
          </a:lstStyle>
          <a:p>
            <a:pPr lvl="0"/>
            <a:r>
              <a:rPr lang="en-GB" dirty="0"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sset Allocation x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Slide Number Placeholder 2"/>
          <p:cNvSpPr>
            <a:spLocks noGrp="1"/>
          </p:cNvSpPr>
          <p:nvPr>
            <p:ph type="sldNum" sz="quarter" idx="10"/>
          </p:nvPr>
        </p:nvSpPr>
        <p:spPr/>
        <p:txBody>
          <a:bodyPr/>
          <a:lstStyle/>
          <a:p>
            <a:fld id="{ED49CCD0-4036-41ED-A3F5-B992C8675BB3}" type="slidenum">
              <a:rPr lang="en-GB" smtClean="0">
                <a:solidFill>
                  <a:srgbClr val="000000"/>
                </a:solidFill>
              </a:rPr>
              <a:pPr/>
              <a:t>‹#›</a:t>
            </a:fld>
            <a:endParaRPr lang="en-GB" dirty="0">
              <a:solidFill>
                <a:srgbClr val="000000"/>
              </a:solidFill>
            </a:endParaRPr>
          </a:p>
        </p:txBody>
      </p:sp>
      <p:sp>
        <p:nvSpPr>
          <p:cNvPr id="4" name="Footer Placeholder 3"/>
          <p:cNvSpPr>
            <a:spLocks noGrp="1"/>
          </p:cNvSpPr>
          <p:nvPr>
            <p:ph type="ftr" sz="quarter" idx="11"/>
          </p:nvPr>
        </p:nvSpPr>
        <p:spPr/>
        <p:txBody>
          <a:body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62" name="Chart Placeholder 61"/>
          <p:cNvSpPr>
            <a:spLocks noGrp="1"/>
          </p:cNvSpPr>
          <p:nvPr>
            <p:ph type="chart" sz="quarter" idx="13"/>
          </p:nvPr>
        </p:nvSpPr>
        <p:spPr>
          <a:xfrm>
            <a:off x="1619999" y="1708149"/>
            <a:ext cx="2736000" cy="1260000"/>
          </a:xfrm>
        </p:spPr>
        <p:txBody>
          <a:bodyPr/>
          <a:lstStyle/>
          <a:p>
            <a:endParaRPr lang="en-GB" dirty="0"/>
          </a:p>
        </p:txBody>
      </p:sp>
      <p:sp>
        <p:nvSpPr>
          <p:cNvPr id="64" name="Chart Placeholder 61"/>
          <p:cNvSpPr>
            <a:spLocks noGrp="1"/>
          </p:cNvSpPr>
          <p:nvPr>
            <p:ph type="chart" sz="quarter" idx="15"/>
          </p:nvPr>
        </p:nvSpPr>
        <p:spPr>
          <a:xfrm>
            <a:off x="4554000" y="1708149"/>
            <a:ext cx="2736000" cy="1260000"/>
          </a:xfrm>
        </p:spPr>
        <p:txBody>
          <a:bodyPr/>
          <a:lstStyle/>
          <a:p>
            <a:endParaRPr lang="en-GB" dirty="0"/>
          </a:p>
        </p:txBody>
      </p:sp>
      <p:sp>
        <p:nvSpPr>
          <p:cNvPr id="66" name="Chart Placeholder 61"/>
          <p:cNvSpPr>
            <a:spLocks noGrp="1"/>
          </p:cNvSpPr>
          <p:nvPr>
            <p:ph type="chart" sz="quarter" idx="17"/>
          </p:nvPr>
        </p:nvSpPr>
        <p:spPr>
          <a:xfrm>
            <a:off x="7524000" y="1708149"/>
            <a:ext cx="2736000" cy="1260000"/>
          </a:xfrm>
        </p:spPr>
        <p:txBody>
          <a:bodyPr/>
          <a:lstStyle/>
          <a:p>
            <a:endParaRPr lang="en-GB" dirty="0"/>
          </a:p>
        </p:txBody>
      </p:sp>
      <p:sp>
        <p:nvSpPr>
          <p:cNvPr id="60" name="Table Placeholder 59"/>
          <p:cNvSpPr>
            <a:spLocks noGrp="1"/>
          </p:cNvSpPr>
          <p:nvPr>
            <p:ph type="tbl" sz="quarter" idx="12"/>
          </p:nvPr>
        </p:nvSpPr>
        <p:spPr>
          <a:xfrm>
            <a:off x="1584000" y="2880000"/>
            <a:ext cx="2736000" cy="3972465"/>
          </a:xfrm>
        </p:spPr>
        <p:txBody>
          <a:bodyPr/>
          <a:lstStyle/>
          <a:p>
            <a:endParaRPr lang="en-GB" dirty="0"/>
          </a:p>
        </p:txBody>
      </p:sp>
      <p:sp>
        <p:nvSpPr>
          <p:cNvPr id="63" name="Table Placeholder 59"/>
          <p:cNvSpPr>
            <a:spLocks noGrp="1"/>
          </p:cNvSpPr>
          <p:nvPr>
            <p:ph type="tbl" sz="quarter" idx="14"/>
          </p:nvPr>
        </p:nvSpPr>
        <p:spPr>
          <a:xfrm>
            <a:off x="4536000" y="2880000"/>
            <a:ext cx="2736000" cy="3972465"/>
          </a:xfrm>
        </p:spPr>
        <p:txBody>
          <a:bodyPr/>
          <a:lstStyle/>
          <a:p>
            <a:endParaRPr lang="en-GB" dirty="0"/>
          </a:p>
        </p:txBody>
      </p:sp>
      <p:sp>
        <p:nvSpPr>
          <p:cNvPr id="65" name="Table Placeholder 59"/>
          <p:cNvSpPr>
            <a:spLocks noGrp="1"/>
          </p:cNvSpPr>
          <p:nvPr>
            <p:ph type="tbl" sz="quarter" idx="16"/>
          </p:nvPr>
        </p:nvSpPr>
        <p:spPr>
          <a:xfrm>
            <a:off x="7488000" y="2880000"/>
            <a:ext cx="2736000" cy="3972465"/>
          </a:xfrm>
        </p:spPr>
        <p:txBody>
          <a:bodyPr/>
          <a:lstStyle/>
          <a:p>
            <a:endParaRPr lang="en-GB" dirty="0"/>
          </a:p>
        </p:txBody>
      </p:sp>
      <p:sp>
        <p:nvSpPr>
          <p:cNvPr id="11" name="Text Placeholder 6"/>
          <p:cNvSpPr>
            <a:spLocks noGrp="1"/>
          </p:cNvSpPr>
          <p:nvPr>
            <p:ph type="body" sz="quarter" idx="48"/>
          </p:nvPr>
        </p:nvSpPr>
        <p:spPr>
          <a:xfrm>
            <a:off x="1619250" y="540000"/>
            <a:ext cx="8640000" cy="180000"/>
          </a:xfrm>
          <a:noFill/>
        </p:spPr>
        <p:txBody>
          <a:bodyPr/>
          <a:lstStyle>
            <a:lvl1pPr marL="270000" indent="-270000">
              <a:lnSpc>
                <a:spcPts val="1800"/>
              </a:lnSpc>
              <a:defRPr sz="1500" b="0">
                <a:solidFill>
                  <a:srgbClr val="988642"/>
                </a:solidFill>
                <a:latin typeface="Trajan Pro"/>
                <a:cs typeface="Trajan Pro"/>
              </a:defRPr>
            </a:lvl1pPr>
          </a:lstStyle>
          <a:p>
            <a:pPr lvl="0"/>
            <a:r>
              <a:rPr lang="en-GB" dirty="0"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Asset Allocation x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Slide Number Placeholder 2"/>
          <p:cNvSpPr>
            <a:spLocks noGrp="1"/>
          </p:cNvSpPr>
          <p:nvPr>
            <p:ph type="sldNum" sz="quarter" idx="10"/>
          </p:nvPr>
        </p:nvSpPr>
        <p:spPr/>
        <p:txBody>
          <a:bodyPr/>
          <a:lstStyle/>
          <a:p>
            <a:fld id="{ED49CCD0-4036-41ED-A3F5-B992C8675BB3}" type="slidenum">
              <a:rPr lang="en-GB" smtClean="0">
                <a:solidFill>
                  <a:srgbClr val="000000"/>
                </a:solidFill>
              </a:rPr>
              <a:pPr/>
              <a:t>‹#›</a:t>
            </a:fld>
            <a:endParaRPr lang="en-GB" dirty="0">
              <a:solidFill>
                <a:srgbClr val="000000"/>
              </a:solidFill>
            </a:endParaRPr>
          </a:p>
        </p:txBody>
      </p:sp>
      <p:sp>
        <p:nvSpPr>
          <p:cNvPr id="4" name="Footer Placeholder 3"/>
          <p:cNvSpPr>
            <a:spLocks noGrp="1"/>
          </p:cNvSpPr>
          <p:nvPr>
            <p:ph type="ftr" sz="quarter" idx="11"/>
          </p:nvPr>
        </p:nvSpPr>
        <p:spPr/>
        <p:txBody>
          <a:body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62" name="Chart Placeholder 61"/>
          <p:cNvSpPr>
            <a:spLocks noGrp="1"/>
          </p:cNvSpPr>
          <p:nvPr>
            <p:ph type="chart" sz="quarter" idx="13"/>
          </p:nvPr>
        </p:nvSpPr>
        <p:spPr>
          <a:xfrm>
            <a:off x="1619999" y="1674000"/>
            <a:ext cx="4212000" cy="2304000"/>
          </a:xfrm>
        </p:spPr>
        <p:txBody>
          <a:bodyPr/>
          <a:lstStyle/>
          <a:p>
            <a:endParaRPr lang="en-GB" dirty="0"/>
          </a:p>
        </p:txBody>
      </p:sp>
      <p:sp>
        <p:nvSpPr>
          <p:cNvPr id="65" name="Table Placeholder 59"/>
          <p:cNvSpPr>
            <a:spLocks noGrp="1"/>
          </p:cNvSpPr>
          <p:nvPr>
            <p:ph type="tbl" sz="quarter" idx="16"/>
          </p:nvPr>
        </p:nvSpPr>
        <p:spPr>
          <a:xfrm>
            <a:off x="6048000" y="1673999"/>
            <a:ext cx="4212000" cy="5130000"/>
          </a:xfrm>
        </p:spPr>
        <p:txBody>
          <a:bodyPr/>
          <a:lstStyle/>
          <a:p>
            <a:endParaRPr lang="en-GB" dirty="0"/>
          </a:p>
        </p:txBody>
      </p:sp>
      <p:sp>
        <p:nvSpPr>
          <p:cNvPr id="12" name="Text Placeholder 11"/>
          <p:cNvSpPr>
            <a:spLocks noGrp="1"/>
          </p:cNvSpPr>
          <p:nvPr>
            <p:ph type="body" sz="quarter" idx="17"/>
          </p:nvPr>
        </p:nvSpPr>
        <p:spPr>
          <a:xfrm>
            <a:off x="1619999" y="4068000"/>
            <a:ext cx="4212000" cy="2700000"/>
          </a:xfrm>
        </p:spPr>
        <p:txBody>
          <a:bodyPr/>
          <a:lstStyle>
            <a:lvl1pPr>
              <a:spcAft>
                <a:spcPts val="500"/>
              </a:spcAft>
              <a:defRPr/>
            </a:lvl1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8" name="Text Placeholder 6"/>
          <p:cNvSpPr>
            <a:spLocks noGrp="1"/>
          </p:cNvSpPr>
          <p:nvPr>
            <p:ph type="body" sz="quarter" idx="48"/>
          </p:nvPr>
        </p:nvSpPr>
        <p:spPr>
          <a:xfrm>
            <a:off x="1619250" y="540000"/>
            <a:ext cx="8640000" cy="180000"/>
          </a:xfrm>
          <a:noFill/>
        </p:spPr>
        <p:txBody>
          <a:bodyPr/>
          <a:lstStyle>
            <a:lvl1pPr marL="270000" indent="-270000">
              <a:lnSpc>
                <a:spcPts val="1800"/>
              </a:lnSpc>
              <a:defRPr sz="1500" b="0">
                <a:solidFill>
                  <a:srgbClr val="988642"/>
                </a:solidFill>
                <a:latin typeface="Trajan Pro"/>
                <a:cs typeface="Trajan Pro"/>
              </a:defRPr>
            </a:lvl1pPr>
          </a:lstStyle>
          <a:p>
            <a:pPr lvl="0"/>
            <a:r>
              <a:rPr lang="en-GB" dirty="0" smtClean="0"/>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mmitt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GB" noProof="0" dirty="0" smtClean="0"/>
              <a:t>Click to edit Master title style</a:t>
            </a:r>
            <a:endParaRPr lang="en-GB" noProof="0" dirty="0"/>
          </a:p>
        </p:txBody>
      </p:sp>
      <p:sp>
        <p:nvSpPr>
          <p:cNvPr id="3" name="Slide Number Placeholder 2"/>
          <p:cNvSpPr>
            <a:spLocks noGrp="1"/>
          </p:cNvSpPr>
          <p:nvPr>
            <p:ph type="sldNum" sz="quarter" idx="10"/>
          </p:nvPr>
        </p:nvSpPr>
        <p:spPr/>
        <p:txBody>
          <a:bodyPr/>
          <a:lstStyle/>
          <a:p>
            <a:fld id="{ED49CCD0-4036-41ED-A3F5-B992C8675BB3}" type="slidenum">
              <a:rPr lang="en-GB" smtClean="0">
                <a:solidFill>
                  <a:srgbClr val="000000"/>
                </a:solidFill>
              </a:rPr>
              <a:pPr/>
              <a:t>‹#›</a:t>
            </a:fld>
            <a:endParaRPr lang="en-GB" dirty="0">
              <a:solidFill>
                <a:srgbClr val="000000"/>
              </a:solidFill>
            </a:endParaRPr>
          </a:p>
        </p:txBody>
      </p:sp>
      <p:sp>
        <p:nvSpPr>
          <p:cNvPr id="4" name="Footer Placeholder 3"/>
          <p:cNvSpPr>
            <a:spLocks noGrp="1"/>
          </p:cNvSpPr>
          <p:nvPr>
            <p:ph type="ftr" sz="quarter" idx="11"/>
          </p:nvPr>
        </p:nvSpPr>
        <p:spPr/>
        <p:txBody>
          <a:body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6" name="Picture Placeholder 5"/>
          <p:cNvSpPr>
            <a:spLocks noGrp="1"/>
          </p:cNvSpPr>
          <p:nvPr>
            <p:ph type="pic" sz="quarter" idx="12"/>
          </p:nvPr>
        </p:nvSpPr>
        <p:spPr>
          <a:xfrm>
            <a:off x="1620000" y="1674000"/>
            <a:ext cx="900000" cy="900000"/>
          </a:xfrm>
        </p:spPr>
        <p:txBody>
          <a:bodyPr/>
          <a:lstStyle/>
          <a:p>
            <a:endParaRPr lang="en-GB" dirty="0"/>
          </a:p>
        </p:txBody>
      </p:sp>
      <p:sp>
        <p:nvSpPr>
          <p:cNvPr id="7" name="Picture Placeholder 5"/>
          <p:cNvSpPr>
            <a:spLocks noGrp="1"/>
          </p:cNvSpPr>
          <p:nvPr>
            <p:ph type="pic" sz="quarter" idx="13"/>
          </p:nvPr>
        </p:nvSpPr>
        <p:spPr>
          <a:xfrm>
            <a:off x="3279600" y="1674000"/>
            <a:ext cx="900000" cy="900000"/>
          </a:xfrm>
        </p:spPr>
        <p:txBody>
          <a:bodyPr/>
          <a:lstStyle/>
          <a:p>
            <a:endParaRPr lang="en-GB" dirty="0"/>
          </a:p>
        </p:txBody>
      </p:sp>
      <p:sp>
        <p:nvSpPr>
          <p:cNvPr id="14" name="Picture Placeholder 5"/>
          <p:cNvSpPr>
            <a:spLocks noGrp="1"/>
          </p:cNvSpPr>
          <p:nvPr>
            <p:ph type="pic" sz="quarter" idx="14"/>
          </p:nvPr>
        </p:nvSpPr>
        <p:spPr>
          <a:xfrm>
            <a:off x="4388400" y="1674000"/>
            <a:ext cx="900000" cy="900000"/>
          </a:xfrm>
        </p:spPr>
        <p:txBody>
          <a:bodyPr/>
          <a:lstStyle/>
          <a:p>
            <a:endParaRPr lang="en-GB" dirty="0"/>
          </a:p>
        </p:txBody>
      </p:sp>
      <p:sp>
        <p:nvSpPr>
          <p:cNvPr id="15" name="Picture Placeholder 5"/>
          <p:cNvSpPr>
            <a:spLocks noGrp="1"/>
          </p:cNvSpPr>
          <p:nvPr>
            <p:ph type="pic" sz="quarter" idx="15"/>
          </p:nvPr>
        </p:nvSpPr>
        <p:spPr>
          <a:xfrm>
            <a:off x="5493600" y="1674000"/>
            <a:ext cx="900000" cy="900000"/>
          </a:xfrm>
        </p:spPr>
        <p:txBody>
          <a:bodyPr/>
          <a:lstStyle/>
          <a:p>
            <a:endParaRPr lang="en-GB" dirty="0"/>
          </a:p>
        </p:txBody>
      </p:sp>
      <p:sp>
        <p:nvSpPr>
          <p:cNvPr id="16" name="Picture Placeholder 5"/>
          <p:cNvSpPr>
            <a:spLocks noGrp="1"/>
          </p:cNvSpPr>
          <p:nvPr>
            <p:ph type="pic" sz="quarter" idx="16"/>
          </p:nvPr>
        </p:nvSpPr>
        <p:spPr>
          <a:xfrm>
            <a:off x="6602400" y="1674000"/>
            <a:ext cx="900000" cy="900000"/>
          </a:xfrm>
        </p:spPr>
        <p:txBody>
          <a:bodyPr/>
          <a:lstStyle/>
          <a:p>
            <a:endParaRPr lang="en-GB" dirty="0"/>
          </a:p>
        </p:txBody>
      </p:sp>
      <p:sp>
        <p:nvSpPr>
          <p:cNvPr id="17" name="Picture Placeholder 5"/>
          <p:cNvSpPr>
            <a:spLocks noGrp="1"/>
          </p:cNvSpPr>
          <p:nvPr>
            <p:ph type="pic" sz="quarter" idx="17"/>
          </p:nvPr>
        </p:nvSpPr>
        <p:spPr>
          <a:xfrm>
            <a:off x="8262000" y="1674000"/>
            <a:ext cx="900000" cy="900000"/>
          </a:xfrm>
        </p:spPr>
        <p:txBody>
          <a:bodyPr/>
          <a:lstStyle/>
          <a:p>
            <a:endParaRPr lang="en-GB" dirty="0"/>
          </a:p>
        </p:txBody>
      </p:sp>
      <p:sp>
        <p:nvSpPr>
          <p:cNvPr id="18" name="Picture Placeholder 5"/>
          <p:cNvSpPr>
            <a:spLocks noGrp="1"/>
          </p:cNvSpPr>
          <p:nvPr>
            <p:ph type="pic" sz="quarter" idx="18"/>
          </p:nvPr>
        </p:nvSpPr>
        <p:spPr>
          <a:xfrm>
            <a:off x="3279600" y="3322800"/>
            <a:ext cx="900000" cy="900000"/>
          </a:xfrm>
        </p:spPr>
        <p:txBody>
          <a:bodyPr/>
          <a:lstStyle/>
          <a:p>
            <a:endParaRPr lang="en-GB" dirty="0"/>
          </a:p>
        </p:txBody>
      </p:sp>
      <p:sp>
        <p:nvSpPr>
          <p:cNvPr id="19" name="Picture Placeholder 5"/>
          <p:cNvSpPr>
            <a:spLocks noGrp="1"/>
          </p:cNvSpPr>
          <p:nvPr>
            <p:ph type="pic" sz="quarter" idx="19"/>
          </p:nvPr>
        </p:nvSpPr>
        <p:spPr>
          <a:xfrm>
            <a:off x="4388400" y="3322800"/>
            <a:ext cx="900000" cy="900000"/>
          </a:xfrm>
        </p:spPr>
        <p:txBody>
          <a:bodyPr/>
          <a:lstStyle/>
          <a:p>
            <a:endParaRPr lang="en-GB" dirty="0"/>
          </a:p>
        </p:txBody>
      </p:sp>
      <p:sp>
        <p:nvSpPr>
          <p:cNvPr id="20" name="Picture Placeholder 5"/>
          <p:cNvSpPr>
            <a:spLocks noGrp="1"/>
          </p:cNvSpPr>
          <p:nvPr>
            <p:ph type="pic" sz="quarter" idx="20"/>
          </p:nvPr>
        </p:nvSpPr>
        <p:spPr>
          <a:xfrm>
            <a:off x="5493600" y="3322800"/>
            <a:ext cx="900000" cy="900000"/>
          </a:xfrm>
        </p:spPr>
        <p:txBody>
          <a:bodyPr/>
          <a:lstStyle/>
          <a:p>
            <a:endParaRPr lang="en-GB" dirty="0"/>
          </a:p>
        </p:txBody>
      </p:sp>
      <p:sp>
        <p:nvSpPr>
          <p:cNvPr id="21" name="Picture Placeholder 5"/>
          <p:cNvSpPr>
            <a:spLocks noGrp="1"/>
          </p:cNvSpPr>
          <p:nvPr>
            <p:ph type="pic" sz="quarter" idx="21"/>
          </p:nvPr>
        </p:nvSpPr>
        <p:spPr>
          <a:xfrm>
            <a:off x="6602400" y="3322800"/>
            <a:ext cx="900000" cy="900000"/>
          </a:xfrm>
        </p:spPr>
        <p:txBody>
          <a:bodyPr/>
          <a:lstStyle/>
          <a:p>
            <a:endParaRPr lang="en-GB" dirty="0"/>
          </a:p>
        </p:txBody>
      </p:sp>
      <p:sp>
        <p:nvSpPr>
          <p:cNvPr id="22" name="Picture Placeholder 5"/>
          <p:cNvSpPr>
            <a:spLocks noGrp="1"/>
          </p:cNvSpPr>
          <p:nvPr>
            <p:ph type="pic" sz="quarter" idx="22"/>
          </p:nvPr>
        </p:nvSpPr>
        <p:spPr>
          <a:xfrm>
            <a:off x="3279600" y="4968000"/>
            <a:ext cx="900000" cy="900000"/>
          </a:xfrm>
        </p:spPr>
        <p:txBody>
          <a:bodyPr/>
          <a:lstStyle/>
          <a:p>
            <a:endParaRPr lang="en-GB" dirty="0"/>
          </a:p>
        </p:txBody>
      </p:sp>
      <p:sp>
        <p:nvSpPr>
          <p:cNvPr id="23" name="Picture Placeholder 5"/>
          <p:cNvSpPr>
            <a:spLocks noGrp="1"/>
          </p:cNvSpPr>
          <p:nvPr>
            <p:ph type="pic" sz="quarter" idx="23"/>
          </p:nvPr>
        </p:nvSpPr>
        <p:spPr>
          <a:xfrm>
            <a:off x="4388400" y="4968000"/>
            <a:ext cx="900000" cy="900000"/>
          </a:xfrm>
        </p:spPr>
        <p:txBody>
          <a:bodyPr/>
          <a:lstStyle/>
          <a:p>
            <a:endParaRPr lang="en-GB" dirty="0"/>
          </a:p>
        </p:txBody>
      </p:sp>
      <p:sp>
        <p:nvSpPr>
          <p:cNvPr id="24" name="Picture Placeholder 5"/>
          <p:cNvSpPr>
            <a:spLocks noGrp="1"/>
          </p:cNvSpPr>
          <p:nvPr>
            <p:ph type="pic" sz="quarter" idx="24"/>
          </p:nvPr>
        </p:nvSpPr>
        <p:spPr>
          <a:xfrm>
            <a:off x="5493600" y="4968000"/>
            <a:ext cx="900000" cy="900000"/>
          </a:xfrm>
        </p:spPr>
        <p:txBody>
          <a:bodyPr/>
          <a:lstStyle/>
          <a:p>
            <a:endParaRPr lang="en-GB" dirty="0"/>
          </a:p>
        </p:txBody>
      </p:sp>
      <p:sp>
        <p:nvSpPr>
          <p:cNvPr id="25" name="Picture Placeholder 5"/>
          <p:cNvSpPr>
            <a:spLocks noGrp="1"/>
          </p:cNvSpPr>
          <p:nvPr>
            <p:ph type="pic" sz="quarter" idx="25"/>
          </p:nvPr>
        </p:nvSpPr>
        <p:spPr>
          <a:xfrm>
            <a:off x="6602400" y="4968000"/>
            <a:ext cx="900000" cy="900000"/>
          </a:xfrm>
        </p:spPr>
        <p:txBody>
          <a:bodyPr/>
          <a:lstStyle/>
          <a:p>
            <a:endParaRPr lang="en-GB" dirty="0"/>
          </a:p>
        </p:txBody>
      </p:sp>
      <p:sp>
        <p:nvSpPr>
          <p:cNvPr id="27" name="Picture Placeholder 5"/>
          <p:cNvSpPr>
            <a:spLocks noGrp="1"/>
          </p:cNvSpPr>
          <p:nvPr>
            <p:ph type="pic" sz="quarter" idx="26"/>
          </p:nvPr>
        </p:nvSpPr>
        <p:spPr>
          <a:xfrm>
            <a:off x="1620000" y="3322800"/>
            <a:ext cx="900000" cy="900000"/>
          </a:xfrm>
        </p:spPr>
        <p:txBody>
          <a:bodyPr/>
          <a:lstStyle/>
          <a:p>
            <a:endParaRPr lang="en-GB" dirty="0"/>
          </a:p>
        </p:txBody>
      </p:sp>
      <p:sp>
        <p:nvSpPr>
          <p:cNvPr id="28" name="Picture Placeholder 5"/>
          <p:cNvSpPr>
            <a:spLocks noGrp="1"/>
          </p:cNvSpPr>
          <p:nvPr>
            <p:ph type="pic" sz="quarter" idx="27"/>
          </p:nvPr>
        </p:nvSpPr>
        <p:spPr>
          <a:xfrm>
            <a:off x="8262000" y="3322800"/>
            <a:ext cx="900000" cy="900000"/>
          </a:xfrm>
        </p:spPr>
        <p:txBody>
          <a:bodyPr/>
          <a:lstStyle/>
          <a:p>
            <a:endParaRPr lang="en-GB" dirty="0"/>
          </a:p>
        </p:txBody>
      </p:sp>
      <p:sp>
        <p:nvSpPr>
          <p:cNvPr id="29" name="Picture Placeholder 5"/>
          <p:cNvSpPr>
            <a:spLocks noGrp="1"/>
          </p:cNvSpPr>
          <p:nvPr>
            <p:ph type="pic" sz="quarter" idx="28"/>
          </p:nvPr>
        </p:nvSpPr>
        <p:spPr>
          <a:xfrm>
            <a:off x="1620000" y="4968000"/>
            <a:ext cx="900000" cy="900000"/>
          </a:xfrm>
        </p:spPr>
        <p:txBody>
          <a:bodyPr/>
          <a:lstStyle/>
          <a:p>
            <a:endParaRPr lang="en-GB" dirty="0"/>
          </a:p>
        </p:txBody>
      </p:sp>
      <p:sp>
        <p:nvSpPr>
          <p:cNvPr id="30" name="Picture Placeholder 5"/>
          <p:cNvSpPr>
            <a:spLocks noGrp="1"/>
          </p:cNvSpPr>
          <p:nvPr>
            <p:ph type="pic" sz="quarter" idx="29"/>
          </p:nvPr>
        </p:nvSpPr>
        <p:spPr>
          <a:xfrm>
            <a:off x="8262000" y="4968000"/>
            <a:ext cx="900000" cy="900000"/>
          </a:xfrm>
        </p:spPr>
        <p:txBody>
          <a:bodyPr/>
          <a:lstStyle/>
          <a:p>
            <a:endParaRPr lang="en-GB" dirty="0"/>
          </a:p>
        </p:txBody>
      </p:sp>
      <p:sp>
        <p:nvSpPr>
          <p:cNvPr id="41" name="Text Placeholder 40"/>
          <p:cNvSpPr>
            <a:spLocks noGrp="1"/>
          </p:cNvSpPr>
          <p:nvPr>
            <p:ph type="body" sz="quarter" idx="30"/>
          </p:nvPr>
        </p:nvSpPr>
        <p:spPr>
          <a:xfrm>
            <a:off x="1620000" y="2636837"/>
            <a:ext cx="1080000" cy="643727"/>
          </a:xfrm>
        </p:spPr>
        <p:txBody>
          <a:bodyPr/>
          <a:lstStyle>
            <a:lvl1pPr>
              <a:buFont typeface="Arial" pitchFamily="34" charset="0"/>
              <a:buNone/>
              <a:defRPr b="0"/>
            </a:lvl1pPr>
            <a:lvl2pPr>
              <a:buFont typeface="Arial" pitchFamily="34" charset="0"/>
              <a:buNone/>
              <a:defRPr b="1">
                <a:solidFill>
                  <a:schemeClr val="accent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2" name="Text Placeholder 40"/>
          <p:cNvSpPr>
            <a:spLocks noGrp="1"/>
          </p:cNvSpPr>
          <p:nvPr>
            <p:ph type="body" sz="quarter" idx="31"/>
          </p:nvPr>
        </p:nvSpPr>
        <p:spPr>
          <a:xfrm>
            <a:off x="3279600" y="2636837"/>
            <a:ext cx="1080000" cy="643727"/>
          </a:xfrm>
        </p:spPr>
        <p:txBody>
          <a:bodyPr/>
          <a:lstStyle>
            <a:lvl1pPr>
              <a:buFont typeface="Arial" pitchFamily="34" charset="0"/>
              <a:buNone/>
              <a:defRPr b="0"/>
            </a:lvl1pPr>
            <a:lvl2pPr>
              <a:buFont typeface="Arial" pitchFamily="34" charset="0"/>
              <a:buNone/>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err="1" smtClean="0"/>
              <a:t>lSecond</a:t>
            </a:r>
            <a:r>
              <a:rPr lang="en-GB" noProof="0" dirty="0" smtClean="0"/>
              <a:t> </a:t>
            </a:r>
            <a:r>
              <a:rPr lang="en-GB" noProof="0" dirty="0" err="1" smtClean="0"/>
              <a:t>evel</a:t>
            </a:r>
            <a:endParaRPr lang="en-GB" noProof="0" dirty="0" smtClean="0"/>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3" name="Text Placeholder 40"/>
          <p:cNvSpPr>
            <a:spLocks noGrp="1"/>
          </p:cNvSpPr>
          <p:nvPr>
            <p:ph type="body" sz="quarter" idx="32"/>
          </p:nvPr>
        </p:nvSpPr>
        <p:spPr>
          <a:xfrm>
            <a:off x="4388400" y="2636837"/>
            <a:ext cx="1080000" cy="643727"/>
          </a:xfrm>
        </p:spPr>
        <p:txBody>
          <a:bodyPr/>
          <a:lstStyle>
            <a:lvl1pPr>
              <a:buFont typeface="Arial" pitchFamily="34" charset="0"/>
              <a:buNone/>
              <a:defRPr b="0"/>
            </a:lvl1pPr>
            <a:lvl2pPr>
              <a:buFont typeface="Arial" pitchFamily="34" charset="0"/>
              <a:buNone/>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4" name="Text Placeholder 40"/>
          <p:cNvSpPr>
            <a:spLocks noGrp="1"/>
          </p:cNvSpPr>
          <p:nvPr>
            <p:ph type="body" sz="quarter" idx="33"/>
          </p:nvPr>
        </p:nvSpPr>
        <p:spPr>
          <a:xfrm>
            <a:off x="5493600" y="2636837"/>
            <a:ext cx="1080000" cy="643727"/>
          </a:xfrm>
        </p:spPr>
        <p:txBody>
          <a:bodyPr/>
          <a:lstStyle>
            <a:lvl1pPr>
              <a:buFont typeface="Arial" pitchFamily="34" charset="0"/>
              <a:buNone/>
              <a:defRPr b="0"/>
            </a:lvl1pPr>
            <a:lvl2pPr>
              <a:buFont typeface="Arial" pitchFamily="34" charset="0"/>
              <a:buNone/>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5" name="Text Placeholder 40"/>
          <p:cNvSpPr>
            <a:spLocks noGrp="1"/>
          </p:cNvSpPr>
          <p:nvPr>
            <p:ph type="body" sz="quarter" idx="34"/>
          </p:nvPr>
        </p:nvSpPr>
        <p:spPr>
          <a:xfrm>
            <a:off x="6602400" y="2636837"/>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6" name="Text Placeholder 40"/>
          <p:cNvSpPr>
            <a:spLocks noGrp="1"/>
          </p:cNvSpPr>
          <p:nvPr>
            <p:ph type="body" sz="quarter" idx="35"/>
          </p:nvPr>
        </p:nvSpPr>
        <p:spPr>
          <a:xfrm>
            <a:off x="8262000" y="2636837"/>
            <a:ext cx="1080000" cy="643727"/>
          </a:xfrm>
        </p:spPr>
        <p:txBody>
          <a:bodyPr/>
          <a:lstStyle>
            <a:lvl1pPr>
              <a:buFont typeface="Arial" pitchFamily="34" charset="0"/>
              <a:buNone/>
              <a:defRPr b="0"/>
            </a:lvl1pPr>
            <a:lvl2pPr>
              <a:buFont typeface="Arial" pitchFamily="34" charset="0"/>
              <a:buNone/>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7" name="Text Placeholder 40"/>
          <p:cNvSpPr>
            <a:spLocks noGrp="1"/>
          </p:cNvSpPr>
          <p:nvPr>
            <p:ph type="body" sz="quarter" idx="36"/>
          </p:nvPr>
        </p:nvSpPr>
        <p:spPr>
          <a:xfrm>
            <a:off x="16200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8" name="Text Placeholder 40"/>
          <p:cNvSpPr>
            <a:spLocks noGrp="1"/>
          </p:cNvSpPr>
          <p:nvPr>
            <p:ph type="body" sz="quarter" idx="37"/>
          </p:nvPr>
        </p:nvSpPr>
        <p:spPr>
          <a:xfrm>
            <a:off x="32796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9" name="Text Placeholder 40"/>
          <p:cNvSpPr>
            <a:spLocks noGrp="1"/>
          </p:cNvSpPr>
          <p:nvPr>
            <p:ph type="body" sz="quarter" idx="38"/>
          </p:nvPr>
        </p:nvSpPr>
        <p:spPr>
          <a:xfrm>
            <a:off x="43884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0" name="Text Placeholder 40"/>
          <p:cNvSpPr>
            <a:spLocks noGrp="1"/>
          </p:cNvSpPr>
          <p:nvPr>
            <p:ph type="body" sz="quarter" idx="39"/>
          </p:nvPr>
        </p:nvSpPr>
        <p:spPr>
          <a:xfrm>
            <a:off x="54936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1" name="Text Placeholder 40"/>
          <p:cNvSpPr>
            <a:spLocks noGrp="1"/>
          </p:cNvSpPr>
          <p:nvPr>
            <p:ph type="body" sz="quarter" idx="40"/>
          </p:nvPr>
        </p:nvSpPr>
        <p:spPr>
          <a:xfrm>
            <a:off x="66024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2" name="Text Placeholder 40"/>
          <p:cNvSpPr>
            <a:spLocks noGrp="1"/>
          </p:cNvSpPr>
          <p:nvPr>
            <p:ph type="body" sz="quarter" idx="41"/>
          </p:nvPr>
        </p:nvSpPr>
        <p:spPr>
          <a:xfrm>
            <a:off x="82620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3" name="Text Placeholder 40"/>
          <p:cNvSpPr>
            <a:spLocks noGrp="1"/>
          </p:cNvSpPr>
          <p:nvPr>
            <p:ph type="body" sz="quarter" idx="42"/>
          </p:nvPr>
        </p:nvSpPr>
        <p:spPr>
          <a:xfrm>
            <a:off x="16200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4" name="Text Placeholder 40"/>
          <p:cNvSpPr>
            <a:spLocks noGrp="1"/>
          </p:cNvSpPr>
          <p:nvPr>
            <p:ph type="body" sz="quarter" idx="43"/>
          </p:nvPr>
        </p:nvSpPr>
        <p:spPr>
          <a:xfrm>
            <a:off x="32796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5" name="Text Placeholder 40"/>
          <p:cNvSpPr>
            <a:spLocks noGrp="1"/>
          </p:cNvSpPr>
          <p:nvPr>
            <p:ph type="body" sz="quarter" idx="44"/>
          </p:nvPr>
        </p:nvSpPr>
        <p:spPr>
          <a:xfrm>
            <a:off x="43884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6" name="Text Placeholder 40"/>
          <p:cNvSpPr>
            <a:spLocks noGrp="1"/>
          </p:cNvSpPr>
          <p:nvPr>
            <p:ph type="body" sz="quarter" idx="45"/>
          </p:nvPr>
        </p:nvSpPr>
        <p:spPr>
          <a:xfrm>
            <a:off x="54936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7" name="Text Placeholder 40"/>
          <p:cNvSpPr>
            <a:spLocks noGrp="1"/>
          </p:cNvSpPr>
          <p:nvPr>
            <p:ph type="body" sz="quarter" idx="46"/>
          </p:nvPr>
        </p:nvSpPr>
        <p:spPr>
          <a:xfrm>
            <a:off x="66024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8" name="Text Placeholder 40"/>
          <p:cNvSpPr>
            <a:spLocks noGrp="1"/>
          </p:cNvSpPr>
          <p:nvPr>
            <p:ph type="body" sz="quarter" idx="47"/>
          </p:nvPr>
        </p:nvSpPr>
        <p:spPr>
          <a:xfrm>
            <a:off x="82620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9" name="Text Placeholder 6"/>
          <p:cNvSpPr>
            <a:spLocks noGrp="1"/>
          </p:cNvSpPr>
          <p:nvPr>
            <p:ph type="body" sz="quarter" idx="48"/>
          </p:nvPr>
        </p:nvSpPr>
        <p:spPr>
          <a:xfrm>
            <a:off x="1619250" y="540000"/>
            <a:ext cx="8640000" cy="180000"/>
          </a:xfrm>
          <a:noFill/>
        </p:spPr>
        <p:txBody>
          <a:bodyPr/>
          <a:lstStyle>
            <a:lvl1pPr marL="270000" indent="-270000">
              <a:lnSpc>
                <a:spcPts val="1800"/>
              </a:lnSpc>
              <a:defRPr sz="1500" b="0">
                <a:solidFill>
                  <a:srgbClr val="988642"/>
                </a:solidFill>
                <a:latin typeface="Trajan Pro"/>
                <a:cs typeface="Trajan Pro"/>
              </a:defRPr>
            </a:lvl1pPr>
          </a:lstStyle>
          <a:p>
            <a:pPr lvl="0"/>
            <a:r>
              <a:rPr lang="en-GB" dirty="0" smtClean="0"/>
              <a:t>Click to edit Master text styles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Asset Allocation x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Slide Number Placeholder 2"/>
          <p:cNvSpPr>
            <a:spLocks noGrp="1"/>
          </p:cNvSpPr>
          <p:nvPr>
            <p:ph type="sldNum" sz="quarter" idx="10"/>
          </p:nvPr>
        </p:nvSpPr>
        <p:spPr/>
        <p:txBody>
          <a:bodyPr/>
          <a:lstStyle/>
          <a:p>
            <a:fld id="{ED49CCD0-4036-41ED-A3F5-B992C8675BB3}" type="slidenum">
              <a:rPr lang="en-GB" smtClean="0">
                <a:solidFill>
                  <a:srgbClr val="000000"/>
                </a:solidFill>
              </a:rPr>
              <a:pPr/>
              <a:t>‹#›</a:t>
            </a:fld>
            <a:endParaRPr lang="en-GB" dirty="0">
              <a:solidFill>
                <a:srgbClr val="000000"/>
              </a:solidFill>
            </a:endParaRPr>
          </a:p>
        </p:txBody>
      </p:sp>
      <p:sp>
        <p:nvSpPr>
          <p:cNvPr id="4" name="Footer Placeholder 3"/>
          <p:cNvSpPr>
            <a:spLocks noGrp="1"/>
          </p:cNvSpPr>
          <p:nvPr>
            <p:ph type="ftr" sz="quarter" idx="11"/>
          </p:nvPr>
        </p:nvSpPr>
        <p:spPr/>
        <p:txBody>
          <a:body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62" name="Chart Placeholder 61"/>
          <p:cNvSpPr>
            <a:spLocks noGrp="1"/>
          </p:cNvSpPr>
          <p:nvPr>
            <p:ph type="chart" sz="quarter" idx="13"/>
          </p:nvPr>
        </p:nvSpPr>
        <p:spPr>
          <a:xfrm>
            <a:off x="1619999" y="1708149"/>
            <a:ext cx="2736000" cy="1260000"/>
          </a:xfrm>
        </p:spPr>
        <p:txBody>
          <a:bodyPr/>
          <a:lstStyle/>
          <a:p>
            <a:endParaRPr lang="en-GB" dirty="0"/>
          </a:p>
        </p:txBody>
      </p:sp>
      <p:sp>
        <p:nvSpPr>
          <p:cNvPr id="64" name="Chart Placeholder 61"/>
          <p:cNvSpPr>
            <a:spLocks noGrp="1"/>
          </p:cNvSpPr>
          <p:nvPr>
            <p:ph type="chart" sz="quarter" idx="15"/>
          </p:nvPr>
        </p:nvSpPr>
        <p:spPr>
          <a:xfrm>
            <a:off x="4554000" y="1708149"/>
            <a:ext cx="2736000" cy="1260000"/>
          </a:xfrm>
        </p:spPr>
        <p:txBody>
          <a:bodyPr/>
          <a:lstStyle/>
          <a:p>
            <a:endParaRPr lang="en-GB" dirty="0"/>
          </a:p>
        </p:txBody>
      </p:sp>
      <p:sp>
        <p:nvSpPr>
          <p:cNvPr id="66" name="Chart Placeholder 61"/>
          <p:cNvSpPr>
            <a:spLocks noGrp="1"/>
          </p:cNvSpPr>
          <p:nvPr>
            <p:ph type="chart" sz="quarter" idx="17"/>
          </p:nvPr>
        </p:nvSpPr>
        <p:spPr>
          <a:xfrm>
            <a:off x="7524000" y="1708149"/>
            <a:ext cx="2736000" cy="1260000"/>
          </a:xfrm>
        </p:spPr>
        <p:txBody>
          <a:bodyPr/>
          <a:lstStyle/>
          <a:p>
            <a:endParaRPr lang="en-GB" dirty="0"/>
          </a:p>
        </p:txBody>
      </p:sp>
      <p:sp>
        <p:nvSpPr>
          <p:cNvPr id="60" name="Table Placeholder 59"/>
          <p:cNvSpPr>
            <a:spLocks noGrp="1"/>
          </p:cNvSpPr>
          <p:nvPr>
            <p:ph type="tbl" sz="quarter" idx="12"/>
          </p:nvPr>
        </p:nvSpPr>
        <p:spPr>
          <a:xfrm>
            <a:off x="1584000" y="2880000"/>
            <a:ext cx="2736000" cy="3972465"/>
          </a:xfrm>
        </p:spPr>
        <p:txBody>
          <a:bodyPr/>
          <a:lstStyle/>
          <a:p>
            <a:endParaRPr lang="en-GB" dirty="0"/>
          </a:p>
        </p:txBody>
      </p:sp>
      <p:sp>
        <p:nvSpPr>
          <p:cNvPr id="63" name="Table Placeholder 59"/>
          <p:cNvSpPr>
            <a:spLocks noGrp="1"/>
          </p:cNvSpPr>
          <p:nvPr>
            <p:ph type="tbl" sz="quarter" idx="14"/>
          </p:nvPr>
        </p:nvSpPr>
        <p:spPr>
          <a:xfrm>
            <a:off x="4536000" y="2880000"/>
            <a:ext cx="2736000" cy="3972465"/>
          </a:xfrm>
        </p:spPr>
        <p:txBody>
          <a:bodyPr/>
          <a:lstStyle/>
          <a:p>
            <a:endParaRPr lang="en-GB" dirty="0"/>
          </a:p>
        </p:txBody>
      </p:sp>
      <p:sp>
        <p:nvSpPr>
          <p:cNvPr id="65" name="Table Placeholder 59"/>
          <p:cNvSpPr>
            <a:spLocks noGrp="1"/>
          </p:cNvSpPr>
          <p:nvPr>
            <p:ph type="tbl" sz="quarter" idx="16"/>
          </p:nvPr>
        </p:nvSpPr>
        <p:spPr>
          <a:xfrm>
            <a:off x="7488000" y="2880000"/>
            <a:ext cx="2736000" cy="3972465"/>
          </a:xfrm>
        </p:spPr>
        <p:txBody>
          <a:bodyPr/>
          <a:lstStyle/>
          <a:p>
            <a:endParaRPr lang="en-GB" dirty="0"/>
          </a:p>
        </p:txBody>
      </p:sp>
      <p:sp>
        <p:nvSpPr>
          <p:cNvPr id="11" name="Text Placeholder 6"/>
          <p:cNvSpPr>
            <a:spLocks noGrp="1"/>
          </p:cNvSpPr>
          <p:nvPr>
            <p:ph type="body" sz="quarter" idx="48"/>
          </p:nvPr>
        </p:nvSpPr>
        <p:spPr>
          <a:xfrm>
            <a:off x="1619250" y="540000"/>
            <a:ext cx="8640000" cy="180000"/>
          </a:xfrm>
          <a:noFill/>
        </p:spPr>
        <p:txBody>
          <a:bodyPr/>
          <a:lstStyle>
            <a:lvl1pPr marL="270000" indent="-270000">
              <a:lnSpc>
                <a:spcPts val="1800"/>
              </a:lnSpc>
              <a:defRPr sz="1500" b="0">
                <a:solidFill>
                  <a:srgbClr val="988642"/>
                </a:solidFill>
                <a:latin typeface="Trajan Pro"/>
                <a:cs typeface="Trajan Pro"/>
              </a:defRPr>
            </a:lvl1pPr>
          </a:lstStyle>
          <a:p>
            <a:pPr lvl="0"/>
            <a:r>
              <a:rPr lang="en-GB" dirty="0" smtClean="0"/>
              <a:t>Click to edit Master text styles</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Asset Allocation x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Slide Number Placeholder 2"/>
          <p:cNvSpPr>
            <a:spLocks noGrp="1"/>
          </p:cNvSpPr>
          <p:nvPr>
            <p:ph type="sldNum" sz="quarter" idx="10"/>
          </p:nvPr>
        </p:nvSpPr>
        <p:spPr/>
        <p:txBody>
          <a:bodyPr/>
          <a:lstStyle/>
          <a:p>
            <a:fld id="{ED49CCD0-4036-41ED-A3F5-B992C8675BB3}" type="slidenum">
              <a:rPr lang="en-GB" smtClean="0">
                <a:solidFill>
                  <a:srgbClr val="000000"/>
                </a:solidFill>
              </a:rPr>
              <a:pPr/>
              <a:t>‹#›</a:t>
            </a:fld>
            <a:endParaRPr lang="en-GB" dirty="0">
              <a:solidFill>
                <a:srgbClr val="000000"/>
              </a:solidFill>
            </a:endParaRPr>
          </a:p>
        </p:txBody>
      </p:sp>
      <p:sp>
        <p:nvSpPr>
          <p:cNvPr id="4" name="Footer Placeholder 3"/>
          <p:cNvSpPr>
            <a:spLocks noGrp="1"/>
          </p:cNvSpPr>
          <p:nvPr>
            <p:ph type="ftr" sz="quarter" idx="11"/>
          </p:nvPr>
        </p:nvSpPr>
        <p:spPr/>
        <p:txBody>
          <a:body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62" name="Chart Placeholder 61"/>
          <p:cNvSpPr>
            <a:spLocks noGrp="1"/>
          </p:cNvSpPr>
          <p:nvPr>
            <p:ph type="chart" sz="quarter" idx="13"/>
          </p:nvPr>
        </p:nvSpPr>
        <p:spPr>
          <a:xfrm>
            <a:off x="1619999" y="1674000"/>
            <a:ext cx="4212000" cy="2304000"/>
          </a:xfrm>
        </p:spPr>
        <p:txBody>
          <a:bodyPr/>
          <a:lstStyle/>
          <a:p>
            <a:endParaRPr lang="en-GB" dirty="0"/>
          </a:p>
        </p:txBody>
      </p:sp>
      <p:sp>
        <p:nvSpPr>
          <p:cNvPr id="65" name="Table Placeholder 59"/>
          <p:cNvSpPr>
            <a:spLocks noGrp="1"/>
          </p:cNvSpPr>
          <p:nvPr>
            <p:ph type="tbl" sz="quarter" idx="16"/>
          </p:nvPr>
        </p:nvSpPr>
        <p:spPr>
          <a:xfrm>
            <a:off x="6048000" y="1673999"/>
            <a:ext cx="4212000" cy="5130000"/>
          </a:xfrm>
        </p:spPr>
        <p:txBody>
          <a:bodyPr/>
          <a:lstStyle/>
          <a:p>
            <a:endParaRPr lang="en-GB" dirty="0"/>
          </a:p>
        </p:txBody>
      </p:sp>
      <p:sp>
        <p:nvSpPr>
          <p:cNvPr id="12" name="Text Placeholder 11"/>
          <p:cNvSpPr>
            <a:spLocks noGrp="1"/>
          </p:cNvSpPr>
          <p:nvPr>
            <p:ph type="body" sz="quarter" idx="17"/>
          </p:nvPr>
        </p:nvSpPr>
        <p:spPr>
          <a:xfrm>
            <a:off x="1619999" y="4068000"/>
            <a:ext cx="4212000" cy="2700000"/>
          </a:xfrm>
        </p:spPr>
        <p:txBody>
          <a:bodyPr/>
          <a:lstStyle>
            <a:lvl1pPr>
              <a:spcAft>
                <a:spcPts val="500"/>
              </a:spcAft>
              <a:defRPr/>
            </a:lvl1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8" name="Text Placeholder 6"/>
          <p:cNvSpPr>
            <a:spLocks noGrp="1"/>
          </p:cNvSpPr>
          <p:nvPr>
            <p:ph type="body" sz="quarter" idx="48"/>
          </p:nvPr>
        </p:nvSpPr>
        <p:spPr>
          <a:xfrm>
            <a:off x="1619250" y="540000"/>
            <a:ext cx="8640000" cy="180000"/>
          </a:xfrm>
          <a:noFill/>
        </p:spPr>
        <p:txBody>
          <a:bodyPr/>
          <a:lstStyle>
            <a:lvl1pPr marL="270000" indent="-270000">
              <a:lnSpc>
                <a:spcPts val="1800"/>
              </a:lnSpc>
              <a:defRPr sz="1500" b="0">
                <a:solidFill>
                  <a:srgbClr val="988642"/>
                </a:solidFill>
                <a:latin typeface="Trajan Pro"/>
                <a:cs typeface="Trajan Pro"/>
              </a:defRPr>
            </a:lvl1pPr>
          </a:lstStyle>
          <a:p>
            <a:pPr lvl="0"/>
            <a:r>
              <a:rPr lang="en-GB" dirty="0" smtClean="0"/>
              <a:t>Click to edit Master text styles</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mmitt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GB" noProof="0" dirty="0" smtClean="0"/>
              <a:t>Click to edit Master title style</a:t>
            </a:r>
            <a:endParaRPr lang="en-GB" noProof="0" dirty="0"/>
          </a:p>
        </p:txBody>
      </p:sp>
      <p:sp>
        <p:nvSpPr>
          <p:cNvPr id="3" name="Slide Number Placeholder 2"/>
          <p:cNvSpPr>
            <a:spLocks noGrp="1"/>
          </p:cNvSpPr>
          <p:nvPr>
            <p:ph type="sldNum" sz="quarter" idx="10"/>
          </p:nvPr>
        </p:nvSpPr>
        <p:spPr/>
        <p:txBody>
          <a:bodyPr/>
          <a:lstStyle/>
          <a:p>
            <a:fld id="{ED49CCD0-4036-41ED-A3F5-B992C8675BB3}" type="slidenum">
              <a:rPr lang="en-GB" smtClean="0">
                <a:solidFill>
                  <a:srgbClr val="000000"/>
                </a:solidFill>
              </a:rPr>
              <a:pPr/>
              <a:t>‹#›</a:t>
            </a:fld>
            <a:endParaRPr lang="en-GB" dirty="0">
              <a:solidFill>
                <a:srgbClr val="000000"/>
              </a:solidFill>
            </a:endParaRPr>
          </a:p>
        </p:txBody>
      </p:sp>
      <p:sp>
        <p:nvSpPr>
          <p:cNvPr id="4" name="Footer Placeholder 3"/>
          <p:cNvSpPr>
            <a:spLocks noGrp="1"/>
          </p:cNvSpPr>
          <p:nvPr>
            <p:ph type="ftr" sz="quarter" idx="11"/>
          </p:nvPr>
        </p:nvSpPr>
        <p:spPr/>
        <p:txBody>
          <a:body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6" name="Picture Placeholder 5"/>
          <p:cNvSpPr>
            <a:spLocks noGrp="1"/>
          </p:cNvSpPr>
          <p:nvPr>
            <p:ph type="pic" sz="quarter" idx="12"/>
          </p:nvPr>
        </p:nvSpPr>
        <p:spPr>
          <a:xfrm>
            <a:off x="1620000" y="1674000"/>
            <a:ext cx="900000" cy="900000"/>
          </a:xfrm>
        </p:spPr>
        <p:txBody>
          <a:bodyPr/>
          <a:lstStyle/>
          <a:p>
            <a:endParaRPr lang="en-GB" dirty="0"/>
          </a:p>
        </p:txBody>
      </p:sp>
      <p:sp>
        <p:nvSpPr>
          <p:cNvPr id="7" name="Picture Placeholder 5"/>
          <p:cNvSpPr>
            <a:spLocks noGrp="1"/>
          </p:cNvSpPr>
          <p:nvPr>
            <p:ph type="pic" sz="quarter" idx="13"/>
          </p:nvPr>
        </p:nvSpPr>
        <p:spPr>
          <a:xfrm>
            <a:off x="3279600" y="1674000"/>
            <a:ext cx="900000" cy="900000"/>
          </a:xfrm>
        </p:spPr>
        <p:txBody>
          <a:bodyPr/>
          <a:lstStyle/>
          <a:p>
            <a:endParaRPr lang="en-GB" dirty="0"/>
          </a:p>
        </p:txBody>
      </p:sp>
      <p:sp>
        <p:nvSpPr>
          <p:cNvPr id="14" name="Picture Placeholder 5"/>
          <p:cNvSpPr>
            <a:spLocks noGrp="1"/>
          </p:cNvSpPr>
          <p:nvPr>
            <p:ph type="pic" sz="quarter" idx="14"/>
          </p:nvPr>
        </p:nvSpPr>
        <p:spPr>
          <a:xfrm>
            <a:off x="4388400" y="1674000"/>
            <a:ext cx="900000" cy="900000"/>
          </a:xfrm>
        </p:spPr>
        <p:txBody>
          <a:bodyPr/>
          <a:lstStyle/>
          <a:p>
            <a:endParaRPr lang="en-GB" dirty="0"/>
          </a:p>
        </p:txBody>
      </p:sp>
      <p:sp>
        <p:nvSpPr>
          <p:cNvPr id="15" name="Picture Placeholder 5"/>
          <p:cNvSpPr>
            <a:spLocks noGrp="1"/>
          </p:cNvSpPr>
          <p:nvPr>
            <p:ph type="pic" sz="quarter" idx="15"/>
          </p:nvPr>
        </p:nvSpPr>
        <p:spPr>
          <a:xfrm>
            <a:off x="5493600" y="1674000"/>
            <a:ext cx="900000" cy="900000"/>
          </a:xfrm>
        </p:spPr>
        <p:txBody>
          <a:bodyPr/>
          <a:lstStyle/>
          <a:p>
            <a:endParaRPr lang="en-GB" dirty="0"/>
          </a:p>
        </p:txBody>
      </p:sp>
      <p:sp>
        <p:nvSpPr>
          <p:cNvPr id="16" name="Picture Placeholder 5"/>
          <p:cNvSpPr>
            <a:spLocks noGrp="1"/>
          </p:cNvSpPr>
          <p:nvPr>
            <p:ph type="pic" sz="quarter" idx="16"/>
          </p:nvPr>
        </p:nvSpPr>
        <p:spPr>
          <a:xfrm>
            <a:off x="6602400" y="1674000"/>
            <a:ext cx="900000" cy="900000"/>
          </a:xfrm>
        </p:spPr>
        <p:txBody>
          <a:bodyPr/>
          <a:lstStyle/>
          <a:p>
            <a:endParaRPr lang="en-GB" dirty="0"/>
          </a:p>
        </p:txBody>
      </p:sp>
      <p:sp>
        <p:nvSpPr>
          <p:cNvPr id="17" name="Picture Placeholder 5"/>
          <p:cNvSpPr>
            <a:spLocks noGrp="1"/>
          </p:cNvSpPr>
          <p:nvPr>
            <p:ph type="pic" sz="quarter" idx="17"/>
          </p:nvPr>
        </p:nvSpPr>
        <p:spPr>
          <a:xfrm>
            <a:off x="8262000" y="1674000"/>
            <a:ext cx="900000" cy="900000"/>
          </a:xfrm>
        </p:spPr>
        <p:txBody>
          <a:bodyPr/>
          <a:lstStyle/>
          <a:p>
            <a:endParaRPr lang="en-GB" dirty="0"/>
          </a:p>
        </p:txBody>
      </p:sp>
      <p:sp>
        <p:nvSpPr>
          <p:cNvPr id="18" name="Picture Placeholder 5"/>
          <p:cNvSpPr>
            <a:spLocks noGrp="1"/>
          </p:cNvSpPr>
          <p:nvPr>
            <p:ph type="pic" sz="quarter" idx="18"/>
          </p:nvPr>
        </p:nvSpPr>
        <p:spPr>
          <a:xfrm>
            <a:off x="3279600" y="3322800"/>
            <a:ext cx="900000" cy="900000"/>
          </a:xfrm>
        </p:spPr>
        <p:txBody>
          <a:bodyPr/>
          <a:lstStyle/>
          <a:p>
            <a:endParaRPr lang="en-GB" dirty="0"/>
          </a:p>
        </p:txBody>
      </p:sp>
      <p:sp>
        <p:nvSpPr>
          <p:cNvPr id="19" name="Picture Placeholder 5"/>
          <p:cNvSpPr>
            <a:spLocks noGrp="1"/>
          </p:cNvSpPr>
          <p:nvPr>
            <p:ph type="pic" sz="quarter" idx="19"/>
          </p:nvPr>
        </p:nvSpPr>
        <p:spPr>
          <a:xfrm>
            <a:off x="4388400" y="3322800"/>
            <a:ext cx="900000" cy="900000"/>
          </a:xfrm>
        </p:spPr>
        <p:txBody>
          <a:bodyPr/>
          <a:lstStyle/>
          <a:p>
            <a:endParaRPr lang="en-GB" dirty="0"/>
          </a:p>
        </p:txBody>
      </p:sp>
      <p:sp>
        <p:nvSpPr>
          <p:cNvPr id="20" name="Picture Placeholder 5"/>
          <p:cNvSpPr>
            <a:spLocks noGrp="1"/>
          </p:cNvSpPr>
          <p:nvPr>
            <p:ph type="pic" sz="quarter" idx="20"/>
          </p:nvPr>
        </p:nvSpPr>
        <p:spPr>
          <a:xfrm>
            <a:off x="5493600" y="3322800"/>
            <a:ext cx="900000" cy="900000"/>
          </a:xfrm>
        </p:spPr>
        <p:txBody>
          <a:bodyPr/>
          <a:lstStyle/>
          <a:p>
            <a:endParaRPr lang="en-GB" dirty="0"/>
          </a:p>
        </p:txBody>
      </p:sp>
      <p:sp>
        <p:nvSpPr>
          <p:cNvPr id="21" name="Picture Placeholder 5"/>
          <p:cNvSpPr>
            <a:spLocks noGrp="1"/>
          </p:cNvSpPr>
          <p:nvPr>
            <p:ph type="pic" sz="quarter" idx="21"/>
          </p:nvPr>
        </p:nvSpPr>
        <p:spPr>
          <a:xfrm>
            <a:off x="6602400" y="3322800"/>
            <a:ext cx="900000" cy="900000"/>
          </a:xfrm>
        </p:spPr>
        <p:txBody>
          <a:bodyPr/>
          <a:lstStyle/>
          <a:p>
            <a:endParaRPr lang="en-GB" dirty="0"/>
          </a:p>
        </p:txBody>
      </p:sp>
      <p:sp>
        <p:nvSpPr>
          <p:cNvPr id="22" name="Picture Placeholder 5"/>
          <p:cNvSpPr>
            <a:spLocks noGrp="1"/>
          </p:cNvSpPr>
          <p:nvPr>
            <p:ph type="pic" sz="quarter" idx="22"/>
          </p:nvPr>
        </p:nvSpPr>
        <p:spPr>
          <a:xfrm>
            <a:off x="3279600" y="4968000"/>
            <a:ext cx="900000" cy="900000"/>
          </a:xfrm>
        </p:spPr>
        <p:txBody>
          <a:bodyPr/>
          <a:lstStyle/>
          <a:p>
            <a:endParaRPr lang="en-GB" dirty="0"/>
          </a:p>
        </p:txBody>
      </p:sp>
      <p:sp>
        <p:nvSpPr>
          <p:cNvPr id="23" name="Picture Placeholder 5"/>
          <p:cNvSpPr>
            <a:spLocks noGrp="1"/>
          </p:cNvSpPr>
          <p:nvPr>
            <p:ph type="pic" sz="quarter" idx="23"/>
          </p:nvPr>
        </p:nvSpPr>
        <p:spPr>
          <a:xfrm>
            <a:off x="4388400" y="4968000"/>
            <a:ext cx="900000" cy="900000"/>
          </a:xfrm>
        </p:spPr>
        <p:txBody>
          <a:bodyPr/>
          <a:lstStyle/>
          <a:p>
            <a:endParaRPr lang="en-GB" dirty="0"/>
          </a:p>
        </p:txBody>
      </p:sp>
      <p:sp>
        <p:nvSpPr>
          <p:cNvPr id="24" name="Picture Placeholder 5"/>
          <p:cNvSpPr>
            <a:spLocks noGrp="1"/>
          </p:cNvSpPr>
          <p:nvPr>
            <p:ph type="pic" sz="quarter" idx="24"/>
          </p:nvPr>
        </p:nvSpPr>
        <p:spPr>
          <a:xfrm>
            <a:off x="5493600" y="4968000"/>
            <a:ext cx="900000" cy="900000"/>
          </a:xfrm>
        </p:spPr>
        <p:txBody>
          <a:bodyPr/>
          <a:lstStyle/>
          <a:p>
            <a:endParaRPr lang="en-GB" dirty="0"/>
          </a:p>
        </p:txBody>
      </p:sp>
      <p:sp>
        <p:nvSpPr>
          <p:cNvPr id="25" name="Picture Placeholder 5"/>
          <p:cNvSpPr>
            <a:spLocks noGrp="1"/>
          </p:cNvSpPr>
          <p:nvPr>
            <p:ph type="pic" sz="quarter" idx="25"/>
          </p:nvPr>
        </p:nvSpPr>
        <p:spPr>
          <a:xfrm>
            <a:off x="6602400" y="4968000"/>
            <a:ext cx="900000" cy="900000"/>
          </a:xfrm>
        </p:spPr>
        <p:txBody>
          <a:bodyPr/>
          <a:lstStyle/>
          <a:p>
            <a:endParaRPr lang="en-GB" dirty="0"/>
          </a:p>
        </p:txBody>
      </p:sp>
      <p:sp>
        <p:nvSpPr>
          <p:cNvPr id="27" name="Picture Placeholder 5"/>
          <p:cNvSpPr>
            <a:spLocks noGrp="1"/>
          </p:cNvSpPr>
          <p:nvPr>
            <p:ph type="pic" sz="quarter" idx="26"/>
          </p:nvPr>
        </p:nvSpPr>
        <p:spPr>
          <a:xfrm>
            <a:off x="1620000" y="3322800"/>
            <a:ext cx="900000" cy="900000"/>
          </a:xfrm>
        </p:spPr>
        <p:txBody>
          <a:bodyPr/>
          <a:lstStyle/>
          <a:p>
            <a:endParaRPr lang="en-GB" dirty="0"/>
          </a:p>
        </p:txBody>
      </p:sp>
      <p:sp>
        <p:nvSpPr>
          <p:cNvPr id="28" name="Picture Placeholder 5"/>
          <p:cNvSpPr>
            <a:spLocks noGrp="1"/>
          </p:cNvSpPr>
          <p:nvPr>
            <p:ph type="pic" sz="quarter" idx="27"/>
          </p:nvPr>
        </p:nvSpPr>
        <p:spPr>
          <a:xfrm>
            <a:off x="8262000" y="3322800"/>
            <a:ext cx="900000" cy="900000"/>
          </a:xfrm>
        </p:spPr>
        <p:txBody>
          <a:bodyPr/>
          <a:lstStyle/>
          <a:p>
            <a:endParaRPr lang="en-GB" dirty="0"/>
          </a:p>
        </p:txBody>
      </p:sp>
      <p:sp>
        <p:nvSpPr>
          <p:cNvPr id="29" name="Picture Placeholder 5"/>
          <p:cNvSpPr>
            <a:spLocks noGrp="1"/>
          </p:cNvSpPr>
          <p:nvPr>
            <p:ph type="pic" sz="quarter" idx="28"/>
          </p:nvPr>
        </p:nvSpPr>
        <p:spPr>
          <a:xfrm>
            <a:off x="1620000" y="4968000"/>
            <a:ext cx="900000" cy="900000"/>
          </a:xfrm>
        </p:spPr>
        <p:txBody>
          <a:bodyPr/>
          <a:lstStyle/>
          <a:p>
            <a:endParaRPr lang="en-GB" dirty="0"/>
          </a:p>
        </p:txBody>
      </p:sp>
      <p:sp>
        <p:nvSpPr>
          <p:cNvPr id="30" name="Picture Placeholder 5"/>
          <p:cNvSpPr>
            <a:spLocks noGrp="1"/>
          </p:cNvSpPr>
          <p:nvPr>
            <p:ph type="pic" sz="quarter" idx="29"/>
          </p:nvPr>
        </p:nvSpPr>
        <p:spPr>
          <a:xfrm>
            <a:off x="8262000" y="4968000"/>
            <a:ext cx="900000" cy="900000"/>
          </a:xfrm>
        </p:spPr>
        <p:txBody>
          <a:bodyPr/>
          <a:lstStyle/>
          <a:p>
            <a:endParaRPr lang="en-GB" dirty="0"/>
          </a:p>
        </p:txBody>
      </p:sp>
      <p:sp>
        <p:nvSpPr>
          <p:cNvPr id="41" name="Text Placeholder 40"/>
          <p:cNvSpPr>
            <a:spLocks noGrp="1"/>
          </p:cNvSpPr>
          <p:nvPr>
            <p:ph type="body" sz="quarter" idx="30"/>
          </p:nvPr>
        </p:nvSpPr>
        <p:spPr>
          <a:xfrm>
            <a:off x="1620000" y="2636837"/>
            <a:ext cx="1080000" cy="643727"/>
          </a:xfrm>
        </p:spPr>
        <p:txBody>
          <a:bodyPr/>
          <a:lstStyle>
            <a:lvl1pPr>
              <a:buFont typeface="Arial" pitchFamily="34" charset="0"/>
              <a:buNone/>
              <a:defRPr b="0"/>
            </a:lvl1pPr>
            <a:lvl2pPr>
              <a:buFont typeface="Arial" pitchFamily="34" charset="0"/>
              <a:buNone/>
              <a:defRPr b="1">
                <a:solidFill>
                  <a:schemeClr val="accent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2" name="Text Placeholder 40"/>
          <p:cNvSpPr>
            <a:spLocks noGrp="1"/>
          </p:cNvSpPr>
          <p:nvPr>
            <p:ph type="body" sz="quarter" idx="31"/>
          </p:nvPr>
        </p:nvSpPr>
        <p:spPr>
          <a:xfrm>
            <a:off x="3279600" y="2636837"/>
            <a:ext cx="1080000" cy="643727"/>
          </a:xfrm>
        </p:spPr>
        <p:txBody>
          <a:bodyPr/>
          <a:lstStyle>
            <a:lvl1pPr>
              <a:buFont typeface="Arial" pitchFamily="34" charset="0"/>
              <a:buNone/>
              <a:defRPr b="0"/>
            </a:lvl1pPr>
            <a:lvl2pPr>
              <a:buFont typeface="Arial" pitchFamily="34" charset="0"/>
              <a:buNone/>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err="1" smtClean="0"/>
              <a:t>lSecond</a:t>
            </a:r>
            <a:r>
              <a:rPr lang="en-GB" noProof="0" dirty="0" smtClean="0"/>
              <a:t> </a:t>
            </a:r>
            <a:r>
              <a:rPr lang="en-GB" noProof="0" dirty="0" err="1" smtClean="0"/>
              <a:t>evel</a:t>
            </a:r>
            <a:endParaRPr lang="en-GB" noProof="0" dirty="0" smtClean="0"/>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3" name="Text Placeholder 40"/>
          <p:cNvSpPr>
            <a:spLocks noGrp="1"/>
          </p:cNvSpPr>
          <p:nvPr>
            <p:ph type="body" sz="quarter" idx="32"/>
          </p:nvPr>
        </p:nvSpPr>
        <p:spPr>
          <a:xfrm>
            <a:off x="4388400" y="2636837"/>
            <a:ext cx="1080000" cy="643727"/>
          </a:xfrm>
        </p:spPr>
        <p:txBody>
          <a:bodyPr/>
          <a:lstStyle>
            <a:lvl1pPr>
              <a:buFont typeface="Arial" pitchFamily="34" charset="0"/>
              <a:buNone/>
              <a:defRPr b="0"/>
            </a:lvl1pPr>
            <a:lvl2pPr>
              <a:buFont typeface="Arial" pitchFamily="34" charset="0"/>
              <a:buNone/>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4" name="Text Placeholder 40"/>
          <p:cNvSpPr>
            <a:spLocks noGrp="1"/>
          </p:cNvSpPr>
          <p:nvPr>
            <p:ph type="body" sz="quarter" idx="33"/>
          </p:nvPr>
        </p:nvSpPr>
        <p:spPr>
          <a:xfrm>
            <a:off x="5493600" y="2636837"/>
            <a:ext cx="1080000" cy="643727"/>
          </a:xfrm>
        </p:spPr>
        <p:txBody>
          <a:bodyPr/>
          <a:lstStyle>
            <a:lvl1pPr>
              <a:buFont typeface="Arial" pitchFamily="34" charset="0"/>
              <a:buNone/>
              <a:defRPr b="0"/>
            </a:lvl1pPr>
            <a:lvl2pPr>
              <a:buFont typeface="Arial" pitchFamily="34" charset="0"/>
              <a:buNone/>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5" name="Text Placeholder 40"/>
          <p:cNvSpPr>
            <a:spLocks noGrp="1"/>
          </p:cNvSpPr>
          <p:nvPr>
            <p:ph type="body" sz="quarter" idx="34"/>
          </p:nvPr>
        </p:nvSpPr>
        <p:spPr>
          <a:xfrm>
            <a:off x="6602400" y="2636837"/>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6" name="Text Placeholder 40"/>
          <p:cNvSpPr>
            <a:spLocks noGrp="1"/>
          </p:cNvSpPr>
          <p:nvPr>
            <p:ph type="body" sz="quarter" idx="35"/>
          </p:nvPr>
        </p:nvSpPr>
        <p:spPr>
          <a:xfrm>
            <a:off x="8262000" y="2636837"/>
            <a:ext cx="1080000" cy="643727"/>
          </a:xfrm>
        </p:spPr>
        <p:txBody>
          <a:bodyPr/>
          <a:lstStyle>
            <a:lvl1pPr>
              <a:buFont typeface="Arial" pitchFamily="34" charset="0"/>
              <a:buNone/>
              <a:defRPr b="0"/>
            </a:lvl1pPr>
            <a:lvl2pPr>
              <a:buFont typeface="Arial" pitchFamily="34" charset="0"/>
              <a:buNone/>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7" name="Text Placeholder 40"/>
          <p:cNvSpPr>
            <a:spLocks noGrp="1"/>
          </p:cNvSpPr>
          <p:nvPr>
            <p:ph type="body" sz="quarter" idx="36"/>
          </p:nvPr>
        </p:nvSpPr>
        <p:spPr>
          <a:xfrm>
            <a:off x="16200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8" name="Text Placeholder 40"/>
          <p:cNvSpPr>
            <a:spLocks noGrp="1"/>
          </p:cNvSpPr>
          <p:nvPr>
            <p:ph type="body" sz="quarter" idx="37"/>
          </p:nvPr>
        </p:nvSpPr>
        <p:spPr>
          <a:xfrm>
            <a:off x="32796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9" name="Text Placeholder 40"/>
          <p:cNvSpPr>
            <a:spLocks noGrp="1"/>
          </p:cNvSpPr>
          <p:nvPr>
            <p:ph type="body" sz="quarter" idx="38"/>
          </p:nvPr>
        </p:nvSpPr>
        <p:spPr>
          <a:xfrm>
            <a:off x="43884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0" name="Text Placeholder 40"/>
          <p:cNvSpPr>
            <a:spLocks noGrp="1"/>
          </p:cNvSpPr>
          <p:nvPr>
            <p:ph type="body" sz="quarter" idx="39"/>
          </p:nvPr>
        </p:nvSpPr>
        <p:spPr>
          <a:xfrm>
            <a:off x="54936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1" name="Text Placeholder 40"/>
          <p:cNvSpPr>
            <a:spLocks noGrp="1"/>
          </p:cNvSpPr>
          <p:nvPr>
            <p:ph type="body" sz="quarter" idx="40"/>
          </p:nvPr>
        </p:nvSpPr>
        <p:spPr>
          <a:xfrm>
            <a:off x="66024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2" name="Text Placeholder 40"/>
          <p:cNvSpPr>
            <a:spLocks noGrp="1"/>
          </p:cNvSpPr>
          <p:nvPr>
            <p:ph type="body" sz="quarter" idx="41"/>
          </p:nvPr>
        </p:nvSpPr>
        <p:spPr>
          <a:xfrm>
            <a:off x="8262000" y="4280400"/>
            <a:ext cx="1080000" cy="643727"/>
          </a:xfrm>
        </p:spPr>
        <p:txBody>
          <a:bodyPr/>
          <a:lstStyle>
            <a:lvl1pPr>
              <a:defRPr b="0"/>
            </a:lvl1pPr>
            <a:lvl2pPr>
              <a:defRPr b="1">
                <a:solidFill>
                  <a:srgbClr val="988642"/>
                </a:solidFill>
              </a:defRPr>
            </a:lvl2pPr>
            <a:lvl3pPr>
              <a:buFont typeface="Arial" pitchFamily="34" charset="0"/>
              <a:buNone/>
              <a:defRPr/>
            </a:lvl3pPr>
            <a:lvl4pPr>
              <a:buFont typeface="Arial" pitchFamily="34" charset="0"/>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3" name="Text Placeholder 40"/>
          <p:cNvSpPr>
            <a:spLocks noGrp="1"/>
          </p:cNvSpPr>
          <p:nvPr>
            <p:ph type="body" sz="quarter" idx="42"/>
          </p:nvPr>
        </p:nvSpPr>
        <p:spPr>
          <a:xfrm>
            <a:off x="16200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4" name="Text Placeholder 40"/>
          <p:cNvSpPr>
            <a:spLocks noGrp="1"/>
          </p:cNvSpPr>
          <p:nvPr>
            <p:ph type="body" sz="quarter" idx="43"/>
          </p:nvPr>
        </p:nvSpPr>
        <p:spPr>
          <a:xfrm>
            <a:off x="32796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5" name="Text Placeholder 40"/>
          <p:cNvSpPr>
            <a:spLocks noGrp="1"/>
          </p:cNvSpPr>
          <p:nvPr>
            <p:ph type="body" sz="quarter" idx="44"/>
          </p:nvPr>
        </p:nvSpPr>
        <p:spPr>
          <a:xfrm>
            <a:off x="43884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6" name="Text Placeholder 40"/>
          <p:cNvSpPr>
            <a:spLocks noGrp="1"/>
          </p:cNvSpPr>
          <p:nvPr>
            <p:ph type="body" sz="quarter" idx="45"/>
          </p:nvPr>
        </p:nvSpPr>
        <p:spPr>
          <a:xfrm>
            <a:off x="54936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7" name="Text Placeholder 40"/>
          <p:cNvSpPr>
            <a:spLocks noGrp="1"/>
          </p:cNvSpPr>
          <p:nvPr>
            <p:ph type="body" sz="quarter" idx="46"/>
          </p:nvPr>
        </p:nvSpPr>
        <p:spPr>
          <a:xfrm>
            <a:off x="66024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8" name="Text Placeholder 40"/>
          <p:cNvSpPr>
            <a:spLocks noGrp="1"/>
          </p:cNvSpPr>
          <p:nvPr>
            <p:ph type="body" sz="quarter" idx="47"/>
          </p:nvPr>
        </p:nvSpPr>
        <p:spPr>
          <a:xfrm>
            <a:off x="8262000" y="5925600"/>
            <a:ext cx="1080000" cy="643727"/>
          </a:xfrm>
        </p:spPr>
        <p:txBody>
          <a:bodyPr/>
          <a:lstStyle>
            <a:lvl1pPr>
              <a:defRPr b="0"/>
            </a:lvl1pPr>
            <a:lvl2pPr>
              <a:defRPr b="1">
                <a:solidFill>
                  <a:srgbClr val="988642"/>
                </a:solidFill>
              </a:defRPr>
            </a:lvl2pPr>
            <a:lvl3pPr>
              <a:buNone/>
              <a:defRPr/>
            </a:lvl3pPr>
            <a:lvl4pPr>
              <a:buNone/>
              <a:defRPr/>
            </a:lvl4pPr>
            <a:lvl5pPr>
              <a:buNone/>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9" name="Text Placeholder 6"/>
          <p:cNvSpPr>
            <a:spLocks noGrp="1"/>
          </p:cNvSpPr>
          <p:nvPr>
            <p:ph type="body" sz="quarter" idx="48"/>
          </p:nvPr>
        </p:nvSpPr>
        <p:spPr>
          <a:xfrm>
            <a:off x="1619250" y="540000"/>
            <a:ext cx="8640000" cy="180000"/>
          </a:xfrm>
          <a:noFill/>
        </p:spPr>
        <p:txBody>
          <a:bodyPr/>
          <a:lstStyle>
            <a:lvl1pPr marL="270000" indent="-270000">
              <a:lnSpc>
                <a:spcPts val="1800"/>
              </a:lnSpc>
              <a:defRPr sz="1500" b="0">
                <a:solidFill>
                  <a:srgbClr val="988642"/>
                </a:solidFill>
                <a:latin typeface="Trajan Pro"/>
                <a:cs typeface="Trajan Pro"/>
              </a:defRPr>
            </a:lvl1pPr>
          </a:lstStyle>
          <a:p>
            <a:pPr lvl="0"/>
            <a:r>
              <a:rPr lang="en-GB" dirty="0" smtClean="0"/>
              <a:t>Click to edit Master text styles</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Asset Allocation x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Slide Number Placeholder 2"/>
          <p:cNvSpPr>
            <a:spLocks noGrp="1"/>
          </p:cNvSpPr>
          <p:nvPr>
            <p:ph type="sldNum" sz="quarter" idx="10"/>
          </p:nvPr>
        </p:nvSpPr>
        <p:spPr/>
        <p:txBody>
          <a:bodyPr/>
          <a:lstStyle/>
          <a:p>
            <a:fld id="{ED49CCD0-4036-41ED-A3F5-B992C8675BB3}" type="slidenum">
              <a:rPr lang="en-GB" smtClean="0">
                <a:solidFill>
                  <a:srgbClr val="000000"/>
                </a:solidFill>
              </a:rPr>
              <a:pPr/>
              <a:t>‹#›</a:t>
            </a:fld>
            <a:endParaRPr lang="en-GB" dirty="0">
              <a:solidFill>
                <a:srgbClr val="000000"/>
              </a:solidFill>
            </a:endParaRPr>
          </a:p>
        </p:txBody>
      </p:sp>
      <p:sp>
        <p:nvSpPr>
          <p:cNvPr id="4" name="Footer Placeholder 3"/>
          <p:cNvSpPr>
            <a:spLocks noGrp="1"/>
          </p:cNvSpPr>
          <p:nvPr>
            <p:ph type="ftr" sz="quarter" idx="11"/>
          </p:nvPr>
        </p:nvSpPr>
        <p:spPr/>
        <p:txBody>
          <a:body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62" name="Chart Placeholder 61"/>
          <p:cNvSpPr>
            <a:spLocks noGrp="1"/>
          </p:cNvSpPr>
          <p:nvPr>
            <p:ph type="chart" sz="quarter" idx="13"/>
          </p:nvPr>
        </p:nvSpPr>
        <p:spPr>
          <a:xfrm>
            <a:off x="1619999" y="1708149"/>
            <a:ext cx="2736000" cy="1260000"/>
          </a:xfrm>
        </p:spPr>
        <p:txBody>
          <a:bodyPr/>
          <a:lstStyle/>
          <a:p>
            <a:endParaRPr lang="en-GB" dirty="0"/>
          </a:p>
        </p:txBody>
      </p:sp>
      <p:sp>
        <p:nvSpPr>
          <p:cNvPr id="64" name="Chart Placeholder 61"/>
          <p:cNvSpPr>
            <a:spLocks noGrp="1"/>
          </p:cNvSpPr>
          <p:nvPr>
            <p:ph type="chart" sz="quarter" idx="15"/>
          </p:nvPr>
        </p:nvSpPr>
        <p:spPr>
          <a:xfrm>
            <a:off x="4554000" y="1708149"/>
            <a:ext cx="2736000" cy="1260000"/>
          </a:xfrm>
        </p:spPr>
        <p:txBody>
          <a:bodyPr/>
          <a:lstStyle/>
          <a:p>
            <a:endParaRPr lang="en-GB" dirty="0"/>
          </a:p>
        </p:txBody>
      </p:sp>
      <p:sp>
        <p:nvSpPr>
          <p:cNvPr id="66" name="Chart Placeholder 61"/>
          <p:cNvSpPr>
            <a:spLocks noGrp="1"/>
          </p:cNvSpPr>
          <p:nvPr>
            <p:ph type="chart" sz="quarter" idx="17"/>
          </p:nvPr>
        </p:nvSpPr>
        <p:spPr>
          <a:xfrm>
            <a:off x="7524000" y="1708149"/>
            <a:ext cx="2736000" cy="1260000"/>
          </a:xfrm>
        </p:spPr>
        <p:txBody>
          <a:bodyPr/>
          <a:lstStyle/>
          <a:p>
            <a:endParaRPr lang="en-GB" dirty="0"/>
          </a:p>
        </p:txBody>
      </p:sp>
      <p:sp>
        <p:nvSpPr>
          <p:cNvPr id="60" name="Table Placeholder 59"/>
          <p:cNvSpPr>
            <a:spLocks noGrp="1"/>
          </p:cNvSpPr>
          <p:nvPr>
            <p:ph type="tbl" sz="quarter" idx="12"/>
          </p:nvPr>
        </p:nvSpPr>
        <p:spPr>
          <a:xfrm>
            <a:off x="1584000" y="2880000"/>
            <a:ext cx="2736000" cy="3972465"/>
          </a:xfrm>
        </p:spPr>
        <p:txBody>
          <a:bodyPr/>
          <a:lstStyle/>
          <a:p>
            <a:endParaRPr lang="en-GB" dirty="0"/>
          </a:p>
        </p:txBody>
      </p:sp>
      <p:sp>
        <p:nvSpPr>
          <p:cNvPr id="63" name="Table Placeholder 59"/>
          <p:cNvSpPr>
            <a:spLocks noGrp="1"/>
          </p:cNvSpPr>
          <p:nvPr>
            <p:ph type="tbl" sz="quarter" idx="14"/>
          </p:nvPr>
        </p:nvSpPr>
        <p:spPr>
          <a:xfrm>
            <a:off x="4536000" y="2880000"/>
            <a:ext cx="2736000" cy="3972465"/>
          </a:xfrm>
        </p:spPr>
        <p:txBody>
          <a:bodyPr/>
          <a:lstStyle/>
          <a:p>
            <a:endParaRPr lang="en-GB" dirty="0"/>
          </a:p>
        </p:txBody>
      </p:sp>
      <p:sp>
        <p:nvSpPr>
          <p:cNvPr id="65" name="Table Placeholder 59"/>
          <p:cNvSpPr>
            <a:spLocks noGrp="1"/>
          </p:cNvSpPr>
          <p:nvPr>
            <p:ph type="tbl" sz="quarter" idx="16"/>
          </p:nvPr>
        </p:nvSpPr>
        <p:spPr>
          <a:xfrm>
            <a:off x="7488000" y="2880000"/>
            <a:ext cx="2736000" cy="3972465"/>
          </a:xfrm>
        </p:spPr>
        <p:txBody>
          <a:bodyPr/>
          <a:lstStyle/>
          <a:p>
            <a:endParaRPr lang="en-GB" dirty="0"/>
          </a:p>
        </p:txBody>
      </p:sp>
      <p:sp>
        <p:nvSpPr>
          <p:cNvPr id="11" name="Text Placeholder 6"/>
          <p:cNvSpPr>
            <a:spLocks noGrp="1"/>
          </p:cNvSpPr>
          <p:nvPr>
            <p:ph type="body" sz="quarter" idx="48"/>
          </p:nvPr>
        </p:nvSpPr>
        <p:spPr>
          <a:xfrm>
            <a:off x="1619250" y="540000"/>
            <a:ext cx="8640000" cy="180000"/>
          </a:xfrm>
          <a:noFill/>
        </p:spPr>
        <p:txBody>
          <a:bodyPr/>
          <a:lstStyle>
            <a:lvl1pPr marL="270000" indent="-270000">
              <a:lnSpc>
                <a:spcPts val="1800"/>
              </a:lnSpc>
              <a:defRPr sz="1500" b="0">
                <a:solidFill>
                  <a:srgbClr val="988642"/>
                </a:solidFill>
                <a:latin typeface="Trajan Pro"/>
                <a:cs typeface="Trajan Pro"/>
              </a:defRPr>
            </a:lvl1pPr>
          </a:lstStyle>
          <a:p>
            <a:pPr lvl="0"/>
            <a:r>
              <a:rPr lang="en-GB" dirty="0" smtClean="0"/>
              <a:t>Click to edit Master text styles</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Asset Allocation x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Slide Number Placeholder 2"/>
          <p:cNvSpPr>
            <a:spLocks noGrp="1"/>
          </p:cNvSpPr>
          <p:nvPr>
            <p:ph type="sldNum" sz="quarter" idx="10"/>
          </p:nvPr>
        </p:nvSpPr>
        <p:spPr/>
        <p:txBody>
          <a:bodyPr/>
          <a:lstStyle/>
          <a:p>
            <a:fld id="{ED49CCD0-4036-41ED-A3F5-B992C8675BB3}" type="slidenum">
              <a:rPr lang="en-GB" smtClean="0">
                <a:solidFill>
                  <a:srgbClr val="000000"/>
                </a:solidFill>
              </a:rPr>
              <a:pPr/>
              <a:t>‹#›</a:t>
            </a:fld>
            <a:endParaRPr lang="en-GB" dirty="0">
              <a:solidFill>
                <a:srgbClr val="000000"/>
              </a:solidFill>
            </a:endParaRPr>
          </a:p>
        </p:txBody>
      </p:sp>
      <p:sp>
        <p:nvSpPr>
          <p:cNvPr id="4" name="Footer Placeholder 3"/>
          <p:cNvSpPr>
            <a:spLocks noGrp="1"/>
          </p:cNvSpPr>
          <p:nvPr>
            <p:ph type="ftr" sz="quarter" idx="11"/>
          </p:nvPr>
        </p:nvSpPr>
        <p:spPr/>
        <p:txBody>
          <a:body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62" name="Chart Placeholder 61"/>
          <p:cNvSpPr>
            <a:spLocks noGrp="1"/>
          </p:cNvSpPr>
          <p:nvPr>
            <p:ph type="chart" sz="quarter" idx="13"/>
          </p:nvPr>
        </p:nvSpPr>
        <p:spPr>
          <a:xfrm>
            <a:off x="1619999" y="1674000"/>
            <a:ext cx="4212000" cy="2304000"/>
          </a:xfrm>
        </p:spPr>
        <p:txBody>
          <a:bodyPr/>
          <a:lstStyle/>
          <a:p>
            <a:endParaRPr lang="en-GB" dirty="0"/>
          </a:p>
        </p:txBody>
      </p:sp>
      <p:sp>
        <p:nvSpPr>
          <p:cNvPr id="65" name="Table Placeholder 59"/>
          <p:cNvSpPr>
            <a:spLocks noGrp="1"/>
          </p:cNvSpPr>
          <p:nvPr>
            <p:ph type="tbl" sz="quarter" idx="16"/>
          </p:nvPr>
        </p:nvSpPr>
        <p:spPr>
          <a:xfrm>
            <a:off x="6048000" y="1673999"/>
            <a:ext cx="4212000" cy="5130000"/>
          </a:xfrm>
        </p:spPr>
        <p:txBody>
          <a:bodyPr/>
          <a:lstStyle/>
          <a:p>
            <a:endParaRPr lang="en-GB" dirty="0"/>
          </a:p>
        </p:txBody>
      </p:sp>
      <p:sp>
        <p:nvSpPr>
          <p:cNvPr id="12" name="Text Placeholder 11"/>
          <p:cNvSpPr>
            <a:spLocks noGrp="1"/>
          </p:cNvSpPr>
          <p:nvPr>
            <p:ph type="body" sz="quarter" idx="17"/>
          </p:nvPr>
        </p:nvSpPr>
        <p:spPr>
          <a:xfrm>
            <a:off x="1619999" y="4068000"/>
            <a:ext cx="4212000" cy="2700000"/>
          </a:xfrm>
        </p:spPr>
        <p:txBody>
          <a:bodyPr/>
          <a:lstStyle>
            <a:lvl1pPr>
              <a:spcAft>
                <a:spcPts val="500"/>
              </a:spcAft>
              <a:defRPr/>
            </a:lvl1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8" name="Text Placeholder 6"/>
          <p:cNvSpPr>
            <a:spLocks noGrp="1"/>
          </p:cNvSpPr>
          <p:nvPr>
            <p:ph type="body" sz="quarter" idx="48"/>
          </p:nvPr>
        </p:nvSpPr>
        <p:spPr>
          <a:xfrm>
            <a:off x="1619250" y="540000"/>
            <a:ext cx="8640000" cy="180000"/>
          </a:xfrm>
          <a:noFill/>
        </p:spPr>
        <p:txBody>
          <a:bodyPr/>
          <a:lstStyle>
            <a:lvl1pPr marL="270000" indent="-270000">
              <a:lnSpc>
                <a:spcPts val="1800"/>
              </a:lnSpc>
              <a:defRPr sz="1500" b="0">
                <a:solidFill>
                  <a:srgbClr val="988642"/>
                </a:solidFill>
                <a:latin typeface="Trajan Pro"/>
                <a:cs typeface="Trajan Pro"/>
              </a:defRPr>
            </a:lvl1pPr>
          </a:lstStyle>
          <a:p>
            <a:pPr lvl="0"/>
            <a:r>
              <a:rPr lang="en-GB" dirty="0" smtClean="0"/>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434975" y="1673225"/>
            <a:ext cx="9825038" cy="4843463"/>
          </a:xfrm>
          <a:prstGeom prst="rect">
            <a:avLst/>
          </a:prstGeom>
          <a:solidFill>
            <a:schemeClr val="tx2"/>
          </a:solidFill>
          <a:ln w="9525">
            <a:solidFill>
              <a:schemeClr val="tx1"/>
            </a:solidFill>
            <a:miter lim="800000"/>
            <a:headEnd/>
            <a:tailEnd/>
          </a:ln>
          <a:effectLst/>
        </p:spPr>
        <p:txBody>
          <a:bodyPr wrap="none" anchor="ctr"/>
          <a:lstStyle/>
          <a:p>
            <a:pPr>
              <a:defRPr/>
            </a:pPr>
            <a:endParaRPr lang="en-GB" dirty="0">
              <a:solidFill>
                <a:srgbClr val="000000"/>
              </a:solidFill>
            </a:endParaRPr>
          </a:p>
        </p:txBody>
      </p:sp>
      <p:sp>
        <p:nvSpPr>
          <p:cNvPr id="5" name="Line 6"/>
          <p:cNvSpPr>
            <a:spLocks noChangeShapeType="1"/>
          </p:cNvSpPr>
          <p:nvPr userDrawn="1"/>
        </p:nvSpPr>
        <p:spPr bwMode="auto">
          <a:xfrm>
            <a:off x="9112250" y="431800"/>
            <a:ext cx="0" cy="1079500"/>
          </a:xfrm>
          <a:prstGeom prst="line">
            <a:avLst/>
          </a:prstGeom>
          <a:noFill/>
          <a:ln w="12700">
            <a:solidFill>
              <a:schemeClr val="bg2"/>
            </a:solidFill>
            <a:round/>
            <a:headEnd/>
            <a:tailEnd/>
          </a:ln>
          <a:effectLst/>
        </p:spPr>
        <p:txBody>
          <a:bodyPr/>
          <a:lstStyle/>
          <a:p>
            <a:pPr>
              <a:defRPr/>
            </a:pPr>
            <a:endParaRPr lang="en-GB" dirty="0">
              <a:solidFill>
                <a:srgbClr val="000000"/>
              </a:solidFill>
            </a:endParaRPr>
          </a:p>
        </p:txBody>
      </p:sp>
      <p:pic>
        <p:nvPicPr>
          <p:cNvPr id="6" name="Picture 7" descr="Logo_large"/>
          <p:cNvPicPr>
            <a:picLocks noChangeAspect="1" noChangeArrowheads="1"/>
          </p:cNvPicPr>
          <p:nvPr userDrawn="1"/>
        </p:nvPicPr>
        <p:blipFill>
          <a:blip r:embed="rId2" cstate="print"/>
          <a:srcRect/>
          <a:stretch>
            <a:fillRect/>
          </a:stretch>
        </p:blipFill>
        <p:spPr bwMode="auto">
          <a:xfrm>
            <a:off x="9294813" y="539750"/>
            <a:ext cx="960437" cy="960438"/>
          </a:xfrm>
          <a:prstGeom prst="rect">
            <a:avLst/>
          </a:prstGeom>
          <a:noFill/>
          <a:ln w="9525">
            <a:noFill/>
            <a:miter lim="800000"/>
            <a:headEnd/>
            <a:tailEnd/>
          </a:ln>
        </p:spPr>
      </p:pic>
      <p:sp>
        <p:nvSpPr>
          <p:cNvPr id="8" name="Line 10"/>
          <p:cNvSpPr>
            <a:spLocks noChangeShapeType="1"/>
          </p:cNvSpPr>
          <p:nvPr userDrawn="1"/>
        </p:nvSpPr>
        <p:spPr bwMode="auto">
          <a:xfrm>
            <a:off x="434975" y="1673225"/>
            <a:ext cx="9825038" cy="0"/>
          </a:xfrm>
          <a:prstGeom prst="line">
            <a:avLst/>
          </a:prstGeom>
          <a:noFill/>
          <a:ln w="25400">
            <a:solidFill>
              <a:schemeClr val="bg2"/>
            </a:solidFill>
            <a:round/>
            <a:headEnd/>
            <a:tailEnd/>
          </a:ln>
          <a:effectLst/>
        </p:spPr>
        <p:txBody>
          <a:bodyPr/>
          <a:lstStyle/>
          <a:p>
            <a:pPr>
              <a:defRPr/>
            </a:pPr>
            <a:endParaRPr lang="en-GB" dirty="0">
              <a:solidFill>
                <a:srgbClr val="000000"/>
              </a:solidFill>
            </a:endParaRPr>
          </a:p>
        </p:txBody>
      </p:sp>
      <p:sp>
        <p:nvSpPr>
          <p:cNvPr id="6146" name="Rectangle 2"/>
          <p:cNvSpPr>
            <a:spLocks noGrp="1" noChangeArrowheads="1"/>
          </p:cNvSpPr>
          <p:nvPr>
            <p:ph type="ctrTitle"/>
          </p:nvPr>
        </p:nvSpPr>
        <p:spPr>
          <a:xfrm>
            <a:off x="434975" y="671513"/>
            <a:ext cx="8413750" cy="949325"/>
          </a:xfrm>
        </p:spPr>
        <p:txBody>
          <a:bodyPr/>
          <a:lstStyle>
            <a:lvl1pPr algn="r">
              <a:defRPr/>
            </a:lvl1pPr>
          </a:lstStyle>
          <a:p>
            <a:r>
              <a:rPr lang="en-GB" dirty="0"/>
              <a:t>Click to edit Master title style</a:t>
            </a:r>
          </a:p>
        </p:txBody>
      </p:sp>
      <p:sp>
        <p:nvSpPr>
          <p:cNvPr id="6147" name="Rectangle 3"/>
          <p:cNvSpPr>
            <a:spLocks noGrp="1" noChangeArrowheads="1"/>
          </p:cNvSpPr>
          <p:nvPr>
            <p:ph type="subTitle" idx="1"/>
          </p:nvPr>
        </p:nvSpPr>
        <p:spPr>
          <a:xfrm>
            <a:off x="795338" y="1943100"/>
            <a:ext cx="8054975" cy="3598863"/>
          </a:xfrm>
          <a:noFill/>
        </p:spPr>
        <p:txBody>
          <a:bodyPr/>
          <a:lstStyle>
            <a:lvl1pPr algn="r">
              <a:spcAft>
                <a:spcPts val="1000"/>
              </a:spcAft>
              <a:buNone/>
              <a:defRPr b="0">
                <a:solidFill>
                  <a:schemeClr val="bg1"/>
                </a:solidFill>
              </a:defRPr>
            </a:lvl1pPr>
          </a:lstStyle>
          <a:p>
            <a:r>
              <a:rPr lang="en-GB" dirty="0"/>
              <a:t>Click to edit Master subtitle style</a:t>
            </a:r>
          </a:p>
        </p:txBody>
      </p:sp>
      <p:pic>
        <p:nvPicPr>
          <p:cNvPr id="10" name="Picture 8" descr="Logotype"/>
          <p:cNvPicPr>
            <a:picLocks noChangeAspect="1" noChangeArrowheads="1"/>
          </p:cNvPicPr>
          <p:nvPr userDrawn="1"/>
        </p:nvPicPr>
        <p:blipFill>
          <a:blip r:embed="rId3" cstate="print"/>
          <a:stretch>
            <a:fillRect/>
          </a:stretch>
        </p:blipFill>
        <p:spPr bwMode="auto">
          <a:xfrm>
            <a:off x="8388350" y="6675903"/>
            <a:ext cx="1871663" cy="465794"/>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Caption_W BGD">
    <p:spTree>
      <p:nvGrpSpPr>
        <p:cNvPr id="1" name=""/>
        <p:cNvGrpSpPr/>
        <p:nvPr/>
      </p:nvGrpSpPr>
      <p:grpSpPr>
        <a:xfrm>
          <a:off x="0" y="0"/>
          <a:ext cx="0" cy="0"/>
          <a:chOff x="0" y="0"/>
          <a:chExt cx="0" cy="0"/>
        </a:xfrm>
      </p:grpSpPr>
      <p:sp>
        <p:nvSpPr>
          <p:cNvPr id="2" name="Title 1"/>
          <p:cNvSpPr>
            <a:spLocks noGrp="1"/>
          </p:cNvSpPr>
          <p:nvPr>
            <p:ph type="title"/>
          </p:nvPr>
        </p:nvSpPr>
        <p:spPr>
          <a:xfrm>
            <a:off x="1619250" y="819150"/>
            <a:ext cx="8637588" cy="801688"/>
          </a:xfrm>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a:noFill/>
        </p:spPr>
        <p:txBody>
          <a:bodyPr/>
          <a:lstStyle>
            <a:lvl1pPr marL="0" indent="0">
              <a:lnSpc>
                <a:spcPts val="1200"/>
              </a:lnSpc>
              <a:buNone/>
              <a:defRPr sz="1000">
                <a:latin typeface="Times"/>
                <a:cs typeface="Times"/>
              </a:defRPr>
            </a:lvl1pPr>
            <a:lvl2pPr marL="0" indent="0">
              <a:lnSpc>
                <a:spcPts val="1200"/>
              </a:lnSpc>
              <a:buNone/>
              <a:defRPr sz="1000" b="0">
                <a:latin typeface="Times"/>
                <a:cs typeface="Times"/>
              </a:defRPr>
            </a:lvl2pPr>
            <a:lvl3pPr marL="90000" indent="-90488">
              <a:lnSpc>
                <a:spcPts val="1200"/>
              </a:lnSpc>
              <a:buFont typeface="Arial"/>
              <a:buChar char="•"/>
              <a:defRPr sz="1000">
                <a:latin typeface="Times"/>
                <a:cs typeface="Times"/>
              </a:defRPr>
            </a:lvl3pPr>
            <a:lvl4pPr marL="180000" indent="-90000">
              <a:lnSpc>
                <a:spcPts val="1200"/>
              </a:lnSpc>
              <a:buFont typeface="Lucida Grande"/>
              <a:buChar char="-"/>
              <a:defRPr sz="1000">
                <a:latin typeface="Times"/>
                <a:cs typeface="Times"/>
              </a:defRPr>
            </a:lvl4pPr>
            <a:lvl5pPr marL="269875" indent="-90000">
              <a:lnSpc>
                <a:spcPts val="1200"/>
              </a:lnSpc>
              <a:buFont typeface="Arial"/>
              <a:buChar char="•"/>
              <a:defRPr sz="1000">
                <a:latin typeface="Times"/>
                <a:cs typeface="Times"/>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Rectangle 6"/>
          <p:cNvSpPr>
            <a:spLocks noGrp="1" noChangeArrowheads="1"/>
          </p:cNvSpPr>
          <p:nvPr>
            <p:ph type="sldNum" sz="quarter" idx="10"/>
          </p:nvPr>
        </p:nvSpPr>
        <p:spPr>
          <a:ln/>
        </p:spPr>
        <p:txBody>
          <a:bodyPr/>
          <a:lstStyle>
            <a:lvl1pPr>
              <a:defRPr/>
            </a:lvl1pPr>
          </a:lstStyle>
          <a:p>
            <a:fld id="{DEBD97A0-DB2E-4946-B0F4-2A91C1328D3E}" type="slidenum">
              <a:rPr lang="en-GB"/>
              <a:pPr/>
              <a:t>‹#›</a:t>
            </a:fld>
            <a:endParaRPr lang="en-GB" dirty="0"/>
          </a:p>
        </p:txBody>
      </p:sp>
      <p:sp>
        <p:nvSpPr>
          <p:cNvPr id="5" name="Rectangle 10"/>
          <p:cNvSpPr>
            <a:spLocks noGrp="1" noChangeArrowheads="1"/>
          </p:cNvSpPr>
          <p:nvPr>
            <p:ph type="ftr" sz="quarter" idx="11"/>
          </p:nvPr>
        </p:nvSpPr>
        <p:spPr>
          <a:ln/>
        </p:spPr>
        <p:txBody>
          <a:bodyPr/>
          <a:lstStyle>
            <a:lvl1pPr>
              <a:defRPr/>
            </a:lvl1pPr>
          </a:lstStyle>
          <a:p>
            <a:pPr>
              <a:defRPr/>
            </a:pPr>
            <a:r>
              <a:rPr lang="en-GB" dirty="0" smtClean="0"/>
              <a:t>Rathbone Investment Management | January 2014</a:t>
            </a:r>
            <a:endParaRPr lang="en-GB" dirty="0"/>
          </a:p>
        </p:txBody>
      </p:sp>
      <p:sp>
        <p:nvSpPr>
          <p:cNvPr id="7" name="Text Placeholder 6"/>
          <p:cNvSpPr>
            <a:spLocks noGrp="1"/>
          </p:cNvSpPr>
          <p:nvPr>
            <p:ph type="body" sz="quarter" idx="12"/>
          </p:nvPr>
        </p:nvSpPr>
        <p:spPr>
          <a:xfrm>
            <a:off x="1619250" y="540000"/>
            <a:ext cx="8640000" cy="180000"/>
          </a:xfrm>
          <a:noFill/>
        </p:spPr>
        <p:txBody>
          <a:bodyPr/>
          <a:lstStyle>
            <a:lvl1pPr marL="270000" indent="-270000">
              <a:lnSpc>
                <a:spcPts val="1800"/>
              </a:lnSpc>
              <a:defRPr b="0">
                <a:solidFill>
                  <a:schemeClr val="bg2"/>
                </a:solidFill>
              </a:defRPr>
            </a:lvl1pPr>
          </a:lstStyle>
          <a:p>
            <a:pPr lvl="0"/>
            <a:r>
              <a:rPr lang="en-GB" dirty="0" smtClean="0"/>
              <a:t>Click to edit Master text styles</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ext L1_W BGD">
    <p:spTree>
      <p:nvGrpSpPr>
        <p:cNvPr id="1" name=""/>
        <p:cNvGrpSpPr/>
        <p:nvPr/>
      </p:nvGrpSpPr>
      <p:grpSpPr>
        <a:xfrm>
          <a:off x="0" y="0"/>
          <a:ext cx="0" cy="0"/>
          <a:chOff x="0" y="0"/>
          <a:chExt cx="0" cy="0"/>
        </a:xfrm>
      </p:grpSpPr>
      <p:sp>
        <p:nvSpPr>
          <p:cNvPr id="2" name="Title 1"/>
          <p:cNvSpPr>
            <a:spLocks noGrp="1"/>
          </p:cNvSpPr>
          <p:nvPr>
            <p:ph type="title"/>
          </p:nvPr>
        </p:nvSpPr>
        <p:spPr>
          <a:xfrm>
            <a:off x="1619250" y="819150"/>
            <a:ext cx="8637588" cy="801688"/>
          </a:xfrm>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a:noFill/>
        </p:spPr>
        <p:txBody>
          <a:bodyPr/>
          <a:lstStyle>
            <a:lvl1pPr marL="0" indent="0">
              <a:buNone/>
              <a:defRPr/>
            </a:lvl1pPr>
            <a:lvl2pPr marL="0" indent="0">
              <a:buNone/>
              <a:defRPr b="1">
                <a:latin typeface="Times"/>
                <a:cs typeface="Times"/>
              </a:defRPr>
            </a:lvl2pPr>
            <a:lvl3pPr marL="0" indent="3175">
              <a:buNone/>
              <a:defRPr>
                <a:latin typeface="Times"/>
                <a:cs typeface="Times"/>
              </a:defRPr>
            </a:lvl3pPr>
            <a:lvl4pPr marL="180000" indent="-180000">
              <a:buFont typeface="Arial"/>
              <a:buChar char="•"/>
              <a:defRPr>
                <a:latin typeface="Times"/>
                <a:cs typeface="Times"/>
              </a:defRPr>
            </a:lvl4pPr>
            <a:lvl5pPr marL="360000" indent="-180000">
              <a:buFont typeface="Lucida Grande"/>
              <a:buChar char="-"/>
              <a:defRPr>
                <a:latin typeface="Times"/>
                <a:cs typeface="Times"/>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Rectangle 6"/>
          <p:cNvSpPr>
            <a:spLocks noGrp="1" noChangeArrowheads="1"/>
          </p:cNvSpPr>
          <p:nvPr>
            <p:ph type="sldNum" sz="quarter" idx="10"/>
          </p:nvPr>
        </p:nvSpPr>
        <p:spPr>
          <a:ln/>
        </p:spPr>
        <p:txBody>
          <a:bodyPr/>
          <a:lstStyle>
            <a:lvl1pPr>
              <a:defRPr/>
            </a:lvl1pPr>
          </a:lstStyle>
          <a:p>
            <a:fld id="{DEBD97A0-DB2E-4946-B0F4-2A91C1328D3E}" type="slidenum">
              <a:rPr lang="en-GB">
                <a:solidFill>
                  <a:srgbClr val="000000"/>
                </a:solidFill>
              </a:rPr>
              <a:pPr/>
              <a:t>‹#›</a:t>
            </a:fld>
            <a:endParaRPr lang="en-GB" dirty="0">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7" name="Text Placeholder 6"/>
          <p:cNvSpPr>
            <a:spLocks noGrp="1"/>
          </p:cNvSpPr>
          <p:nvPr>
            <p:ph type="body" sz="quarter" idx="12"/>
          </p:nvPr>
        </p:nvSpPr>
        <p:spPr>
          <a:xfrm>
            <a:off x="1619250" y="540000"/>
            <a:ext cx="8640000" cy="180000"/>
          </a:xfrm>
          <a:noFill/>
        </p:spPr>
        <p:txBody>
          <a:bodyPr/>
          <a:lstStyle>
            <a:lvl1pPr marL="270000" indent="-270000">
              <a:lnSpc>
                <a:spcPts val="1800"/>
              </a:lnSpc>
              <a:defRPr b="0">
                <a:solidFill>
                  <a:schemeClr val="bg2"/>
                </a:solidFill>
              </a:defRPr>
            </a:lvl1pPr>
          </a:lstStyle>
          <a:p>
            <a:pPr lvl="0"/>
            <a:r>
              <a:rPr lang="en-GB" dirty="0" smtClean="0"/>
              <a:t>Click to edit Master text styles</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ext L2_W BGD">
    <p:spTree>
      <p:nvGrpSpPr>
        <p:cNvPr id="1" name=""/>
        <p:cNvGrpSpPr/>
        <p:nvPr/>
      </p:nvGrpSpPr>
      <p:grpSpPr>
        <a:xfrm>
          <a:off x="0" y="0"/>
          <a:ext cx="0" cy="0"/>
          <a:chOff x="0" y="0"/>
          <a:chExt cx="0" cy="0"/>
        </a:xfrm>
      </p:grpSpPr>
      <p:sp>
        <p:nvSpPr>
          <p:cNvPr id="2" name="Title 1"/>
          <p:cNvSpPr>
            <a:spLocks noGrp="1"/>
          </p:cNvSpPr>
          <p:nvPr>
            <p:ph type="title"/>
          </p:nvPr>
        </p:nvSpPr>
        <p:spPr>
          <a:xfrm>
            <a:off x="1619250" y="819150"/>
            <a:ext cx="8637588" cy="801688"/>
          </a:xfrm>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a:noFill/>
        </p:spPr>
        <p:txBody>
          <a:bodyPr/>
          <a:lstStyle>
            <a:lvl1pPr marL="0" indent="0">
              <a:lnSpc>
                <a:spcPts val="1400"/>
              </a:lnSpc>
              <a:buNone/>
              <a:defRPr sz="1200">
                <a:latin typeface="Times"/>
                <a:cs typeface="Times"/>
              </a:defRPr>
            </a:lvl1pPr>
            <a:lvl2pPr marL="0" indent="0">
              <a:lnSpc>
                <a:spcPts val="1400"/>
              </a:lnSpc>
              <a:buNone/>
              <a:defRPr sz="1200" b="0">
                <a:latin typeface="Times"/>
                <a:cs typeface="Times"/>
              </a:defRPr>
            </a:lvl2pPr>
            <a:lvl3pPr marL="90000" indent="-90488">
              <a:lnSpc>
                <a:spcPts val="1400"/>
              </a:lnSpc>
              <a:buFont typeface="Arial"/>
              <a:buChar char="•"/>
              <a:defRPr sz="1200">
                <a:latin typeface="Times"/>
                <a:cs typeface="Times"/>
              </a:defRPr>
            </a:lvl3pPr>
            <a:lvl4pPr marL="180000" indent="-90000">
              <a:lnSpc>
                <a:spcPts val="1400"/>
              </a:lnSpc>
              <a:buFont typeface="Lucida Grande"/>
              <a:buChar char="-"/>
              <a:defRPr sz="1200">
                <a:latin typeface="Times"/>
                <a:cs typeface="Times"/>
              </a:defRPr>
            </a:lvl4pPr>
            <a:lvl5pPr marL="269875" indent="-90000">
              <a:lnSpc>
                <a:spcPts val="1400"/>
              </a:lnSpc>
              <a:buFont typeface="Arial"/>
              <a:buChar char="•"/>
              <a:defRPr sz="1200">
                <a:latin typeface="Times"/>
                <a:cs typeface="Times"/>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Rectangle 6"/>
          <p:cNvSpPr>
            <a:spLocks noGrp="1" noChangeArrowheads="1"/>
          </p:cNvSpPr>
          <p:nvPr>
            <p:ph type="sldNum" sz="quarter" idx="10"/>
          </p:nvPr>
        </p:nvSpPr>
        <p:spPr>
          <a:ln/>
        </p:spPr>
        <p:txBody>
          <a:bodyPr/>
          <a:lstStyle>
            <a:lvl1pPr>
              <a:defRPr/>
            </a:lvl1pPr>
          </a:lstStyle>
          <a:p>
            <a:fld id="{DEBD97A0-DB2E-4946-B0F4-2A91C1328D3E}" type="slidenum">
              <a:rPr lang="en-GB">
                <a:solidFill>
                  <a:srgbClr val="000000"/>
                </a:solidFill>
              </a:rPr>
              <a:pPr/>
              <a:t>‹#›</a:t>
            </a:fld>
            <a:endParaRPr lang="en-GB" dirty="0">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7" name="Text Placeholder 6"/>
          <p:cNvSpPr>
            <a:spLocks noGrp="1"/>
          </p:cNvSpPr>
          <p:nvPr>
            <p:ph type="body" sz="quarter" idx="12"/>
          </p:nvPr>
        </p:nvSpPr>
        <p:spPr>
          <a:xfrm>
            <a:off x="1619250" y="540000"/>
            <a:ext cx="8640000" cy="180000"/>
          </a:xfrm>
          <a:noFill/>
        </p:spPr>
        <p:txBody>
          <a:bodyPr/>
          <a:lstStyle>
            <a:lvl1pPr marL="270000" indent="-270000">
              <a:lnSpc>
                <a:spcPts val="1800"/>
              </a:lnSpc>
              <a:defRPr b="0">
                <a:solidFill>
                  <a:schemeClr val="bg2"/>
                </a:solidFill>
              </a:defRPr>
            </a:lvl1pPr>
          </a:lstStyle>
          <a:p>
            <a:pPr lvl="0"/>
            <a:r>
              <a:rPr lang="en-GB" dirty="0" smtClean="0"/>
              <a:t>Click to edit Master text styles</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ext Caption_W BGD">
    <p:spTree>
      <p:nvGrpSpPr>
        <p:cNvPr id="1" name=""/>
        <p:cNvGrpSpPr/>
        <p:nvPr/>
      </p:nvGrpSpPr>
      <p:grpSpPr>
        <a:xfrm>
          <a:off x="0" y="0"/>
          <a:ext cx="0" cy="0"/>
          <a:chOff x="0" y="0"/>
          <a:chExt cx="0" cy="0"/>
        </a:xfrm>
      </p:grpSpPr>
      <p:sp>
        <p:nvSpPr>
          <p:cNvPr id="2" name="Title 1"/>
          <p:cNvSpPr>
            <a:spLocks noGrp="1"/>
          </p:cNvSpPr>
          <p:nvPr>
            <p:ph type="title"/>
          </p:nvPr>
        </p:nvSpPr>
        <p:spPr>
          <a:xfrm>
            <a:off x="1619250" y="819150"/>
            <a:ext cx="8637588" cy="801688"/>
          </a:xfrm>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a:noFill/>
        </p:spPr>
        <p:txBody>
          <a:bodyPr/>
          <a:lstStyle>
            <a:lvl1pPr marL="0" indent="0">
              <a:lnSpc>
                <a:spcPts val="1200"/>
              </a:lnSpc>
              <a:buNone/>
              <a:defRPr sz="1000">
                <a:latin typeface="Times"/>
                <a:cs typeface="Times"/>
              </a:defRPr>
            </a:lvl1pPr>
            <a:lvl2pPr marL="0" indent="0">
              <a:lnSpc>
                <a:spcPts val="1200"/>
              </a:lnSpc>
              <a:buNone/>
              <a:defRPr sz="1000" b="0">
                <a:latin typeface="Times"/>
                <a:cs typeface="Times"/>
              </a:defRPr>
            </a:lvl2pPr>
            <a:lvl3pPr marL="90000" indent="-90488">
              <a:lnSpc>
                <a:spcPts val="1200"/>
              </a:lnSpc>
              <a:buFont typeface="Arial"/>
              <a:buChar char="•"/>
              <a:defRPr sz="1000">
                <a:latin typeface="Times"/>
                <a:cs typeface="Times"/>
              </a:defRPr>
            </a:lvl3pPr>
            <a:lvl4pPr marL="180000" indent="-90000">
              <a:lnSpc>
                <a:spcPts val="1200"/>
              </a:lnSpc>
              <a:buFont typeface="Lucida Grande"/>
              <a:buChar char="-"/>
              <a:defRPr sz="1000">
                <a:latin typeface="Times"/>
                <a:cs typeface="Times"/>
              </a:defRPr>
            </a:lvl4pPr>
            <a:lvl5pPr marL="269875" indent="-90000">
              <a:lnSpc>
                <a:spcPts val="1200"/>
              </a:lnSpc>
              <a:buFont typeface="Arial"/>
              <a:buChar char="•"/>
              <a:defRPr sz="1000">
                <a:latin typeface="Times"/>
                <a:cs typeface="Times"/>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Rectangle 6"/>
          <p:cNvSpPr>
            <a:spLocks noGrp="1" noChangeArrowheads="1"/>
          </p:cNvSpPr>
          <p:nvPr>
            <p:ph type="sldNum" sz="quarter" idx="10"/>
          </p:nvPr>
        </p:nvSpPr>
        <p:spPr>
          <a:ln/>
        </p:spPr>
        <p:txBody>
          <a:bodyPr/>
          <a:lstStyle>
            <a:lvl1pPr>
              <a:defRPr/>
            </a:lvl1pPr>
          </a:lstStyle>
          <a:p>
            <a:fld id="{DEBD97A0-DB2E-4946-B0F4-2A91C1328D3E}" type="slidenum">
              <a:rPr lang="en-GB">
                <a:solidFill>
                  <a:srgbClr val="000000"/>
                </a:solidFill>
              </a:rPr>
              <a:pPr/>
              <a:t>‹#›</a:t>
            </a:fld>
            <a:endParaRPr lang="en-GB" dirty="0">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7" name="Text Placeholder 6"/>
          <p:cNvSpPr>
            <a:spLocks noGrp="1"/>
          </p:cNvSpPr>
          <p:nvPr>
            <p:ph type="body" sz="quarter" idx="12"/>
          </p:nvPr>
        </p:nvSpPr>
        <p:spPr>
          <a:xfrm>
            <a:off x="1619250" y="540000"/>
            <a:ext cx="8640000" cy="180000"/>
          </a:xfrm>
          <a:noFill/>
        </p:spPr>
        <p:txBody>
          <a:bodyPr/>
          <a:lstStyle>
            <a:lvl1pPr marL="270000" indent="-270000">
              <a:lnSpc>
                <a:spcPts val="1800"/>
              </a:lnSpc>
              <a:defRPr b="0">
                <a:solidFill>
                  <a:schemeClr val="bg2"/>
                </a:solidFill>
              </a:defRPr>
            </a:lvl1pPr>
          </a:lstStyle>
          <a:p>
            <a:pPr lvl="0"/>
            <a:r>
              <a:rPr lang="en-GB" dirty="0" smtClean="0"/>
              <a:t>Click to edit Master text styles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ext Caption Small_W BGD">
    <p:spTree>
      <p:nvGrpSpPr>
        <p:cNvPr id="1" name=""/>
        <p:cNvGrpSpPr/>
        <p:nvPr/>
      </p:nvGrpSpPr>
      <p:grpSpPr>
        <a:xfrm>
          <a:off x="0" y="0"/>
          <a:ext cx="0" cy="0"/>
          <a:chOff x="0" y="0"/>
          <a:chExt cx="0" cy="0"/>
        </a:xfrm>
      </p:grpSpPr>
      <p:sp>
        <p:nvSpPr>
          <p:cNvPr id="2" name="Title 1"/>
          <p:cNvSpPr>
            <a:spLocks noGrp="1"/>
          </p:cNvSpPr>
          <p:nvPr>
            <p:ph type="title"/>
          </p:nvPr>
        </p:nvSpPr>
        <p:spPr>
          <a:xfrm>
            <a:off x="1619250" y="819150"/>
            <a:ext cx="8637588" cy="801688"/>
          </a:xfrm>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a:noFill/>
        </p:spPr>
        <p:txBody>
          <a:bodyPr/>
          <a:lstStyle>
            <a:lvl1pPr marL="0" indent="0">
              <a:lnSpc>
                <a:spcPts val="1000"/>
              </a:lnSpc>
              <a:buNone/>
              <a:defRPr sz="800" b="1">
                <a:latin typeface="Arial"/>
                <a:cs typeface="Arial"/>
              </a:defRPr>
            </a:lvl1pPr>
            <a:lvl2pPr marL="0" indent="0">
              <a:lnSpc>
                <a:spcPts val="1000"/>
              </a:lnSpc>
              <a:buNone/>
              <a:defRPr sz="800" b="0">
                <a:latin typeface="Arial"/>
                <a:cs typeface="Arial"/>
              </a:defRPr>
            </a:lvl2pPr>
            <a:lvl3pPr marL="90000" indent="-90488">
              <a:lnSpc>
                <a:spcPts val="1000"/>
              </a:lnSpc>
              <a:buFont typeface="Arial"/>
              <a:buChar char="•"/>
              <a:defRPr sz="800">
                <a:latin typeface="Arial"/>
                <a:cs typeface="Arial"/>
              </a:defRPr>
            </a:lvl3pPr>
            <a:lvl4pPr marL="180000" indent="-90000">
              <a:lnSpc>
                <a:spcPts val="1000"/>
              </a:lnSpc>
              <a:buFont typeface="Lucida Grande"/>
              <a:buChar char="-"/>
              <a:defRPr sz="800">
                <a:latin typeface="Arial"/>
                <a:cs typeface="Arial"/>
              </a:defRPr>
            </a:lvl4pPr>
            <a:lvl5pPr marL="269875" indent="-90000">
              <a:lnSpc>
                <a:spcPts val="1000"/>
              </a:lnSpc>
              <a:buFont typeface="Arial"/>
              <a:buChar char="•"/>
              <a:defRPr sz="800">
                <a:latin typeface="Arial"/>
                <a:cs typeface="Aria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Rectangle 6"/>
          <p:cNvSpPr>
            <a:spLocks noGrp="1" noChangeArrowheads="1"/>
          </p:cNvSpPr>
          <p:nvPr>
            <p:ph type="sldNum" sz="quarter" idx="10"/>
          </p:nvPr>
        </p:nvSpPr>
        <p:spPr>
          <a:ln/>
        </p:spPr>
        <p:txBody>
          <a:bodyPr/>
          <a:lstStyle>
            <a:lvl1pPr>
              <a:defRPr/>
            </a:lvl1pPr>
          </a:lstStyle>
          <a:p>
            <a:fld id="{DEBD97A0-DB2E-4946-B0F4-2A91C1328D3E}" type="slidenum">
              <a:rPr lang="en-GB">
                <a:solidFill>
                  <a:srgbClr val="000000"/>
                </a:solidFill>
              </a:rPr>
              <a:pPr/>
              <a:t>‹#›</a:t>
            </a:fld>
            <a:endParaRPr lang="en-GB" dirty="0">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7" name="Text Placeholder 6"/>
          <p:cNvSpPr>
            <a:spLocks noGrp="1"/>
          </p:cNvSpPr>
          <p:nvPr>
            <p:ph type="body" sz="quarter" idx="12"/>
          </p:nvPr>
        </p:nvSpPr>
        <p:spPr>
          <a:xfrm>
            <a:off x="1619250" y="540000"/>
            <a:ext cx="8640000" cy="180000"/>
          </a:xfrm>
          <a:noFill/>
        </p:spPr>
        <p:txBody>
          <a:bodyPr/>
          <a:lstStyle>
            <a:lvl1pPr marL="270000" indent="-270000">
              <a:lnSpc>
                <a:spcPts val="1800"/>
              </a:lnSpc>
              <a:defRPr b="0">
                <a:solidFill>
                  <a:schemeClr val="bg2"/>
                </a:solidFill>
              </a:defRPr>
            </a:lvl1pPr>
          </a:lstStyle>
          <a:p>
            <a:pPr lvl="0"/>
            <a:r>
              <a:rPr lang="en-GB" dirty="0" smtClean="0"/>
              <a:t>Click to edit Master text styles</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1619250" y="819150"/>
            <a:ext cx="8637588" cy="801688"/>
          </a:xfrm>
        </p:spPr>
        <p:txBody>
          <a:bodyPr/>
          <a:lstStyle/>
          <a:p>
            <a:r>
              <a:rPr lang="en-GB" noProof="0" dirty="0" smtClean="0"/>
              <a:t>Click to edit Master title style</a:t>
            </a:r>
            <a:endParaRPr lang="en-GB" noProof="0" dirty="0"/>
          </a:p>
        </p:txBody>
      </p:sp>
      <p:sp>
        <p:nvSpPr>
          <p:cNvPr id="4" name="Rectangle 6"/>
          <p:cNvSpPr>
            <a:spLocks noGrp="1" noChangeArrowheads="1"/>
          </p:cNvSpPr>
          <p:nvPr>
            <p:ph type="sldNum" sz="quarter" idx="10"/>
          </p:nvPr>
        </p:nvSpPr>
        <p:spPr>
          <a:ln/>
        </p:spPr>
        <p:txBody>
          <a:bodyPr/>
          <a:lstStyle>
            <a:lvl1pPr>
              <a:defRPr/>
            </a:lvl1pPr>
          </a:lstStyle>
          <a:p>
            <a:fld id="{DEBD97A0-DB2E-4946-B0F4-2A91C1328D3E}" type="slidenum">
              <a:rPr lang="en-GB">
                <a:solidFill>
                  <a:srgbClr val="000000"/>
                </a:solidFill>
              </a:rPr>
              <a:pPr/>
              <a:t>‹#›</a:t>
            </a:fld>
            <a:endParaRPr lang="en-GB" dirty="0">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7" name="Text Placeholder 6"/>
          <p:cNvSpPr>
            <a:spLocks noGrp="1"/>
          </p:cNvSpPr>
          <p:nvPr>
            <p:ph type="body" sz="quarter" idx="12"/>
          </p:nvPr>
        </p:nvSpPr>
        <p:spPr>
          <a:xfrm>
            <a:off x="1619250" y="540000"/>
            <a:ext cx="8640000" cy="180000"/>
          </a:xfrm>
          <a:noFill/>
        </p:spPr>
        <p:txBody>
          <a:bodyPr/>
          <a:lstStyle>
            <a:lvl1pPr marL="270000" indent="-270000">
              <a:lnSpc>
                <a:spcPts val="1800"/>
              </a:lnSpc>
              <a:defRPr b="0">
                <a:solidFill>
                  <a:schemeClr val="bg2"/>
                </a:solidFill>
              </a:defRPr>
            </a:lvl1pPr>
          </a:lstStyle>
          <a:p>
            <a:pPr lvl="0"/>
            <a:r>
              <a:rPr lang="en-GB" dirty="0" smtClean="0"/>
              <a:t>Click to edit Master text styles</a:t>
            </a:r>
          </a:p>
        </p:txBody>
      </p:sp>
      <p:sp>
        <p:nvSpPr>
          <p:cNvPr id="8" name="Rectangle 3"/>
          <p:cNvSpPr>
            <a:spLocks noGrp="1" noChangeArrowheads="1"/>
          </p:cNvSpPr>
          <p:nvPr>
            <p:ph idx="1"/>
          </p:nvPr>
        </p:nvSpPr>
        <p:spPr bwMode="auto">
          <a:xfrm>
            <a:off x="1619250" y="1673225"/>
            <a:ext cx="8637588" cy="51276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3000"/>
              </a:lnSpc>
              <a:spcAft>
                <a:spcPts val="1200"/>
              </a:spcAft>
              <a:defRPr sz="2500" b="0">
                <a:solidFill>
                  <a:schemeClr val="tx1"/>
                </a:solidFill>
              </a:defRPr>
            </a:lvl1pPr>
            <a:lvl2pPr marL="90000" indent="0">
              <a:lnSpc>
                <a:spcPts val="3000"/>
              </a:lnSpc>
              <a:defRPr sz="1500" b="0">
                <a:solidFill>
                  <a:schemeClr val="tx1"/>
                </a:solidFill>
                <a:latin typeface="Trajan Pro"/>
                <a:cs typeface="Trajan Pro"/>
              </a:defRPr>
            </a:lvl2pPr>
            <a:lvl3pPr marL="90000" indent="0">
              <a:lnSpc>
                <a:spcPts val="2000"/>
              </a:lnSpc>
              <a:buNone/>
              <a:defRPr sz="1500" b="0">
                <a:solidFill>
                  <a:schemeClr val="bg2"/>
                </a:solidFill>
                <a:latin typeface="Trajan Pro"/>
                <a:cs typeface="Trajan Pro"/>
              </a:defRPr>
            </a:lvl3pPr>
            <a:lvl4pPr marL="90000" indent="0">
              <a:lnSpc>
                <a:spcPts val="2000"/>
              </a:lnSpc>
              <a:buNone/>
              <a:defRPr sz="1500" b="0">
                <a:latin typeface="Trajan Pro"/>
                <a:cs typeface="Trajan Pro"/>
              </a:defRPr>
            </a:lvl4pPr>
            <a:lvl5pPr marL="90000" indent="0">
              <a:lnSpc>
                <a:spcPts val="2000"/>
              </a:lnSpc>
              <a:buNone/>
              <a:defRPr sz="1500" b="0">
                <a:latin typeface="Trajan Pro"/>
                <a:cs typeface="Trajan Pro"/>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Appendic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Slide Number Placeholder 2"/>
          <p:cNvSpPr>
            <a:spLocks noGrp="1"/>
          </p:cNvSpPr>
          <p:nvPr>
            <p:ph type="sldNum" sz="quarter" idx="10"/>
          </p:nvPr>
        </p:nvSpPr>
        <p:spPr/>
        <p:txBody>
          <a:bodyPr/>
          <a:lstStyle/>
          <a:p>
            <a:fld id="{55A058EB-0016-4D18-84E3-12F22358F196}" type="slidenum">
              <a:rPr lang="en-GB" smtClean="0">
                <a:solidFill>
                  <a:srgbClr val="000000"/>
                </a:solidFill>
              </a:rPr>
              <a:pPr/>
              <a:t>‹#›</a:t>
            </a:fld>
            <a:endParaRPr lang="en-GB" dirty="0">
              <a:solidFill>
                <a:srgbClr val="000000"/>
              </a:solidFill>
            </a:endParaRPr>
          </a:p>
        </p:txBody>
      </p:sp>
      <p:sp>
        <p:nvSpPr>
          <p:cNvPr id="4" name="Footer Placeholder 3"/>
          <p:cNvSpPr>
            <a:spLocks noGrp="1"/>
          </p:cNvSpPr>
          <p:nvPr>
            <p:ph type="ftr" sz="quarter" idx="11"/>
          </p:nvPr>
        </p:nvSpPr>
        <p:spPr/>
        <p:txBody>
          <a:body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5" name="Picture Placeholder 7"/>
          <p:cNvSpPr>
            <a:spLocks noGrp="1"/>
          </p:cNvSpPr>
          <p:nvPr>
            <p:ph type="pic" sz="quarter" idx="12"/>
          </p:nvPr>
        </p:nvSpPr>
        <p:spPr>
          <a:xfrm>
            <a:off x="1620000" y="1674000"/>
            <a:ext cx="8636400" cy="5130000"/>
          </a:xfrm>
          <a:noFill/>
        </p:spPr>
        <p:txBody>
          <a:bodyPr/>
          <a:lstStyle/>
          <a:p>
            <a:endParaRPr lang="en-GB" dirty="0"/>
          </a:p>
        </p:txBody>
      </p:sp>
      <p:sp>
        <p:nvSpPr>
          <p:cNvPr id="6" name="Text Placeholder 6"/>
          <p:cNvSpPr>
            <a:spLocks noGrp="1"/>
          </p:cNvSpPr>
          <p:nvPr>
            <p:ph type="body" sz="quarter" idx="13"/>
          </p:nvPr>
        </p:nvSpPr>
        <p:spPr>
          <a:xfrm>
            <a:off x="1619250" y="540000"/>
            <a:ext cx="8640000" cy="180000"/>
          </a:xfrm>
          <a:noFill/>
        </p:spPr>
        <p:txBody>
          <a:bodyPr/>
          <a:lstStyle>
            <a:lvl1pPr marL="270000" indent="-270000">
              <a:lnSpc>
                <a:spcPts val="1800"/>
              </a:lnSpc>
              <a:defRPr b="0">
                <a:solidFill>
                  <a:schemeClr val="bg2"/>
                </a:solidFill>
              </a:defRPr>
            </a:lvl1pPr>
          </a:lstStyle>
          <a:p>
            <a:pPr lvl="0"/>
            <a:r>
              <a:rPr lang="en-GB" dirty="0" smtClean="0"/>
              <a:t>Click to edit Master text styles</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434975" y="1673225"/>
            <a:ext cx="9825038" cy="4843463"/>
          </a:xfrm>
          <a:prstGeom prst="rect">
            <a:avLst/>
          </a:prstGeom>
          <a:solidFill>
            <a:schemeClr val="tx2"/>
          </a:solidFill>
          <a:ln w="9525">
            <a:solidFill>
              <a:schemeClr val="tx1"/>
            </a:solidFill>
            <a:miter lim="800000"/>
            <a:headEnd/>
            <a:tailEnd/>
          </a:ln>
          <a:effectLst/>
        </p:spPr>
        <p:txBody>
          <a:bodyPr wrap="none" anchor="ctr"/>
          <a:lstStyle/>
          <a:p>
            <a:pPr>
              <a:defRPr/>
            </a:pPr>
            <a:endParaRPr lang="en-GB" dirty="0">
              <a:solidFill>
                <a:srgbClr val="000000"/>
              </a:solidFill>
            </a:endParaRPr>
          </a:p>
        </p:txBody>
      </p:sp>
      <p:sp>
        <p:nvSpPr>
          <p:cNvPr id="5" name="Line 6"/>
          <p:cNvSpPr>
            <a:spLocks noChangeShapeType="1"/>
          </p:cNvSpPr>
          <p:nvPr userDrawn="1"/>
        </p:nvSpPr>
        <p:spPr bwMode="auto">
          <a:xfrm>
            <a:off x="9112250" y="431800"/>
            <a:ext cx="0" cy="1079500"/>
          </a:xfrm>
          <a:prstGeom prst="line">
            <a:avLst/>
          </a:prstGeom>
          <a:noFill/>
          <a:ln w="12700">
            <a:solidFill>
              <a:schemeClr val="bg2"/>
            </a:solidFill>
            <a:round/>
            <a:headEnd/>
            <a:tailEnd/>
          </a:ln>
          <a:effectLst/>
        </p:spPr>
        <p:txBody>
          <a:bodyPr/>
          <a:lstStyle/>
          <a:p>
            <a:pPr>
              <a:defRPr/>
            </a:pPr>
            <a:endParaRPr lang="en-GB" dirty="0">
              <a:solidFill>
                <a:srgbClr val="000000"/>
              </a:solidFill>
            </a:endParaRPr>
          </a:p>
        </p:txBody>
      </p:sp>
      <p:pic>
        <p:nvPicPr>
          <p:cNvPr id="6" name="Picture 7" descr="Logo_large"/>
          <p:cNvPicPr>
            <a:picLocks noChangeAspect="1" noChangeArrowheads="1"/>
          </p:cNvPicPr>
          <p:nvPr userDrawn="1"/>
        </p:nvPicPr>
        <p:blipFill>
          <a:blip r:embed="rId2" cstate="print"/>
          <a:srcRect/>
          <a:stretch>
            <a:fillRect/>
          </a:stretch>
        </p:blipFill>
        <p:spPr bwMode="auto">
          <a:xfrm>
            <a:off x="9294813" y="539750"/>
            <a:ext cx="960437" cy="960438"/>
          </a:xfrm>
          <a:prstGeom prst="rect">
            <a:avLst/>
          </a:prstGeom>
          <a:noFill/>
          <a:ln w="9525">
            <a:noFill/>
            <a:miter lim="800000"/>
            <a:headEnd/>
            <a:tailEnd/>
          </a:ln>
        </p:spPr>
      </p:pic>
      <p:sp>
        <p:nvSpPr>
          <p:cNvPr id="8" name="Line 10"/>
          <p:cNvSpPr>
            <a:spLocks noChangeShapeType="1"/>
          </p:cNvSpPr>
          <p:nvPr userDrawn="1"/>
        </p:nvSpPr>
        <p:spPr bwMode="auto">
          <a:xfrm>
            <a:off x="434975" y="1673225"/>
            <a:ext cx="9825038" cy="0"/>
          </a:xfrm>
          <a:prstGeom prst="line">
            <a:avLst/>
          </a:prstGeom>
          <a:noFill/>
          <a:ln w="25400">
            <a:solidFill>
              <a:schemeClr val="bg2"/>
            </a:solidFill>
            <a:round/>
            <a:headEnd/>
            <a:tailEnd/>
          </a:ln>
          <a:effectLst/>
        </p:spPr>
        <p:txBody>
          <a:bodyPr/>
          <a:lstStyle/>
          <a:p>
            <a:pPr>
              <a:defRPr/>
            </a:pPr>
            <a:endParaRPr lang="en-GB" dirty="0">
              <a:solidFill>
                <a:srgbClr val="000000"/>
              </a:solidFill>
            </a:endParaRPr>
          </a:p>
        </p:txBody>
      </p:sp>
      <p:sp>
        <p:nvSpPr>
          <p:cNvPr id="6146" name="Rectangle 2"/>
          <p:cNvSpPr>
            <a:spLocks noGrp="1" noChangeArrowheads="1"/>
          </p:cNvSpPr>
          <p:nvPr>
            <p:ph type="ctrTitle"/>
          </p:nvPr>
        </p:nvSpPr>
        <p:spPr>
          <a:xfrm>
            <a:off x="434975" y="671513"/>
            <a:ext cx="8413750" cy="949325"/>
          </a:xfrm>
        </p:spPr>
        <p:txBody>
          <a:bodyPr/>
          <a:lstStyle>
            <a:lvl1pPr algn="r">
              <a:defRPr/>
            </a:lvl1pPr>
          </a:lstStyle>
          <a:p>
            <a:r>
              <a:rPr lang="en-GB" dirty="0"/>
              <a:t>Click to edit Master title style</a:t>
            </a:r>
          </a:p>
        </p:txBody>
      </p:sp>
      <p:sp>
        <p:nvSpPr>
          <p:cNvPr id="6147" name="Rectangle 3"/>
          <p:cNvSpPr>
            <a:spLocks noGrp="1" noChangeArrowheads="1"/>
          </p:cNvSpPr>
          <p:nvPr>
            <p:ph type="subTitle" idx="1"/>
          </p:nvPr>
        </p:nvSpPr>
        <p:spPr>
          <a:xfrm>
            <a:off x="795338" y="1943100"/>
            <a:ext cx="8054975" cy="3598863"/>
          </a:xfrm>
          <a:noFill/>
        </p:spPr>
        <p:txBody>
          <a:bodyPr/>
          <a:lstStyle>
            <a:lvl1pPr algn="r">
              <a:spcAft>
                <a:spcPts val="1000"/>
              </a:spcAft>
              <a:buNone/>
              <a:defRPr b="0">
                <a:solidFill>
                  <a:schemeClr val="bg1"/>
                </a:solidFill>
              </a:defRPr>
            </a:lvl1pPr>
          </a:lstStyle>
          <a:p>
            <a:r>
              <a:rPr lang="en-GB" dirty="0"/>
              <a:t>Click to edit Master subtitle style</a:t>
            </a:r>
          </a:p>
        </p:txBody>
      </p:sp>
      <p:pic>
        <p:nvPicPr>
          <p:cNvPr id="10" name="Picture 8" descr="Logotype"/>
          <p:cNvPicPr>
            <a:picLocks noChangeAspect="1" noChangeArrowheads="1"/>
          </p:cNvPicPr>
          <p:nvPr userDrawn="1"/>
        </p:nvPicPr>
        <p:blipFill>
          <a:blip r:embed="rId3" cstate="print"/>
          <a:stretch>
            <a:fillRect/>
          </a:stretch>
        </p:blipFill>
        <p:spPr bwMode="auto">
          <a:xfrm>
            <a:off x="8388350" y="6675903"/>
            <a:ext cx="1871663" cy="465794"/>
          </a:xfrm>
          <a:prstGeom prst="rect">
            <a:avLst/>
          </a:prstGeom>
          <a:noFill/>
          <a:ln w="9525">
            <a:noFill/>
            <a:miter lim="800000"/>
            <a:headEnd/>
            <a:tailEnd/>
          </a:ln>
        </p:spPr>
      </p:pic>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ext L1_W BGD">
    <p:spTree>
      <p:nvGrpSpPr>
        <p:cNvPr id="1" name=""/>
        <p:cNvGrpSpPr/>
        <p:nvPr/>
      </p:nvGrpSpPr>
      <p:grpSpPr>
        <a:xfrm>
          <a:off x="0" y="0"/>
          <a:ext cx="0" cy="0"/>
          <a:chOff x="0" y="0"/>
          <a:chExt cx="0" cy="0"/>
        </a:xfrm>
      </p:grpSpPr>
      <p:sp>
        <p:nvSpPr>
          <p:cNvPr id="2" name="Title 1"/>
          <p:cNvSpPr>
            <a:spLocks noGrp="1"/>
          </p:cNvSpPr>
          <p:nvPr>
            <p:ph type="title"/>
          </p:nvPr>
        </p:nvSpPr>
        <p:spPr>
          <a:xfrm>
            <a:off x="1619250" y="819150"/>
            <a:ext cx="8637588" cy="801688"/>
          </a:xfrm>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a:noFill/>
        </p:spPr>
        <p:txBody>
          <a:bodyPr/>
          <a:lstStyle>
            <a:lvl1pPr marL="0" indent="0">
              <a:buNone/>
              <a:defRPr/>
            </a:lvl1pPr>
            <a:lvl2pPr marL="0" indent="0">
              <a:buNone/>
              <a:defRPr b="1">
                <a:latin typeface="Times"/>
                <a:cs typeface="Times"/>
              </a:defRPr>
            </a:lvl2pPr>
            <a:lvl3pPr marL="0" indent="3175">
              <a:buNone/>
              <a:defRPr>
                <a:latin typeface="Times"/>
                <a:cs typeface="Times"/>
              </a:defRPr>
            </a:lvl3pPr>
            <a:lvl4pPr marL="180000" indent="-180000">
              <a:buFont typeface="Arial"/>
              <a:buChar char="•"/>
              <a:defRPr>
                <a:latin typeface="Times"/>
                <a:cs typeface="Times"/>
              </a:defRPr>
            </a:lvl4pPr>
            <a:lvl5pPr marL="360000" indent="-180000">
              <a:buFont typeface="Lucida Grande"/>
              <a:buChar char="-"/>
              <a:defRPr>
                <a:latin typeface="Times"/>
                <a:cs typeface="Times"/>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Rectangle 6"/>
          <p:cNvSpPr>
            <a:spLocks noGrp="1" noChangeArrowheads="1"/>
          </p:cNvSpPr>
          <p:nvPr>
            <p:ph type="sldNum" sz="quarter" idx="10"/>
          </p:nvPr>
        </p:nvSpPr>
        <p:spPr>
          <a:ln/>
        </p:spPr>
        <p:txBody>
          <a:bodyPr/>
          <a:lstStyle>
            <a:lvl1pPr>
              <a:defRPr/>
            </a:lvl1pPr>
          </a:lstStyle>
          <a:p>
            <a:fld id="{DEBD97A0-DB2E-4946-B0F4-2A91C1328D3E}" type="slidenum">
              <a:rPr lang="en-GB">
                <a:solidFill>
                  <a:srgbClr val="000000"/>
                </a:solidFill>
              </a:rPr>
              <a:pPr/>
              <a:t>‹#›</a:t>
            </a:fld>
            <a:endParaRPr lang="en-GB" dirty="0">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7" name="Text Placeholder 6"/>
          <p:cNvSpPr>
            <a:spLocks noGrp="1"/>
          </p:cNvSpPr>
          <p:nvPr>
            <p:ph type="body" sz="quarter" idx="12"/>
          </p:nvPr>
        </p:nvSpPr>
        <p:spPr>
          <a:xfrm>
            <a:off x="1619250" y="540000"/>
            <a:ext cx="8640000" cy="180000"/>
          </a:xfrm>
          <a:noFill/>
        </p:spPr>
        <p:txBody>
          <a:bodyPr/>
          <a:lstStyle>
            <a:lvl1pPr marL="270000" indent="-270000">
              <a:lnSpc>
                <a:spcPts val="1800"/>
              </a:lnSpc>
              <a:defRPr b="0">
                <a:solidFill>
                  <a:schemeClr val="bg2"/>
                </a:solidFill>
              </a:defRPr>
            </a:lvl1pPr>
          </a:lstStyle>
          <a:p>
            <a:pPr lvl="0"/>
            <a:r>
              <a:rPr lang="en-GB" dirty="0" smtClean="0"/>
              <a:t>Click to edit Master text styles</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ext L2_W BGD">
    <p:spTree>
      <p:nvGrpSpPr>
        <p:cNvPr id="1" name=""/>
        <p:cNvGrpSpPr/>
        <p:nvPr/>
      </p:nvGrpSpPr>
      <p:grpSpPr>
        <a:xfrm>
          <a:off x="0" y="0"/>
          <a:ext cx="0" cy="0"/>
          <a:chOff x="0" y="0"/>
          <a:chExt cx="0" cy="0"/>
        </a:xfrm>
      </p:grpSpPr>
      <p:sp>
        <p:nvSpPr>
          <p:cNvPr id="2" name="Title 1"/>
          <p:cNvSpPr>
            <a:spLocks noGrp="1"/>
          </p:cNvSpPr>
          <p:nvPr>
            <p:ph type="title"/>
          </p:nvPr>
        </p:nvSpPr>
        <p:spPr>
          <a:xfrm>
            <a:off x="1619250" y="819150"/>
            <a:ext cx="8637588" cy="801688"/>
          </a:xfrm>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a:noFill/>
        </p:spPr>
        <p:txBody>
          <a:bodyPr/>
          <a:lstStyle>
            <a:lvl1pPr marL="0" indent="0">
              <a:lnSpc>
                <a:spcPts val="1400"/>
              </a:lnSpc>
              <a:buNone/>
              <a:defRPr sz="1200">
                <a:latin typeface="Times"/>
                <a:cs typeface="Times"/>
              </a:defRPr>
            </a:lvl1pPr>
            <a:lvl2pPr marL="0" indent="0">
              <a:lnSpc>
                <a:spcPts val="1400"/>
              </a:lnSpc>
              <a:buNone/>
              <a:defRPr sz="1200" b="0">
                <a:latin typeface="Times"/>
                <a:cs typeface="Times"/>
              </a:defRPr>
            </a:lvl2pPr>
            <a:lvl3pPr marL="90000" indent="-90488">
              <a:lnSpc>
                <a:spcPts val="1400"/>
              </a:lnSpc>
              <a:buFont typeface="Arial"/>
              <a:buChar char="•"/>
              <a:defRPr sz="1200">
                <a:latin typeface="Times"/>
                <a:cs typeface="Times"/>
              </a:defRPr>
            </a:lvl3pPr>
            <a:lvl4pPr marL="180000" indent="-90000">
              <a:lnSpc>
                <a:spcPts val="1400"/>
              </a:lnSpc>
              <a:buFont typeface="Lucida Grande"/>
              <a:buChar char="-"/>
              <a:defRPr sz="1200">
                <a:latin typeface="Times"/>
                <a:cs typeface="Times"/>
              </a:defRPr>
            </a:lvl4pPr>
            <a:lvl5pPr marL="269875" indent="-90000">
              <a:lnSpc>
                <a:spcPts val="1400"/>
              </a:lnSpc>
              <a:buFont typeface="Arial"/>
              <a:buChar char="•"/>
              <a:defRPr sz="1200">
                <a:latin typeface="Times"/>
                <a:cs typeface="Times"/>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Rectangle 6"/>
          <p:cNvSpPr>
            <a:spLocks noGrp="1" noChangeArrowheads="1"/>
          </p:cNvSpPr>
          <p:nvPr>
            <p:ph type="sldNum" sz="quarter" idx="10"/>
          </p:nvPr>
        </p:nvSpPr>
        <p:spPr>
          <a:ln/>
        </p:spPr>
        <p:txBody>
          <a:bodyPr/>
          <a:lstStyle>
            <a:lvl1pPr>
              <a:defRPr/>
            </a:lvl1pPr>
          </a:lstStyle>
          <a:p>
            <a:fld id="{DEBD97A0-DB2E-4946-B0F4-2A91C1328D3E}" type="slidenum">
              <a:rPr lang="en-GB">
                <a:solidFill>
                  <a:srgbClr val="000000"/>
                </a:solidFill>
              </a:rPr>
              <a:pPr/>
              <a:t>‹#›</a:t>
            </a:fld>
            <a:endParaRPr lang="en-GB" dirty="0">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7" name="Text Placeholder 6"/>
          <p:cNvSpPr>
            <a:spLocks noGrp="1"/>
          </p:cNvSpPr>
          <p:nvPr>
            <p:ph type="body" sz="quarter" idx="12"/>
          </p:nvPr>
        </p:nvSpPr>
        <p:spPr>
          <a:xfrm>
            <a:off x="1619250" y="540000"/>
            <a:ext cx="8640000" cy="180000"/>
          </a:xfrm>
          <a:noFill/>
        </p:spPr>
        <p:txBody>
          <a:bodyPr/>
          <a:lstStyle>
            <a:lvl1pPr marL="270000" indent="-270000">
              <a:lnSpc>
                <a:spcPts val="1800"/>
              </a:lnSpc>
              <a:defRPr b="0">
                <a:solidFill>
                  <a:schemeClr val="bg2"/>
                </a:solidFill>
              </a:defRPr>
            </a:lvl1pPr>
          </a:lstStyle>
          <a:p>
            <a:pPr lvl="0"/>
            <a:r>
              <a:rPr lang="en-GB" dirty="0" smtClean="0"/>
              <a:t>Click to edit Master text styles</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xt Caption_W BGD">
    <p:spTree>
      <p:nvGrpSpPr>
        <p:cNvPr id="1" name=""/>
        <p:cNvGrpSpPr/>
        <p:nvPr/>
      </p:nvGrpSpPr>
      <p:grpSpPr>
        <a:xfrm>
          <a:off x="0" y="0"/>
          <a:ext cx="0" cy="0"/>
          <a:chOff x="0" y="0"/>
          <a:chExt cx="0" cy="0"/>
        </a:xfrm>
      </p:grpSpPr>
      <p:sp>
        <p:nvSpPr>
          <p:cNvPr id="2" name="Title 1"/>
          <p:cNvSpPr>
            <a:spLocks noGrp="1"/>
          </p:cNvSpPr>
          <p:nvPr>
            <p:ph type="title"/>
          </p:nvPr>
        </p:nvSpPr>
        <p:spPr>
          <a:xfrm>
            <a:off x="1619250" y="819150"/>
            <a:ext cx="8637588" cy="801688"/>
          </a:xfrm>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a:noFill/>
        </p:spPr>
        <p:txBody>
          <a:bodyPr/>
          <a:lstStyle>
            <a:lvl1pPr marL="0" indent="0">
              <a:lnSpc>
                <a:spcPts val="1200"/>
              </a:lnSpc>
              <a:buNone/>
              <a:defRPr sz="1000">
                <a:latin typeface="Times"/>
                <a:cs typeface="Times"/>
              </a:defRPr>
            </a:lvl1pPr>
            <a:lvl2pPr marL="0" indent="0">
              <a:lnSpc>
                <a:spcPts val="1200"/>
              </a:lnSpc>
              <a:buNone/>
              <a:defRPr sz="1000" b="0">
                <a:latin typeface="Times"/>
                <a:cs typeface="Times"/>
              </a:defRPr>
            </a:lvl2pPr>
            <a:lvl3pPr marL="90000" indent="-90488">
              <a:lnSpc>
                <a:spcPts val="1200"/>
              </a:lnSpc>
              <a:buFont typeface="Arial"/>
              <a:buChar char="•"/>
              <a:defRPr sz="1000">
                <a:latin typeface="Times"/>
                <a:cs typeface="Times"/>
              </a:defRPr>
            </a:lvl3pPr>
            <a:lvl4pPr marL="180000" indent="-90000">
              <a:lnSpc>
                <a:spcPts val="1200"/>
              </a:lnSpc>
              <a:buFont typeface="Lucida Grande"/>
              <a:buChar char="-"/>
              <a:defRPr sz="1000">
                <a:latin typeface="Times"/>
                <a:cs typeface="Times"/>
              </a:defRPr>
            </a:lvl4pPr>
            <a:lvl5pPr marL="269875" indent="-90000">
              <a:lnSpc>
                <a:spcPts val="1200"/>
              </a:lnSpc>
              <a:buFont typeface="Arial"/>
              <a:buChar char="•"/>
              <a:defRPr sz="1000">
                <a:latin typeface="Times"/>
                <a:cs typeface="Times"/>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Rectangle 6"/>
          <p:cNvSpPr>
            <a:spLocks noGrp="1" noChangeArrowheads="1"/>
          </p:cNvSpPr>
          <p:nvPr>
            <p:ph type="sldNum" sz="quarter" idx="10"/>
          </p:nvPr>
        </p:nvSpPr>
        <p:spPr>
          <a:ln/>
        </p:spPr>
        <p:txBody>
          <a:bodyPr/>
          <a:lstStyle>
            <a:lvl1pPr>
              <a:defRPr/>
            </a:lvl1pPr>
          </a:lstStyle>
          <a:p>
            <a:fld id="{DEBD97A0-DB2E-4946-B0F4-2A91C1328D3E}" type="slidenum">
              <a:rPr lang="en-GB">
                <a:solidFill>
                  <a:srgbClr val="000000"/>
                </a:solidFill>
              </a:rPr>
              <a:pPr/>
              <a:t>‹#›</a:t>
            </a:fld>
            <a:endParaRPr lang="en-GB" dirty="0">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7" name="Text Placeholder 6"/>
          <p:cNvSpPr>
            <a:spLocks noGrp="1"/>
          </p:cNvSpPr>
          <p:nvPr>
            <p:ph type="body" sz="quarter" idx="12"/>
          </p:nvPr>
        </p:nvSpPr>
        <p:spPr>
          <a:xfrm>
            <a:off x="1619250" y="540000"/>
            <a:ext cx="8640000" cy="180000"/>
          </a:xfrm>
          <a:noFill/>
        </p:spPr>
        <p:txBody>
          <a:bodyPr/>
          <a:lstStyle>
            <a:lvl1pPr marL="270000" indent="-270000">
              <a:lnSpc>
                <a:spcPts val="1800"/>
              </a:lnSpc>
              <a:defRPr b="0">
                <a:solidFill>
                  <a:schemeClr val="bg2"/>
                </a:solidFill>
              </a:defRPr>
            </a:lvl1pPr>
          </a:lstStyle>
          <a:p>
            <a:pPr lvl="0"/>
            <a:r>
              <a:rPr lang="en-GB"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Caption Small_W BGD">
    <p:spTree>
      <p:nvGrpSpPr>
        <p:cNvPr id="1" name=""/>
        <p:cNvGrpSpPr/>
        <p:nvPr/>
      </p:nvGrpSpPr>
      <p:grpSpPr>
        <a:xfrm>
          <a:off x="0" y="0"/>
          <a:ext cx="0" cy="0"/>
          <a:chOff x="0" y="0"/>
          <a:chExt cx="0" cy="0"/>
        </a:xfrm>
      </p:grpSpPr>
      <p:sp>
        <p:nvSpPr>
          <p:cNvPr id="2" name="Title 1"/>
          <p:cNvSpPr>
            <a:spLocks noGrp="1"/>
          </p:cNvSpPr>
          <p:nvPr>
            <p:ph type="title"/>
          </p:nvPr>
        </p:nvSpPr>
        <p:spPr>
          <a:xfrm>
            <a:off x="1619250" y="819150"/>
            <a:ext cx="8637588" cy="801688"/>
          </a:xfrm>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a:noFill/>
        </p:spPr>
        <p:txBody>
          <a:bodyPr/>
          <a:lstStyle>
            <a:lvl1pPr marL="0" indent="0">
              <a:lnSpc>
                <a:spcPts val="1000"/>
              </a:lnSpc>
              <a:buNone/>
              <a:defRPr sz="800" b="1">
                <a:latin typeface="Arial"/>
                <a:cs typeface="Arial"/>
              </a:defRPr>
            </a:lvl1pPr>
            <a:lvl2pPr marL="0" indent="0">
              <a:lnSpc>
                <a:spcPts val="1000"/>
              </a:lnSpc>
              <a:buNone/>
              <a:defRPr sz="800" b="0">
                <a:latin typeface="Arial"/>
                <a:cs typeface="Arial"/>
              </a:defRPr>
            </a:lvl2pPr>
            <a:lvl3pPr marL="90000" indent="-90488">
              <a:lnSpc>
                <a:spcPts val="1000"/>
              </a:lnSpc>
              <a:buFont typeface="Arial"/>
              <a:buChar char="•"/>
              <a:defRPr sz="800">
                <a:latin typeface="Arial"/>
                <a:cs typeface="Arial"/>
              </a:defRPr>
            </a:lvl3pPr>
            <a:lvl4pPr marL="180000" indent="-90000">
              <a:lnSpc>
                <a:spcPts val="1000"/>
              </a:lnSpc>
              <a:buFont typeface="Lucida Grande"/>
              <a:buChar char="-"/>
              <a:defRPr sz="800">
                <a:latin typeface="Arial"/>
                <a:cs typeface="Arial"/>
              </a:defRPr>
            </a:lvl4pPr>
            <a:lvl5pPr marL="269875" indent="-90000">
              <a:lnSpc>
                <a:spcPts val="1000"/>
              </a:lnSpc>
              <a:buFont typeface="Arial"/>
              <a:buChar char="•"/>
              <a:defRPr sz="800">
                <a:latin typeface="Arial"/>
                <a:cs typeface="Aria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Rectangle 6"/>
          <p:cNvSpPr>
            <a:spLocks noGrp="1" noChangeArrowheads="1"/>
          </p:cNvSpPr>
          <p:nvPr>
            <p:ph type="sldNum" sz="quarter" idx="10"/>
          </p:nvPr>
        </p:nvSpPr>
        <p:spPr>
          <a:ln/>
        </p:spPr>
        <p:txBody>
          <a:bodyPr/>
          <a:lstStyle>
            <a:lvl1pPr>
              <a:defRPr/>
            </a:lvl1pPr>
          </a:lstStyle>
          <a:p>
            <a:fld id="{DEBD97A0-DB2E-4946-B0F4-2A91C1328D3E}" type="slidenum">
              <a:rPr lang="en-GB"/>
              <a:pPr/>
              <a:t>‹#›</a:t>
            </a:fld>
            <a:endParaRPr lang="en-GB" dirty="0"/>
          </a:p>
        </p:txBody>
      </p:sp>
      <p:sp>
        <p:nvSpPr>
          <p:cNvPr id="5" name="Rectangle 10"/>
          <p:cNvSpPr>
            <a:spLocks noGrp="1" noChangeArrowheads="1"/>
          </p:cNvSpPr>
          <p:nvPr>
            <p:ph type="ftr" sz="quarter" idx="11"/>
          </p:nvPr>
        </p:nvSpPr>
        <p:spPr>
          <a:ln/>
        </p:spPr>
        <p:txBody>
          <a:bodyPr/>
          <a:lstStyle>
            <a:lvl1pPr>
              <a:defRPr/>
            </a:lvl1pPr>
          </a:lstStyle>
          <a:p>
            <a:pPr>
              <a:defRPr/>
            </a:pPr>
            <a:r>
              <a:rPr lang="en-GB" dirty="0" smtClean="0"/>
              <a:t>Rathbone Investment Management | January 2014</a:t>
            </a:r>
            <a:endParaRPr lang="en-GB" dirty="0"/>
          </a:p>
        </p:txBody>
      </p:sp>
      <p:sp>
        <p:nvSpPr>
          <p:cNvPr id="7" name="Text Placeholder 6"/>
          <p:cNvSpPr>
            <a:spLocks noGrp="1"/>
          </p:cNvSpPr>
          <p:nvPr>
            <p:ph type="body" sz="quarter" idx="12"/>
          </p:nvPr>
        </p:nvSpPr>
        <p:spPr>
          <a:xfrm>
            <a:off x="1619250" y="540000"/>
            <a:ext cx="8640000" cy="180000"/>
          </a:xfrm>
          <a:noFill/>
        </p:spPr>
        <p:txBody>
          <a:bodyPr/>
          <a:lstStyle>
            <a:lvl1pPr marL="270000" indent="-270000">
              <a:lnSpc>
                <a:spcPts val="1800"/>
              </a:lnSpc>
              <a:defRPr b="0">
                <a:solidFill>
                  <a:schemeClr val="bg2"/>
                </a:solidFill>
              </a:defRPr>
            </a:lvl1pPr>
          </a:lstStyle>
          <a:p>
            <a:pPr lvl="0"/>
            <a:r>
              <a:rPr lang="en-GB" dirty="0" smtClean="0"/>
              <a:t>Click to edit Master text styles</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ext Caption Small_W BGD">
    <p:spTree>
      <p:nvGrpSpPr>
        <p:cNvPr id="1" name=""/>
        <p:cNvGrpSpPr/>
        <p:nvPr/>
      </p:nvGrpSpPr>
      <p:grpSpPr>
        <a:xfrm>
          <a:off x="0" y="0"/>
          <a:ext cx="0" cy="0"/>
          <a:chOff x="0" y="0"/>
          <a:chExt cx="0" cy="0"/>
        </a:xfrm>
      </p:grpSpPr>
      <p:sp>
        <p:nvSpPr>
          <p:cNvPr id="2" name="Title 1"/>
          <p:cNvSpPr>
            <a:spLocks noGrp="1"/>
          </p:cNvSpPr>
          <p:nvPr>
            <p:ph type="title"/>
          </p:nvPr>
        </p:nvSpPr>
        <p:spPr>
          <a:xfrm>
            <a:off x="1619250" y="819150"/>
            <a:ext cx="8637588" cy="801688"/>
          </a:xfrm>
        </p:spPr>
        <p:txBody>
          <a:bodyPr/>
          <a:lstStyle/>
          <a:p>
            <a:r>
              <a:rPr lang="en-GB" noProof="0" dirty="0" smtClean="0"/>
              <a:t>Click to edit Master title style</a:t>
            </a:r>
            <a:endParaRPr lang="en-GB" noProof="0" dirty="0"/>
          </a:p>
        </p:txBody>
      </p:sp>
      <p:sp>
        <p:nvSpPr>
          <p:cNvPr id="3" name="Content Placeholder 2"/>
          <p:cNvSpPr>
            <a:spLocks noGrp="1"/>
          </p:cNvSpPr>
          <p:nvPr>
            <p:ph idx="1"/>
          </p:nvPr>
        </p:nvSpPr>
        <p:spPr>
          <a:noFill/>
        </p:spPr>
        <p:txBody>
          <a:bodyPr/>
          <a:lstStyle>
            <a:lvl1pPr marL="0" indent="0">
              <a:lnSpc>
                <a:spcPts val="1000"/>
              </a:lnSpc>
              <a:buNone/>
              <a:defRPr sz="800" b="1">
                <a:latin typeface="Arial"/>
                <a:cs typeface="Arial"/>
              </a:defRPr>
            </a:lvl1pPr>
            <a:lvl2pPr marL="0" indent="0">
              <a:lnSpc>
                <a:spcPts val="1000"/>
              </a:lnSpc>
              <a:buNone/>
              <a:defRPr sz="800" b="0">
                <a:latin typeface="Arial"/>
                <a:cs typeface="Arial"/>
              </a:defRPr>
            </a:lvl2pPr>
            <a:lvl3pPr marL="90000" indent="-90488">
              <a:lnSpc>
                <a:spcPts val="1000"/>
              </a:lnSpc>
              <a:buFont typeface="Arial"/>
              <a:buChar char="•"/>
              <a:defRPr sz="800">
                <a:latin typeface="Arial"/>
                <a:cs typeface="Arial"/>
              </a:defRPr>
            </a:lvl3pPr>
            <a:lvl4pPr marL="180000" indent="-90000">
              <a:lnSpc>
                <a:spcPts val="1000"/>
              </a:lnSpc>
              <a:buFont typeface="Lucida Grande"/>
              <a:buChar char="-"/>
              <a:defRPr sz="800">
                <a:latin typeface="Arial"/>
                <a:cs typeface="Arial"/>
              </a:defRPr>
            </a:lvl4pPr>
            <a:lvl5pPr marL="269875" indent="-90000">
              <a:lnSpc>
                <a:spcPts val="1000"/>
              </a:lnSpc>
              <a:buFont typeface="Arial"/>
              <a:buChar char="•"/>
              <a:defRPr sz="800">
                <a:latin typeface="Arial"/>
                <a:cs typeface="Aria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Rectangle 6"/>
          <p:cNvSpPr>
            <a:spLocks noGrp="1" noChangeArrowheads="1"/>
          </p:cNvSpPr>
          <p:nvPr>
            <p:ph type="sldNum" sz="quarter" idx="10"/>
          </p:nvPr>
        </p:nvSpPr>
        <p:spPr>
          <a:ln/>
        </p:spPr>
        <p:txBody>
          <a:bodyPr/>
          <a:lstStyle>
            <a:lvl1pPr>
              <a:defRPr/>
            </a:lvl1pPr>
          </a:lstStyle>
          <a:p>
            <a:fld id="{DEBD97A0-DB2E-4946-B0F4-2A91C1328D3E}" type="slidenum">
              <a:rPr lang="en-GB">
                <a:solidFill>
                  <a:srgbClr val="000000"/>
                </a:solidFill>
              </a:rPr>
              <a:pPr/>
              <a:t>‹#›</a:t>
            </a:fld>
            <a:endParaRPr lang="en-GB" dirty="0">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7" name="Text Placeholder 6"/>
          <p:cNvSpPr>
            <a:spLocks noGrp="1"/>
          </p:cNvSpPr>
          <p:nvPr>
            <p:ph type="body" sz="quarter" idx="12"/>
          </p:nvPr>
        </p:nvSpPr>
        <p:spPr>
          <a:xfrm>
            <a:off x="1619250" y="540000"/>
            <a:ext cx="8640000" cy="180000"/>
          </a:xfrm>
          <a:noFill/>
        </p:spPr>
        <p:txBody>
          <a:bodyPr/>
          <a:lstStyle>
            <a:lvl1pPr marL="270000" indent="-270000">
              <a:lnSpc>
                <a:spcPts val="1800"/>
              </a:lnSpc>
              <a:defRPr b="0">
                <a:solidFill>
                  <a:schemeClr val="bg2"/>
                </a:solidFill>
              </a:defRPr>
            </a:lvl1pPr>
          </a:lstStyle>
          <a:p>
            <a:pPr lvl="0"/>
            <a:r>
              <a:rPr lang="en-GB" dirty="0" smtClean="0"/>
              <a:t>Click to edit Master text styles</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1619250" y="819150"/>
            <a:ext cx="8637588" cy="801688"/>
          </a:xfrm>
        </p:spPr>
        <p:txBody>
          <a:bodyPr/>
          <a:lstStyle/>
          <a:p>
            <a:r>
              <a:rPr lang="en-GB" noProof="0" dirty="0" smtClean="0"/>
              <a:t>Click to edit Master title style</a:t>
            </a:r>
            <a:endParaRPr lang="en-GB" noProof="0" dirty="0"/>
          </a:p>
        </p:txBody>
      </p:sp>
      <p:sp>
        <p:nvSpPr>
          <p:cNvPr id="4" name="Rectangle 6"/>
          <p:cNvSpPr>
            <a:spLocks noGrp="1" noChangeArrowheads="1"/>
          </p:cNvSpPr>
          <p:nvPr>
            <p:ph type="sldNum" sz="quarter" idx="10"/>
          </p:nvPr>
        </p:nvSpPr>
        <p:spPr>
          <a:ln/>
        </p:spPr>
        <p:txBody>
          <a:bodyPr/>
          <a:lstStyle>
            <a:lvl1pPr>
              <a:defRPr/>
            </a:lvl1pPr>
          </a:lstStyle>
          <a:p>
            <a:fld id="{DEBD97A0-DB2E-4946-B0F4-2A91C1328D3E}" type="slidenum">
              <a:rPr lang="en-GB">
                <a:solidFill>
                  <a:srgbClr val="000000"/>
                </a:solidFill>
              </a:rPr>
              <a:pPr/>
              <a:t>‹#›</a:t>
            </a:fld>
            <a:endParaRPr lang="en-GB" dirty="0">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7" name="Text Placeholder 6"/>
          <p:cNvSpPr>
            <a:spLocks noGrp="1"/>
          </p:cNvSpPr>
          <p:nvPr>
            <p:ph type="body" sz="quarter" idx="12"/>
          </p:nvPr>
        </p:nvSpPr>
        <p:spPr>
          <a:xfrm>
            <a:off x="1619250" y="540000"/>
            <a:ext cx="8640000" cy="180000"/>
          </a:xfrm>
          <a:noFill/>
        </p:spPr>
        <p:txBody>
          <a:bodyPr/>
          <a:lstStyle>
            <a:lvl1pPr marL="270000" indent="-270000">
              <a:lnSpc>
                <a:spcPts val="1800"/>
              </a:lnSpc>
              <a:defRPr b="0">
                <a:solidFill>
                  <a:schemeClr val="bg2"/>
                </a:solidFill>
              </a:defRPr>
            </a:lvl1pPr>
          </a:lstStyle>
          <a:p>
            <a:pPr lvl="0"/>
            <a:r>
              <a:rPr lang="en-GB" dirty="0" smtClean="0"/>
              <a:t>Click to edit Master text styles</a:t>
            </a:r>
          </a:p>
        </p:txBody>
      </p:sp>
      <p:sp>
        <p:nvSpPr>
          <p:cNvPr id="8" name="Rectangle 3"/>
          <p:cNvSpPr>
            <a:spLocks noGrp="1" noChangeArrowheads="1"/>
          </p:cNvSpPr>
          <p:nvPr>
            <p:ph idx="1"/>
          </p:nvPr>
        </p:nvSpPr>
        <p:spPr bwMode="auto">
          <a:xfrm>
            <a:off x="1619250" y="1673225"/>
            <a:ext cx="8637588" cy="51276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3000"/>
              </a:lnSpc>
              <a:spcAft>
                <a:spcPts val="1200"/>
              </a:spcAft>
              <a:defRPr sz="2500" b="0">
                <a:solidFill>
                  <a:schemeClr val="tx1"/>
                </a:solidFill>
              </a:defRPr>
            </a:lvl1pPr>
            <a:lvl2pPr marL="90000" indent="0">
              <a:lnSpc>
                <a:spcPts val="3000"/>
              </a:lnSpc>
              <a:defRPr sz="1500" b="0">
                <a:solidFill>
                  <a:schemeClr val="tx1"/>
                </a:solidFill>
                <a:latin typeface="Trajan Pro"/>
                <a:cs typeface="Trajan Pro"/>
              </a:defRPr>
            </a:lvl2pPr>
            <a:lvl3pPr marL="90000" indent="0">
              <a:lnSpc>
                <a:spcPts val="2000"/>
              </a:lnSpc>
              <a:buNone/>
              <a:defRPr sz="1500" b="0">
                <a:solidFill>
                  <a:schemeClr val="bg2"/>
                </a:solidFill>
                <a:latin typeface="Trajan Pro"/>
                <a:cs typeface="Trajan Pro"/>
              </a:defRPr>
            </a:lvl3pPr>
            <a:lvl4pPr marL="90000" indent="0">
              <a:lnSpc>
                <a:spcPts val="2000"/>
              </a:lnSpc>
              <a:buNone/>
              <a:defRPr sz="1500" b="0">
                <a:latin typeface="Trajan Pro"/>
                <a:cs typeface="Trajan Pro"/>
              </a:defRPr>
            </a:lvl4pPr>
            <a:lvl5pPr marL="90000" indent="0">
              <a:lnSpc>
                <a:spcPts val="2000"/>
              </a:lnSpc>
              <a:buNone/>
              <a:defRPr sz="1500" b="0">
                <a:latin typeface="Trajan Pro"/>
                <a:cs typeface="Trajan Pro"/>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Appendic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Slide Number Placeholder 2"/>
          <p:cNvSpPr>
            <a:spLocks noGrp="1"/>
          </p:cNvSpPr>
          <p:nvPr>
            <p:ph type="sldNum" sz="quarter" idx="10"/>
          </p:nvPr>
        </p:nvSpPr>
        <p:spPr/>
        <p:txBody>
          <a:bodyPr/>
          <a:lstStyle/>
          <a:p>
            <a:fld id="{55A058EB-0016-4D18-84E3-12F22358F196}" type="slidenum">
              <a:rPr lang="en-GB" smtClean="0">
                <a:solidFill>
                  <a:srgbClr val="000000"/>
                </a:solidFill>
              </a:rPr>
              <a:pPr/>
              <a:t>‹#›</a:t>
            </a:fld>
            <a:endParaRPr lang="en-GB" dirty="0">
              <a:solidFill>
                <a:srgbClr val="000000"/>
              </a:solidFill>
            </a:endParaRPr>
          </a:p>
        </p:txBody>
      </p:sp>
      <p:sp>
        <p:nvSpPr>
          <p:cNvPr id="4" name="Footer Placeholder 3"/>
          <p:cNvSpPr>
            <a:spLocks noGrp="1"/>
          </p:cNvSpPr>
          <p:nvPr>
            <p:ph type="ftr" sz="quarter" idx="11"/>
          </p:nvPr>
        </p:nvSpPr>
        <p:spPr/>
        <p:txBody>
          <a:bodyPr/>
          <a:lstStyle/>
          <a:p>
            <a:pPr>
              <a:defRPr/>
            </a:pPr>
            <a:r>
              <a:rPr lang="en-GB" dirty="0" smtClean="0">
                <a:solidFill>
                  <a:srgbClr val="000000"/>
                </a:solidFill>
              </a:rPr>
              <a:t>Rathbone Investment Management | January 2014</a:t>
            </a:r>
            <a:endParaRPr lang="en-GB" dirty="0">
              <a:solidFill>
                <a:srgbClr val="000000"/>
              </a:solidFill>
            </a:endParaRPr>
          </a:p>
        </p:txBody>
      </p:sp>
      <p:sp>
        <p:nvSpPr>
          <p:cNvPr id="5" name="Picture Placeholder 7"/>
          <p:cNvSpPr>
            <a:spLocks noGrp="1"/>
          </p:cNvSpPr>
          <p:nvPr>
            <p:ph type="pic" sz="quarter" idx="12"/>
          </p:nvPr>
        </p:nvSpPr>
        <p:spPr>
          <a:xfrm>
            <a:off x="1620000" y="1674000"/>
            <a:ext cx="8636400" cy="5130000"/>
          </a:xfrm>
          <a:noFill/>
        </p:spPr>
        <p:txBody>
          <a:bodyPr/>
          <a:lstStyle/>
          <a:p>
            <a:endParaRPr lang="en-GB" dirty="0"/>
          </a:p>
        </p:txBody>
      </p:sp>
      <p:sp>
        <p:nvSpPr>
          <p:cNvPr id="6" name="Text Placeholder 6"/>
          <p:cNvSpPr>
            <a:spLocks noGrp="1"/>
          </p:cNvSpPr>
          <p:nvPr>
            <p:ph type="body" sz="quarter" idx="13"/>
          </p:nvPr>
        </p:nvSpPr>
        <p:spPr>
          <a:xfrm>
            <a:off x="1619250" y="540000"/>
            <a:ext cx="8640000" cy="180000"/>
          </a:xfrm>
          <a:noFill/>
        </p:spPr>
        <p:txBody>
          <a:bodyPr/>
          <a:lstStyle>
            <a:lvl1pPr marL="270000" indent="-270000">
              <a:lnSpc>
                <a:spcPts val="1800"/>
              </a:lnSpc>
              <a:defRPr b="0">
                <a:solidFill>
                  <a:schemeClr val="bg2"/>
                </a:solidFill>
              </a:defRPr>
            </a:lvl1pPr>
          </a:lstStyle>
          <a:p>
            <a:pPr lvl="0"/>
            <a:r>
              <a:rPr lang="en-GB" dirty="0"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1619250" y="819150"/>
            <a:ext cx="8637588" cy="801688"/>
          </a:xfrm>
        </p:spPr>
        <p:txBody>
          <a:bodyPr/>
          <a:lstStyle/>
          <a:p>
            <a:r>
              <a:rPr lang="en-GB" noProof="0" dirty="0" smtClean="0"/>
              <a:t>Click to edit Master title style</a:t>
            </a:r>
            <a:endParaRPr lang="en-GB" noProof="0" dirty="0"/>
          </a:p>
        </p:txBody>
      </p:sp>
      <p:sp>
        <p:nvSpPr>
          <p:cNvPr id="4" name="Rectangle 6"/>
          <p:cNvSpPr>
            <a:spLocks noGrp="1" noChangeArrowheads="1"/>
          </p:cNvSpPr>
          <p:nvPr>
            <p:ph type="sldNum" sz="quarter" idx="10"/>
          </p:nvPr>
        </p:nvSpPr>
        <p:spPr>
          <a:ln/>
        </p:spPr>
        <p:txBody>
          <a:bodyPr/>
          <a:lstStyle>
            <a:lvl1pPr>
              <a:defRPr/>
            </a:lvl1pPr>
          </a:lstStyle>
          <a:p>
            <a:fld id="{DEBD97A0-DB2E-4946-B0F4-2A91C1328D3E}" type="slidenum">
              <a:rPr lang="en-GB"/>
              <a:pPr/>
              <a:t>‹#›</a:t>
            </a:fld>
            <a:endParaRPr lang="en-GB" dirty="0"/>
          </a:p>
        </p:txBody>
      </p:sp>
      <p:sp>
        <p:nvSpPr>
          <p:cNvPr id="5" name="Rectangle 10"/>
          <p:cNvSpPr>
            <a:spLocks noGrp="1" noChangeArrowheads="1"/>
          </p:cNvSpPr>
          <p:nvPr>
            <p:ph type="ftr" sz="quarter" idx="11"/>
          </p:nvPr>
        </p:nvSpPr>
        <p:spPr>
          <a:ln/>
        </p:spPr>
        <p:txBody>
          <a:bodyPr/>
          <a:lstStyle>
            <a:lvl1pPr>
              <a:defRPr/>
            </a:lvl1pPr>
          </a:lstStyle>
          <a:p>
            <a:pPr>
              <a:defRPr/>
            </a:pPr>
            <a:r>
              <a:rPr lang="en-GB" dirty="0" smtClean="0"/>
              <a:t>Rathbone Investment Management | January 2014</a:t>
            </a:r>
            <a:endParaRPr lang="en-GB" dirty="0"/>
          </a:p>
        </p:txBody>
      </p:sp>
      <p:sp>
        <p:nvSpPr>
          <p:cNvPr id="7" name="Text Placeholder 6"/>
          <p:cNvSpPr>
            <a:spLocks noGrp="1"/>
          </p:cNvSpPr>
          <p:nvPr>
            <p:ph type="body" sz="quarter" idx="12"/>
          </p:nvPr>
        </p:nvSpPr>
        <p:spPr>
          <a:xfrm>
            <a:off x="1619250" y="540000"/>
            <a:ext cx="8640000" cy="180000"/>
          </a:xfrm>
          <a:noFill/>
        </p:spPr>
        <p:txBody>
          <a:bodyPr/>
          <a:lstStyle>
            <a:lvl1pPr marL="270000" indent="-270000">
              <a:lnSpc>
                <a:spcPts val="1800"/>
              </a:lnSpc>
              <a:defRPr b="0">
                <a:solidFill>
                  <a:schemeClr val="bg2"/>
                </a:solidFill>
              </a:defRPr>
            </a:lvl1pPr>
          </a:lstStyle>
          <a:p>
            <a:pPr lvl="0"/>
            <a:r>
              <a:rPr lang="en-GB" dirty="0" smtClean="0"/>
              <a:t>Click to edit Master text styles</a:t>
            </a:r>
          </a:p>
        </p:txBody>
      </p:sp>
      <p:sp>
        <p:nvSpPr>
          <p:cNvPr id="8" name="Rectangle 3"/>
          <p:cNvSpPr>
            <a:spLocks noGrp="1" noChangeArrowheads="1"/>
          </p:cNvSpPr>
          <p:nvPr>
            <p:ph idx="1"/>
          </p:nvPr>
        </p:nvSpPr>
        <p:spPr bwMode="auto">
          <a:xfrm>
            <a:off x="1619250" y="1673225"/>
            <a:ext cx="8637588" cy="51276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3000"/>
              </a:lnSpc>
              <a:spcAft>
                <a:spcPts val="1200"/>
              </a:spcAft>
              <a:defRPr sz="2500" b="0">
                <a:solidFill>
                  <a:schemeClr val="tx1"/>
                </a:solidFill>
              </a:defRPr>
            </a:lvl1pPr>
            <a:lvl2pPr marL="90000" indent="0">
              <a:lnSpc>
                <a:spcPts val="3000"/>
              </a:lnSpc>
              <a:defRPr sz="1500" b="0">
                <a:solidFill>
                  <a:schemeClr val="tx1"/>
                </a:solidFill>
                <a:latin typeface="Trajan Pro"/>
                <a:cs typeface="Trajan Pro"/>
              </a:defRPr>
            </a:lvl2pPr>
            <a:lvl3pPr marL="90000" indent="0">
              <a:lnSpc>
                <a:spcPts val="2000"/>
              </a:lnSpc>
              <a:buNone/>
              <a:defRPr sz="1500" b="0">
                <a:solidFill>
                  <a:schemeClr val="bg2"/>
                </a:solidFill>
                <a:latin typeface="Trajan Pro"/>
                <a:cs typeface="Trajan Pro"/>
              </a:defRPr>
            </a:lvl3pPr>
            <a:lvl4pPr marL="90000" indent="0">
              <a:lnSpc>
                <a:spcPts val="2000"/>
              </a:lnSpc>
              <a:buNone/>
              <a:defRPr sz="1500" b="0">
                <a:latin typeface="Trajan Pro"/>
                <a:cs typeface="Trajan Pro"/>
              </a:defRPr>
            </a:lvl4pPr>
            <a:lvl5pPr marL="90000" indent="0">
              <a:lnSpc>
                <a:spcPts val="2000"/>
              </a:lnSpc>
              <a:buNone/>
              <a:defRPr sz="1500" b="0">
                <a:latin typeface="Trajan Pro"/>
                <a:cs typeface="Trajan Pro"/>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ppendic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Slide Number Placeholder 2"/>
          <p:cNvSpPr>
            <a:spLocks noGrp="1"/>
          </p:cNvSpPr>
          <p:nvPr>
            <p:ph type="sldNum" sz="quarter" idx="10"/>
          </p:nvPr>
        </p:nvSpPr>
        <p:spPr/>
        <p:txBody>
          <a:bodyPr/>
          <a:lstStyle/>
          <a:p>
            <a:fld id="{55A058EB-0016-4D18-84E3-12F22358F196}" type="slidenum">
              <a:rPr lang="en-GB" smtClean="0"/>
              <a:pPr/>
              <a:t>‹#›</a:t>
            </a:fld>
            <a:endParaRPr lang="en-GB" dirty="0"/>
          </a:p>
        </p:txBody>
      </p:sp>
      <p:sp>
        <p:nvSpPr>
          <p:cNvPr id="4" name="Footer Placeholder 3"/>
          <p:cNvSpPr>
            <a:spLocks noGrp="1"/>
          </p:cNvSpPr>
          <p:nvPr>
            <p:ph type="ftr" sz="quarter" idx="11"/>
          </p:nvPr>
        </p:nvSpPr>
        <p:spPr/>
        <p:txBody>
          <a:bodyPr/>
          <a:lstStyle/>
          <a:p>
            <a:pPr>
              <a:defRPr/>
            </a:pPr>
            <a:r>
              <a:rPr lang="en-GB" dirty="0" smtClean="0"/>
              <a:t>Rathbone Investment Management | January 2014</a:t>
            </a:r>
            <a:endParaRPr lang="en-GB" dirty="0"/>
          </a:p>
        </p:txBody>
      </p:sp>
      <p:sp>
        <p:nvSpPr>
          <p:cNvPr id="5" name="Picture Placeholder 7"/>
          <p:cNvSpPr>
            <a:spLocks noGrp="1"/>
          </p:cNvSpPr>
          <p:nvPr>
            <p:ph type="pic" sz="quarter" idx="12"/>
          </p:nvPr>
        </p:nvSpPr>
        <p:spPr>
          <a:xfrm>
            <a:off x="1620000" y="1674000"/>
            <a:ext cx="8636400" cy="5130000"/>
          </a:xfrm>
          <a:noFill/>
        </p:spPr>
        <p:txBody>
          <a:bodyPr/>
          <a:lstStyle/>
          <a:p>
            <a:endParaRPr lang="en-GB" dirty="0"/>
          </a:p>
        </p:txBody>
      </p:sp>
      <p:sp>
        <p:nvSpPr>
          <p:cNvPr id="6" name="Text Placeholder 6"/>
          <p:cNvSpPr>
            <a:spLocks noGrp="1"/>
          </p:cNvSpPr>
          <p:nvPr>
            <p:ph type="body" sz="quarter" idx="13"/>
          </p:nvPr>
        </p:nvSpPr>
        <p:spPr>
          <a:xfrm>
            <a:off x="1619250" y="540000"/>
            <a:ext cx="8640000" cy="180000"/>
          </a:xfrm>
          <a:noFill/>
        </p:spPr>
        <p:txBody>
          <a:bodyPr/>
          <a:lstStyle>
            <a:lvl1pPr marL="270000" indent="-270000">
              <a:lnSpc>
                <a:spcPts val="1800"/>
              </a:lnSpc>
              <a:defRPr b="0">
                <a:solidFill>
                  <a:schemeClr val="bg2"/>
                </a:solidFill>
              </a:defRPr>
            </a:lvl1pPr>
          </a:lstStyle>
          <a:p>
            <a:pPr lvl="0"/>
            <a:r>
              <a:rPr lang="en-GB" dirty="0"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x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a:t>
            </a:r>
            <a:r>
              <a:rPr lang="en-GB" noProof="0" dirty="0" smtClean="0"/>
              <a:t>Master</a:t>
            </a:r>
            <a:r>
              <a:rPr lang="en-GB" dirty="0" smtClean="0"/>
              <a:t> title style</a:t>
            </a:r>
            <a:endParaRPr lang="en-GB" dirty="0"/>
          </a:p>
        </p:txBody>
      </p:sp>
      <p:sp>
        <p:nvSpPr>
          <p:cNvPr id="3" name="Slide Number Placeholder 2"/>
          <p:cNvSpPr>
            <a:spLocks noGrp="1"/>
          </p:cNvSpPr>
          <p:nvPr>
            <p:ph type="sldNum" sz="quarter" idx="10"/>
          </p:nvPr>
        </p:nvSpPr>
        <p:spPr/>
        <p:txBody>
          <a:bodyPr/>
          <a:lstStyle/>
          <a:p>
            <a:fld id="{D13E7A39-B92D-4E77-B956-EB7554A79941}" type="slidenum">
              <a:rPr lang="en-GB" smtClean="0"/>
              <a:pPr/>
              <a:t>‹#›</a:t>
            </a:fld>
            <a:endParaRPr lang="en-GB" dirty="0"/>
          </a:p>
        </p:txBody>
      </p:sp>
      <p:sp>
        <p:nvSpPr>
          <p:cNvPr id="4" name="Footer Placeholder 3"/>
          <p:cNvSpPr>
            <a:spLocks noGrp="1"/>
          </p:cNvSpPr>
          <p:nvPr>
            <p:ph type="ftr" sz="quarter" idx="11"/>
          </p:nvPr>
        </p:nvSpPr>
        <p:spPr/>
        <p:txBody>
          <a:bodyPr/>
          <a:lstStyle/>
          <a:p>
            <a:pPr>
              <a:defRPr/>
            </a:pPr>
            <a:r>
              <a:rPr lang="en-GB" dirty="0" smtClean="0"/>
              <a:t>Rathbone Investment Management | January 2014</a:t>
            </a:r>
            <a:endParaRPr lang="en-GB" dirty="0"/>
          </a:p>
        </p:txBody>
      </p:sp>
      <p:sp>
        <p:nvSpPr>
          <p:cNvPr id="6" name="Picture Placeholder 5"/>
          <p:cNvSpPr>
            <a:spLocks noGrp="1"/>
          </p:cNvSpPr>
          <p:nvPr>
            <p:ph type="pic" sz="quarter" idx="12"/>
          </p:nvPr>
        </p:nvSpPr>
        <p:spPr>
          <a:xfrm>
            <a:off x="1620000" y="1674000"/>
            <a:ext cx="1998000" cy="1998000"/>
          </a:xfrm>
        </p:spPr>
        <p:txBody>
          <a:bodyPr/>
          <a:lstStyle/>
          <a:p>
            <a:endParaRPr lang="en-GB" dirty="0"/>
          </a:p>
        </p:txBody>
      </p:sp>
      <p:sp>
        <p:nvSpPr>
          <p:cNvPr id="8" name="Text Placeholder 7"/>
          <p:cNvSpPr>
            <a:spLocks noGrp="1"/>
          </p:cNvSpPr>
          <p:nvPr>
            <p:ph type="body" sz="quarter" idx="13"/>
          </p:nvPr>
        </p:nvSpPr>
        <p:spPr>
          <a:xfrm>
            <a:off x="3834000" y="1673999"/>
            <a:ext cx="1998000" cy="5123675"/>
          </a:xfrm>
        </p:spPr>
        <p:txBody>
          <a:bodyPr/>
          <a:lstStyle>
            <a:lvl1pPr>
              <a:spcAft>
                <a:spcPts val="600"/>
              </a:spcAft>
              <a:defRPr/>
            </a:lvl1pPr>
            <a:lvl2pPr>
              <a:spcAft>
                <a:spcPts val="600"/>
              </a:spcAft>
              <a:defRPr/>
            </a:lvl2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Text Placeholder 7"/>
          <p:cNvSpPr>
            <a:spLocks noGrp="1"/>
          </p:cNvSpPr>
          <p:nvPr>
            <p:ph type="body" sz="quarter" idx="14"/>
          </p:nvPr>
        </p:nvSpPr>
        <p:spPr>
          <a:xfrm>
            <a:off x="6048000" y="1673999"/>
            <a:ext cx="4202130" cy="5123675"/>
          </a:xfrm>
        </p:spPr>
        <p:txBody>
          <a:bodyPr/>
          <a:lstStyle/>
          <a:p>
            <a:pPr lvl="0"/>
            <a:r>
              <a:rPr lang="en-GB" dirty="0" smtClean="0"/>
              <a:t>Click to edit </a:t>
            </a:r>
            <a:r>
              <a:rPr lang="en-GB" noProof="0" dirty="0" smtClean="0"/>
              <a:t>Master</a:t>
            </a:r>
            <a:r>
              <a:rPr lang="en-GB" dirty="0" smtClean="0"/>
              <a:t>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10" name="Text Placeholder 6"/>
          <p:cNvSpPr>
            <a:spLocks noGrp="1"/>
          </p:cNvSpPr>
          <p:nvPr>
            <p:ph type="body" sz="quarter" idx="48"/>
          </p:nvPr>
        </p:nvSpPr>
        <p:spPr>
          <a:xfrm>
            <a:off x="1619250" y="540000"/>
            <a:ext cx="8640000" cy="180000"/>
          </a:xfrm>
          <a:noFill/>
        </p:spPr>
        <p:txBody>
          <a:bodyPr/>
          <a:lstStyle>
            <a:lvl1pPr marL="270000" indent="-270000">
              <a:lnSpc>
                <a:spcPts val="1800"/>
              </a:lnSpc>
              <a:defRPr sz="1500" b="0">
                <a:solidFill>
                  <a:srgbClr val="988642"/>
                </a:solidFill>
                <a:latin typeface="Trajan Pro"/>
                <a:cs typeface="Trajan Pro"/>
              </a:defRPr>
            </a:lvl1pPr>
          </a:lstStyle>
          <a:p>
            <a:pPr lvl="0"/>
            <a:r>
              <a:rPr lang="en-GB" dirty="0"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conomic Outlook Tex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Click to edit Master title style</a:t>
            </a:r>
            <a:endParaRPr lang="en-GB" noProof="0" dirty="0"/>
          </a:p>
        </p:txBody>
      </p:sp>
      <p:sp>
        <p:nvSpPr>
          <p:cNvPr id="3" name="Slide Number Placeholder 2"/>
          <p:cNvSpPr>
            <a:spLocks noGrp="1"/>
          </p:cNvSpPr>
          <p:nvPr>
            <p:ph type="sldNum" sz="quarter" idx="10"/>
          </p:nvPr>
        </p:nvSpPr>
        <p:spPr/>
        <p:txBody>
          <a:bodyPr/>
          <a:lstStyle/>
          <a:p>
            <a:fld id="{D13E7A39-B92D-4E77-B956-EB7554A79941}" type="slidenum">
              <a:rPr lang="en-GB" smtClean="0"/>
              <a:pPr/>
              <a:t>‹#›</a:t>
            </a:fld>
            <a:endParaRPr lang="en-GB" dirty="0"/>
          </a:p>
        </p:txBody>
      </p:sp>
      <p:sp>
        <p:nvSpPr>
          <p:cNvPr id="4" name="Footer Placeholder 3"/>
          <p:cNvSpPr>
            <a:spLocks noGrp="1"/>
          </p:cNvSpPr>
          <p:nvPr>
            <p:ph type="ftr" sz="quarter" idx="11"/>
          </p:nvPr>
        </p:nvSpPr>
        <p:spPr/>
        <p:txBody>
          <a:bodyPr/>
          <a:lstStyle/>
          <a:p>
            <a:pPr>
              <a:defRPr/>
            </a:pPr>
            <a:r>
              <a:rPr lang="en-GB" dirty="0" smtClean="0"/>
              <a:t>Rathbone Investment Management | January 2014</a:t>
            </a:r>
            <a:endParaRPr lang="en-GB" dirty="0"/>
          </a:p>
        </p:txBody>
      </p:sp>
      <p:sp>
        <p:nvSpPr>
          <p:cNvPr id="6" name="Picture Placeholder 5"/>
          <p:cNvSpPr>
            <a:spLocks noGrp="1"/>
          </p:cNvSpPr>
          <p:nvPr>
            <p:ph type="pic" sz="quarter" idx="12"/>
          </p:nvPr>
        </p:nvSpPr>
        <p:spPr>
          <a:xfrm>
            <a:off x="6933600" y="1674000"/>
            <a:ext cx="3330000" cy="1566000"/>
          </a:xfrm>
          <a:solidFill>
            <a:srgbClr val="D0D3DC"/>
          </a:solidFill>
        </p:spPr>
        <p:txBody>
          <a:bodyPr/>
          <a:lstStyle/>
          <a:p>
            <a:endParaRPr lang="en-GB" dirty="0"/>
          </a:p>
        </p:txBody>
      </p:sp>
      <p:sp>
        <p:nvSpPr>
          <p:cNvPr id="8" name="Text Placeholder 7"/>
          <p:cNvSpPr>
            <a:spLocks noGrp="1"/>
          </p:cNvSpPr>
          <p:nvPr>
            <p:ph type="body" sz="quarter" idx="13"/>
          </p:nvPr>
        </p:nvSpPr>
        <p:spPr>
          <a:xfrm>
            <a:off x="1620000" y="1674000"/>
            <a:ext cx="3330000" cy="2958265"/>
          </a:xfrm>
        </p:spPr>
        <p:txBody>
          <a:bodyPr/>
          <a:lstStyle>
            <a:lvl1pPr>
              <a:spcAft>
                <a:spcPts val="0"/>
              </a:spcAft>
              <a:defRPr/>
            </a:lvl1pPr>
            <a:lvl2pPr>
              <a:spcAft>
                <a:spcPts val="700"/>
              </a:spcAft>
              <a:defRPr/>
            </a:lvl2pPr>
            <a:lvl3pPr>
              <a:spcAft>
                <a:spcPts val="700"/>
              </a:spcAft>
              <a:defRPr/>
            </a:lvl3pPr>
            <a:lvl4pPr>
              <a:spcAft>
                <a:spcPts val="700"/>
              </a:spcAft>
              <a:defRPr/>
            </a:lvl4pPr>
            <a:lvl5pPr>
              <a:spcAft>
                <a:spcPts val="700"/>
              </a:spcAft>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Text Placeholder 7"/>
          <p:cNvSpPr>
            <a:spLocks noGrp="1"/>
          </p:cNvSpPr>
          <p:nvPr>
            <p:ph type="body" sz="quarter" idx="14"/>
          </p:nvPr>
        </p:nvSpPr>
        <p:spPr>
          <a:xfrm>
            <a:off x="5162400" y="1674000"/>
            <a:ext cx="1555200" cy="1566000"/>
          </a:xfrm>
        </p:spPr>
        <p:txBody>
          <a:bodyPr/>
          <a:lstStyle>
            <a:lvl1pPr marL="0" indent="0">
              <a:lnSpc>
                <a:spcPts val="1200"/>
              </a:lnSpc>
              <a:defRPr sz="1000"/>
            </a:lvl1pPr>
            <a:lvl2pPr marL="0" indent="0">
              <a:lnSpc>
                <a:spcPts val="1200"/>
              </a:lnSpc>
              <a:defRPr sz="1000"/>
            </a:lvl2pPr>
            <a:lvl3pPr marL="0" indent="0">
              <a:lnSpc>
                <a:spcPts val="1200"/>
              </a:lnSpc>
              <a:buNone/>
              <a:defRPr sz="800">
                <a:latin typeface="Arial" pitchFamily="34" charset="0"/>
                <a:cs typeface="Arial" pitchFamily="34" charset="0"/>
              </a:defRPr>
            </a:lvl3pPr>
            <a:lvl4pPr marL="85725" indent="-85725">
              <a:lnSpc>
                <a:spcPts val="1200"/>
              </a:lnSpc>
              <a:defRPr sz="1000"/>
            </a:lvl4pPr>
            <a:lvl5pPr marL="180975" indent="-95250">
              <a:lnSpc>
                <a:spcPts val="1200"/>
              </a:lnSpc>
              <a:defRPr sz="1000"/>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0" name="Picture Placeholder 5"/>
          <p:cNvSpPr>
            <a:spLocks noGrp="1"/>
          </p:cNvSpPr>
          <p:nvPr>
            <p:ph type="pic" sz="quarter" idx="15"/>
          </p:nvPr>
        </p:nvSpPr>
        <p:spPr>
          <a:xfrm>
            <a:off x="6933600" y="3456000"/>
            <a:ext cx="3330000" cy="1566000"/>
          </a:xfrm>
          <a:solidFill>
            <a:srgbClr val="D0D3DC"/>
          </a:solidFill>
        </p:spPr>
        <p:txBody>
          <a:bodyPr/>
          <a:lstStyle/>
          <a:p>
            <a:endParaRPr lang="en-GB" dirty="0"/>
          </a:p>
        </p:txBody>
      </p:sp>
      <p:sp>
        <p:nvSpPr>
          <p:cNvPr id="11" name="Text Placeholder 7"/>
          <p:cNvSpPr>
            <a:spLocks noGrp="1"/>
          </p:cNvSpPr>
          <p:nvPr>
            <p:ph type="body" sz="quarter" idx="16"/>
          </p:nvPr>
        </p:nvSpPr>
        <p:spPr>
          <a:xfrm>
            <a:off x="5162400" y="3456000"/>
            <a:ext cx="1555200" cy="1566000"/>
          </a:xfrm>
        </p:spPr>
        <p:txBody>
          <a:bodyPr/>
          <a:lstStyle>
            <a:lvl1pPr marL="0" indent="0">
              <a:lnSpc>
                <a:spcPts val="1200"/>
              </a:lnSpc>
              <a:defRPr sz="1000"/>
            </a:lvl1pPr>
            <a:lvl2pPr marL="0" indent="0">
              <a:lnSpc>
                <a:spcPts val="1200"/>
              </a:lnSpc>
              <a:defRPr sz="1000"/>
            </a:lvl2pPr>
            <a:lvl3pPr marL="0" indent="0">
              <a:lnSpc>
                <a:spcPts val="1200"/>
              </a:lnSpc>
              <a:buNone/>
              <a:defRPr sz="800">
                <a:latin typeface="Arial" pitchFamily="34" charset="0"/>
                <a:cs typeface="Arial" pitchFamily="34" charset="0"/>
              </a:defRPr>
            </a:lvl3pPr>
            <a:lvl4pPr marL="85725" indent="-85725">
              <a:lnSpc>
                <a:spcPts val="1200"/>
              </a:lnSpc>
              <a:defRPr sz="1000"/>
            </a:lvl4pPr>
            <a:lvl5pPr marL="180975" indent="-95250">
              <a:lnSpc>
                <a:spcPts val="1200"/>
              </a:lnSpc>
              <a:defRPr sz="1000"/>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2" name="Picture Placeholder 5"/>
          <p:cNvSpPr>
            <a:spLocks noGrp="1"/>
          </p:cNvSpPr>
          <p:nvPr>
            <p:ph type="pic" sz="quarter" idx="17"/>
          </p:nvPr>
        </p:nvSpPr>
        <p:spPr>
          <a:xfrm>
            <a:off x="6933600" y="5238000"/>
            <a:ext cx="3330000" cy="1566000"/>
          </a:xfrm>
          <a:solidFill>
            <a:srgbClr val="D0D3DC"/>
          </a:solidFill>
        </p:spPr>
        <p:txBody>
          <a:bodyPr/>
          <a:lstStyle/>
          <a:p>
            <a:endParaRPr lang="en-GB" dirty="0"/>
          </a:p>
        </p:txBody>
      </p:sp>
      <p:sp>
        <p:nvSpPr>
          <p:cNvPr id="13" name="Text Placeholder 7"/>
          <p:cNvSpPr>
            <a:spLocks noGrp="1"/>
          </p:cNvSpPr>
          <p:nvPr>
            <p:ph type="body" sz="quarter" idx="18"/>
          </p:nvPr>
        </p:nvSpPr>
        <p:spPr>
          <a:xfrm>
            <a:off x="5162400" y="5238000"/>
            <a:ext cx="1555200" cy="1566000"/>
          </a:xfrm>
        </p:spPr>
        <p:txBody>
          <a:bodyPr/>
          <a:lstStyle>
            <a:lvl1pPr>
              <a:lnSpc>
                <a:spcPts val="1200"/>
              </a:lnSpc>
              <a:defRPr sz="1000"/>
            </a:lvl1pPr>
            <a:lvl2pPr>
              <a:lnSpc>
                <a:spcPts val="1200"/>
              </a:lnSpc>
              <a:defRPr sz="1000"/>
            </a:lvl2pPr>
            <a:lvl3pPr marL="0" indent="3175">
              <a:lnSpc>
                <a:spcPts val="1200"/>
              </a:lnSpc>
              <a:buNone/>
              <a:defRPr sz="800">
                <a:latin typeface="Arial" pitchFamily="34" charset="0"/>
                <a:cs typeface="Arial" pitchFamily="34" charset="0"/>
              </a:defRPr>
            </a:lvl3pPr>
            <a:lvl4pPr marL="85725" indent="-85725">
              <a:lnSpc>
                <a:spcPts val="1200"/>
              </a:lnSpc>
              <a:defRPr sz="1000"/>
            </a:lvl4pPr>
            <a:lvl5pPr marL="180975" indent="-95250">
              <a:lnSpc>
                <a:spcPts val="1200"/>
              </a:lnSpc>
              <a:defRPr sz="1000"/>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4" name="Text Placeholder 6"/>
          <p:cNvSpPr>
            <a:spLocks noGrp="1"/>
          </p:cNvSpPr>
          <p:nvPr>
            <p:ph type="body" sz="quarter" idx="48"/>
          </p:nvPr>
        </p:nvSpPr>
        <p:spPr>
          <a:xfrm>
            <a:off x="1619250" y="540000"/>
            <a:ext cx="8640000" cy="180000"/>
          </a:xfrm>
          <a:noFill/>
        </p:spPr>
        <p:txBody>
          <a:bodyPr/>
          <a:lstStyle>
            <a:lvl1pPr marL="270000" indent="-270000">
              <a:lnSpc>
                <a:spcPts val="1800"/>
              </a:lnSpc>
              <a:defRPr sz="1500" b="0">
                <a:solidFill>
                  <a:srgbClr val="988642"/>
                </a:solidFill>
                <a:latin typeface="Trajan Pro"/>
                <a:cs typeface="Trajan Pro"/>
              </a:defRPr>
            </a:lvl1pPr>
          </a:lstStyle>
          <a:p>
            <a:pPr lvl="0"/>
            <a:r>
              <a:rPr lang="en-GB"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38.xml"/><Relationship Id="rId2" Type="http://schemas.openxmlformats.org/officeDocument/2006/relationships/slideLayout" Target="../slideLayouts/slideLayout37.xml"/><Relationship Id="rId1" Type="http://schemas.openxmlformats.org/officeDocument/2006/relationships/slideLayout" Target="../slideLayouts/slideLayout36.xml"/><Relationship Id="rId5" Type="http://schemas.openxmlformats.org/officeDocument/2006/relationships/image" Target="../media/image1.png"/><Relationship Id="rId4"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8" Type="http://schemas.openxmlformats.org/officeDocument/2006/relationships/theme" Target="../theme/theme11.xml"/><Relationship Id="rId3" Type="http://schemas.openxmlformats.org/officeDocument/2006/relationships/slideLayout" Target="../slideLayouts/slideLayout41.xml"/><Relationship Id="rId7" Type="http://schemas.openxmlformats.org/officeDocument/2006/relationships/slideLayout" Target="../slideLayouts/slideLayout45.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5" Type="http://schemas.openxmlformats.org/officeDocument/2006/relationships/slideLayout" Target="../slideLayouts/slideLayout43.xml"/><Relationship Id="rId4" Type="http://schemas.openxmlformats.org/officeDocument/2006/relationships/slideLayout" Target="../slideLayouts/slideLayout42.xml"/><Relationship Id="rId9" Type="http://schemas.openxmlformats.org/officeDocument/2006/relationships/image" Target="../media/image1.png"/></Relationships>
</file>

<file path=ppt/slideMasters/_rels/slideMaster12.xml.rels><?xml version="1.0" encoding="UTF-8" standalone="yes"?>
<Relationships xmlns="http://schemas.openxmlformats.org/package/2006/relationships"><Relationship Id="rId8" Type="http://schemas.openxmlformats.org/officeDocument/2006/relationships/theme" Target="../theme/theme12.xml"/><Relationship Id="rId3" Type="http://schemas.openxmlformats.org/officeDocument/2006/relationships/slideLayout" Target="../slideLayouts/slideLayout48.xml"/><Relationship Id="rId7" Type="http://schemas.openxmlformats.org/officeDocument/2006/relationships/slideLayout" Target="../slideLayouts/slideLayout52.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5" Type="http://schemas.openxmlformats.org/officeDocument/2006/relationships/slideLayout" Target="../slideLayouts/slideLayout50.xml"/><Relationship Id="rId4" Type="http://schemas.openxmlformats.org/officeDocument/2006/relationships/slideLayout" Target="../slideLayouts/slideLayout49.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1.png"/><Relationship Id="rId5" Type="http://schemas.openxmlformats.org/officeDocument/2006/relationships/theme" Target="../theme/theme3.xml"/><Relationship Id="rId4"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image" Target="../media/image1.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image" Target="../media/image1.pn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5" Type="http://schemas.openxmlformats.org/officeDocument/2006/relationships/image" Target="../media/image1.pn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9"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slideLayout" Target="../slideLayouts/slideLayout31.xml"/><Relationship Id="rId1" Type="http://schemas.openxmlformats.org/officeDocument/2006/relationships/slideLayout" Target="../slideLayouts/slideLayout30.xml"/><Relationship Id="rId5" Type="http://schemas.openxmlformats.org/officeDocument/2006/relationships/image" Target="../media/image1.png"/><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35.xml"/><Relationship Id="rId2" Type="http://schemas.openxmlformats.org/officeDocument/2006/relationships/slideLayout" Target="../slideLayouts/slideLayout34.xml"/><Relationship Id="rId1" Type="http://schemas.openxmlformats.org/officeDocument/2006/relationships/slideLayout" Target="../slideLayouts/slideLayout33.xml"/><Relationship Id="rId5" Type="http://schemas.openxmlformats.org/officeDocument/2006/relationships/image" Target="../media/image1.png"/><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19250" y="819150"/>
            <a:ext cx="8637588" cy="8016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title style</a:t>
            </a:r>
          </a:p>
        </p:txBody>
      </p:sp>
      <p:sp>
        <p:nvSpPr>
          <p:cNvPr id="1027" name="Rectangle 3"/>
          <p:cNvSpPr>
            <a:spLocks noGrp="1" noChangeArrowheads="1"/>
          </p:cNvSpPr>
          <p:nvPr>
            <p:ph type="body" idx="1"/>
          </p:nvPr>
        </p:nvSpPr>
        <p:spPr bwMode="auto">
          <a:xfrm>
            <a:off x="1619250" y="1673225"/>
            <a:ext cx="8637588" cy="51276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30" name="Rectangle 6"/>
          <p:cNvSpPr>
            <a:spLocks noGrp="1" noChangeArrowheads="1"/>
          </p:cNvSpPr>
          <p:nvPr>
            <p:ph type="sldNum" sz="quarter" idx="4"/>
          </p:nvPr>
        </p:nvSpPr>
        <p:spPr bwMode="auto">
          <a:xfrm>
            <a:off x="9175750" y="7024688"/>
            <a:ext cx="1079500" cy="252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lnSpc>
                <a:spcPts val="1200"/>
              </a:lnSpc>
              <a:defRPr sz="1000">
                <a:solidFill>
                  <a:schemeClr val="tx1"/>
                </a:solidFill>
                <a:latin typeface="Times New Roman" pitchFamily="18" charset="0"/>
              </a:defRPr>
            </a:lvl1pPr>
          </a:lstStyle>
          <a:p>
            <a:fld id="{55A058EB-0016-4D18-84E3-12F22358F196}" type="slidenum">
              <a:rPr lang="en-GB" smtClean="0"/>
              <a:pPr/>
              <a:t>‹#›</a:t>
            </a:fld>
            <a:endParaRPr lang="en-GB" dirty="0"/>
          </a:p>
        </p:txBody>
      </p:sp>
      <p:pic>
        <p:nvPicPr>
          <p:cNvPr id="1029" name="Picture 7" descr="Logo_small"/>
          <p:cNvPicPr>
            <a:picLocks noChangeAspect="1" noChangeArrowheads="1"/>
          </p:cNvPicPr>
          <p:nvPr userDrawn="1"/>
        </p:nvPicPr>
        <p:blipFill>
          <a:blip r:embed="rId9" cstate="print"/>
          <a:srcRect/>
          <a:stretch>
            <a:fillRect/>
          </a:stretch>
        </p:blipFill>
        <p:spPr bwMode="auto">
          <a:xfrm>
            <a:off x="254000" y="539750"/>
            <a:ext cx="749300" cy="749300"/>
          </a:xfrm>
          <a:prstGeom prst="rect">
            <a:avLst/>
          </a:prstGeom>
          <a:noFill/>
          <a:ln w="9525">
            <a:noFill/>
            <a:miter lim="800000"/>
            <a:headEnd/>
            <a:tailEnd/>
          </a:ln>
        </p:spPr>
      </p:pic>
      <p:sp>
        <p:nvSpPr>
          <p:cNvPr id="1032" name="Line 8"/>
          <p:cNvSpPr>
            <a:spLocks noChangeShapeType="1"/>
          </p:cNvSpPr>
          <p:nvPr userDrawn="1"/>
        </p:nvSpPr>
        <p:spPr bwMode="auto">
          <a:xfrm>
            <a:off x="1258888" y="539750"/>
            <a:ext cx="0" cy="969963"/>
          </a:xfrm>
          <a:prstGeom prst="line">
            <a:avLst/>
          </a:prstGeom>
          <a:noFill/>
          <a:ln w="12700">
            <a:solidFill>
              <a:schemeClr val="bg2"/>
            </a:solidFill>
            <a:round/>
            <a:headEnd/>
            <a:tailEnd/>
          </a:ln>
          <a:effectLst/>
        </p:spPr>
        <p:txBody>
          <a:bodyPr/>
          <a:lstStyle/>
          <a:p>
            <a:pPr>
              <a:defRPr/>
            </a:pPr>
            <a:endParaRPr lang="en-GB" dirty="0"/>
          </a:p>
        </p:txBody>
      </p:sp>
      <p:sp>
        <p:nvSpPr>
          <p:cNvPr id="1034" name="Rectangle 10"/>
          <p:cNvSpPr>
            <a:spLocks noGrp="1" noChangeArrowheads="1"/>
          </p:cNvSpPr>
          <p:nvPr>
            <p:ph type="ftr" sz="quarter" idx="3"/>
          </p:nvPr>
        </p:nvSpPr>
        <p:spPr bwMode="auto">
          <a:xfrm>
            <a:off x="1619250" y="7024688"/>
            <a:ext cx="7197725" cy="252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smtClean="0">
                <a:solidFill>
                  <a:schemeClr val="tx1"/>
                </a:solidFill>
                <a:latin typeface="Times New Roman" pitchFamily="18" charset="0"/>
              </a:defRPr>
            </a:lvl1pPr>
          </a:lstStyle>
          <a:p>
            <a:pPr>
              <a:defRPr/>
            </a:pPr>
            <a:r>
              <a:rPr lang="en-GB" dirty="0" smtClean="0"/>
              <a:t>Rathbone Investment Management | January 2014</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dt="0"/>
  <p:txStyles>
    <p:titleStyle>
      <a:lvl1pPr algn="l" defTabSz="995363" rtl="0" eaLnBrk="0" fontAlgn="base" hangingPunct="0">
        <a:lnSpc>
          <a:spcPts val="3000"/>
        </a:lnSpc>
        <a:spcBef>
          <a:spcPct val="0"/>
        </a:spcBef>
        <a:spcAft>
          <a:spcPct val="0"/>
        </a:spcAft>
        <a:defRPr sz="2500">
          <a:solidFill>
            <a:schemeClr val="tx1"/>
          </a:solidFill>
          <a:latin typeface="+mj-lt"/>
          <a:ea typeface="+mj-ea"/>
          <a:cs typeface="+mj-cs"/>
        </a:defRPr>
      </a:lvl1pPr>
      <a:lvl2pPr algn="l" defTabSz="995363" rtl="0" eaLnBrk="0" fontAlgn="base" hangingPunct="0">
        <a:lnSpc>
          <a:spcPts val="3000"/>
        </a:lnSpc>
        <a:spcBef>
          <a:spcPct val="0"/>
        </a:spcBef>
        <a:spcAft>
          <a:spcPct val="0"/>
        </a:spcAft>
        <a:defRPr sz="2500">
          <a:solidFill>
            <a:schemeClr val="tx2"/>
          </a:solidFill>
          <a:latin typeface="Trajan Pro" pitchFamily="18" charset="0"/>
        </a:defRPr>
      </a:lvl2pPr>
      <a:lvl3pPr algn="l" defTabSz="995363" rtl="0" eaLnBrk="0" fontAlgn="base" hangingPunct="0">
        <a:lnSpc>
          <a:spcPts val="3000"/>
        </a:lnSpc>
        <a:spcBef>
          <a:spcPct val="0"/>
        </a:spcBef>
        <a:spcAft>
          <a:spcPct val="0"/>
        </a:spcAft>
        <a:defRPr sz="2500">
          <a:solidFill>
            <a:schemeClr val="tx2"/>
          </a:solidFill>
          <a:latin typeface="Trajan Pro" pitchFamily="18" charset="0"/>
        </a:defRPr>
      </a:lvl3pPr>
      <a:lvl4pPr algn="l" defTabSz="995363" rtl="0" eaLnBrk="0" fontAlgn="base" hangingPunct="0">
        <a:lnSpc>
          <a:spcPts val="3000"/>
        </a:lnSpc>
        <a:spcBef>
          <a:spcPct val="0"/>
        </a:spcBef>
        <a:spcAft>
          <a:spcPct val="0"/>
        </a:spcAft>
        <a:defRPr sz="2500">
          <a:solidFill>
            <a:schemeClr val="tx2"/>
          </a:solidFill>
          <a:latin typeface="Trajan Pro" pitchFamily="18" charset="0"/>
        </a:defRPr>
      </a:lvl4pPr>
      <a:lvl5pPr algn="l" defTabSz="995363" rtl="0" eaLnBrk="0" fontAlgn="base" hangingPunct="0">
        <a:lnSpc>
          <a:spcPts val="3000"/>
        </a:lnSpc>
        <a:spcBef>
          <a:spcPct val="0"/>
        </a:spcBef>
        <a:spcAft>
          <a:spcPct val="0"/>
        </a:spcAft>
        <a:defRPr sz="2500">
          <a:solidFill>
            <a:schemeClr val="tx2"/>
          </a:solidFill>
          <a:latin typeface="Trajan Pro" pitchFamily="18" charset="0"/>
        </a:defRPr>
      </a:lvl5pPr>
      <a:lvl6pPr marL="457200" algn="l" defTabSz="995363" rtl="0" fontAlgn="base">
        <a:lnSpc>
          <a:spcPts val="3000"/>
        </a:lnSpc>
        <a:spcBef>
          <a:spcPct val="0"/>
        </a:spcBef>
        <a:spcAft>
          <a:spcPct val="0"/>
        </a:spcAft>
        <a:defRPr sz="2500">
          <a:solidFill>
            <a:schemeClr val="tx2"/>
          </a:solidFill>
          <a:latin typeface="Trajan Pro" pitchFamily="18" charset="0"/>
        </a:defRPr>
      </a:lvl6pPr>
      <a:lvl7pPr marL="914400" algn="l" defTabSz="995363" rtl="0" fontAlgn="base">
        <a:lnSpc>
          <a:spcPts val="3000"/>
        </a:lnSpc>
        <a:spcBef>
          <a:spcPct val="0"/>
        </a:spcBef>
        <a:spcAft>
          <a:spcPct val="0"/>
        </a:spcAft>
        <a:defRPr sz="2500">
          <a:solidFill>
            <a:schemeClr val="tx2"/>
          </a:solidFill>
          <a:latin typeface="Trajan Pro" pitchFamily="18" charset="0"/>
        </a:defRPr>
      </a:lvl7pPr>
      <a:lvl8pPr marL="1371600" algn="l" defTabSz="995363" rtl="0" fontAlgn="base">
        <a:lnSpc>
          <a:spcPts val="3000"/>
        </a:lnSpc>
        <a:spcBef>
          <a:spcPct val="0"/>
        </a:spcBef>
        <a:spcAft>
          <a:spcPct val="0"/>
        </a:spcAft>
        <a:defRPr sz="2500">
          <a:solidFill>
            <a:schemeClr val="tx2"/>
          </a:solidFill>
          <a:latin typeface="Trajan Pro" pitchFamily="18" charset="0"/>
        </a:defRPr>
      </a:lvl8pPr>
      <a:lvl9pPr marL="1828800" algn="l" defTabSz="995363" rtl="0" fontAlgn="base">
        <a:lnSpc>
          <a:spcPts val="3000"/>
        </a:lnSpc>
        <a:spcBef>
          <a:spcPct val="0"/>
        </a:spcBef>
        <a:spcAft>
          <a:spcPct val="0"/>
        </a:spcAft>
        <a:defRPr sz="2500">
          <a:solidFill>
            <a:schemeClr val="tx2"/>
          </a:solidFill>
          <a:latin typeface="Trajan Pro" pitchFamily="18" charset="0"/>
        </a:defRPr>
      </a:lvl9pPr>
    </p:titleStyle>
    <p:bodyStyle>
      <a:lvl1pPr marL="0" indent="0" algn="l" defTabSz="995363" rtl="0" eaLnBrk="0" fontAlgn="base" hangingPunct="0">
        <a:lnSpc>
          <a:spcPts val="2000"/>
        </a:lnSpc>
        <a:spcBef>
          <a:spcPct val="0"/>
        </a:spcBef>
        <a:spcAft>
          <a:spcPct val="0"/>
        </a:spcAft>
        <a:buNone/>
        <a:defRPr sz="1500" b="1">
          <a:solidFill>
            <a:schemeClr val="tx1"/>
          </a:solidFill>
          <a:latin typeface="+mn-lt"/>
          <a:ea typeface="+mn-ea"/>
          <a:cs typeface="+mn-cs"/>
        </a:defRPr>
      </a:lvl1pPr>
      <a:lvl2pPr marL="0" indent="0" algn="l" defTabSz="995363" rtl="0" eaLnBrk="0" fontAlgn="base" hangingPunct="0">
        <a:lnSpc>
          <a:spcPts val="2000"/>
        </a:lnSpc>
        <a:spcBef>
          <a:spcPct val="0"/>
        </a:spcBef>
        <a:spcAft>
          <a:spcPct val="0"/>
        </a:spcAft>
        <a:buNone/>
        <a:defRPr sz="1500" b="1">
          <a:solidFill>
            <a:schemeClr val="tx1"/>
          </a:solidFill>
          <a:latin typeface="Times New Roman"/>
          <a:cs typeface="Times New Roman"/>
        </a:defRPr>
      </a:lvl2pPr>
      <a:lvl3pPr marL="0" indent="3175" algn="l" defTabSz="995363" rtl="0" eaLnBrk="0" fontAlgn="base" hangingPunct="0">
        <a:lnSpc>
          <a:spcPts val="2000"/>
        </a:lnSpc>
        <a:spcBef>
          <a:spcPct val="0"/>
        </a:spcBef>
        <a:spcAft>
          <a:spcPct val="0"/>
        </a:spcAft>
        <a:buNone/>
        <a:defRPr sz="1500">
          <a:solidFill>
            <a:schemeClr val="tx1"/>
          </a:solidFill>
          <a:latin typeface="Times New Roman"/>
          <a:cs typeface="Times New Roman"/>
        </a:defRPr>
      </a:lvl3pPr>
      <a:lvl4pPr marL="180000" indent="-180000" algn="l" defTabSz="995363" rtl="0" eaLnBrk="0" fontAlgn="base" hangingPunct="0">
        <a:lnSpc>
          <a:spcPts val="2000"/>
        </a:lnSpc>
        <a:spcBef>
          <a:spcPct val="0"/>
        </a:spcBef>
        <a:spcAft>
          <a:spcPct val="0"/>
        </a:spcAft>
        <a:buFont typeface="Arial"/>
        <a:buChar char="•"/>
        <a:defRPr sz="1500">
          <a:solidFill>
            <a:schemeClr val="tx1"/>
          </a:solidFill>
          <a:latin typeface="Times New Roman"/>
          <a:cs typeface="Times New Roman"/>
        </a:defRPr>
      </a:lvl4pPr>
      <a:lvl5pPr marL="360000" indent="-180000" algn="l" defTabSz="995363" rtl="0" eaLnBrk="0" fontAlgn="base" hangingPunct="0">
        <a:lnSpc>
          <a:spcPts val="2000"/>
        </a:lnSpc>
        <a:spcBef>
          <a:spcPct val="0"/>
        </a:spcBef>
        <a:spcAft>
          <a:spcPct val="0"/>
        </a:spcAft>
        <a:buFont typeface="Lucida Grande"/>
        <a:buChar char="-"/>
        <a:defRPr sz="1500">
          <a:solidFill>
            <a:schemeClr val="tx1"/>
          </a:solidFill>
          <a:latin typeface="Times New Roman"/>
          <a:cs typeface="Times New Roman"/>
        </a:defRPr>
      </a:lvl5pPr>
      <a:lvl6pPr marL="996950" indent="-177800" algn="l" defTabSz="995363" rtl="0" fontAlgn="base">
        <a:lnSpc>
          <a:spcPts val="2000"/>
        </a:lnSpc>
        <a:spcBef>
          <a:spcPct val="0"/>
        </a:spcBef>
        <a:spcAft>
          <a:spcPct val="0"/>
        </a:spcAft>
        <a:buFont typeface="Trajan Pro" pitchFamily="18" charset="0"/>
        <a:buChar char="·"/>
        <a:defRPr sz="1500">
          <a:solidFill>
            <a:schemeClr val="tx2"/>
          </a:solidFill>
          <a:latin typeface="+mn-lt"/>
        </a:defRPr>
      </a:lvl6pPr>
      <a:lvl7pPr marL="1454150" indent="-177800" algn="l" defTabSz="995363" rtl="0" fontAlgn="base">
        <a:lnSpc>
          <a:spcPts val="2000"/>
        </a:lnSpc>
        <a:spcBef>
          <a:spcPct val="0"/>
        </a:spcBef>
        <a:spcAft>
          <a:spcPct val="0"/>
        </a:spcAft>
        <a:buFont typeface="Trajan Pro" pitchFamily="18" charset="0"/>
        <a:buChar char="·"/>
        <a:defRPr sz="1500">
          <a:solidFill>
            <a:schemeClr val="tx2"/>
          </a:solidFill>
          <a:latin typeface="+mn-lt"/>
        </a:defRPr>
      </a:lvl7pPr>
      <a:lvl8pPr marL="1911350" indent="-177800" algn="l" defTabSz="995363" rtl="0" fontAlgn="base">
        <a:lnSpc>
          <a:spcPts val="2000"/>
        </a:lnSpc>
        <a:spcBef>
          <a:spcPct val="0"/>
        </a:spcBef>
        <a:spcAft>
          <a:spcPct val="0"/>
        </a:spcAft>
        <a:buFont typeface="Trajan Pro" pitchFamily="18" charset="0"/>
        <a:buChar char="·"/>
        <a:defRPr sz="1500">
          <a:solidFill>
            <a:schemeClr val="tx2"/>
          </a:solidFill>
          <a:latin typeface="+mn-lt"/>
        </a:defRPr>
      </a:lvl8pPr>
      <a:lvl9pPr marL="2368550" indent="-177800" algn="l" defTabSz="995363" rtl="0" fontAlgn="base">
        <a:lnSpc>
          <a:spcPts val="2000"/>
        </a:lnSpc>
        <a:spcBef>
          <a:spcPct val="0"/>
        </a:spcBef>
        <a:spcAft>
          <a:spcPct val="0"/>
        </a:spcAft>
        <a:buFont typeface="Trajan Pro" pitchFamily="18" charset="0"/>
        <a:buChar char="·"/>
        <a:defRPr sz="15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1619250" y="819150"/>
            <a:ext cx="8637588" cy="8016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title style</a:t>
            </a:r>
          </a:p>
        </p:txBody>
      </p:sp>
      <p:sp>
        <p:nvSpPr>
          <p:cNvPr id="7171" name="Rectangle 3"/>
          <p:cNvSpPr>
            <a:spLocks noGrp="1" noChangeArrowheads="1"/>
          </p:cNvSpPr>
          <p:nvPr>
            <p:ph type="body" idx="1"/>
          </p:nvPr>
        </p:nvSpPr>
        <p:spPr bwMode="auto">
          <a:xfrm>
            <a:off x="1619250" y="1673225"/>
            <a:ext cx="8637588" cy="51276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33796" name="Rectangle 4"/>
          <p:cNvSpPr>
            <a:spLocks noGrp="1" noChangeArrowheads="1"/>
          </p:cNvSpPr>
          <p:nvPr>
            <p:ph type="sldNum" sz="quarter" idx="4"/>
          </p:nvPr>
        </p:nvSpPr>
        <p:spPr bwMode="auto">
          <a:xfrm>
            <a:off x="9175750" y="7024688"/>
            <a:ext cx="1079500" cy="252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lnSpc>
                <a:spcPts val="1200"/>
              </a:lnSpc>
              <a:defRPr sz="1000">
                <a:solidFill>
                  <a:schemeClr val="tx1"/>
                </a:solidFill>
                <a:latin typeface="Times New Roman" pitchFamily="18" charset="0"/>
              </a:defRPr>
            </a:lvl1pPr>
          </a:lstStyle>
          <a:p>
            <a:fld id="{ED49CCD0-4036-41ED-A3F5-B992C8675BB3}" type="slidenum">
              <a:rPr lang="en-GB" smtClean="0">
                <a:solidFill>
                  <a:srgbClr val="000000"/>
                </a:solidFill>
              </a:rPr>
              <a:pPr/>
              <a:t>‹#›</a:t>
            </a:fld>
            <a:endParaRPr lang="en-GB" dirty="0">
              <a:solidFill>
                <a:srgbClr val="000000"/>
              </a:solidFill>
            </a:endParaRPr>
          </a:p>
        </p:txBody>
      </p:sp>
      <p:pic>
        <p:nvPicPr>
          <p:cNvPr id="7173" name="Picture 5" descr="Logo_small"/>
          <p:cNvPicPr>
            <a:picLocks noChangeAspect="1" noChangeArrowheads="1"/>
          </p:cNvPicPr>
          <p:nvPr userDrawn="1"/>
        </p:nvPicPr>
        <p:blipFill>
          <a:blip r:embed="rId5" cstate="print"/>
          <a:srcRect/>
          <a:stretch>
            <a:fillRect/>
          </a:stretch>
        </p:blipFill>
        <p:spPr bwMode="auto">
          <a:xfrm>
            <a:off x="254000" y="539750"/>
            <a:ext cx="749300" cy="749300"/>
          </a:xfrm>
          <a:prstGeom prst="rect">
            <a:avLst/>
          </a:prstGeom>
          <a:noFill/>
          <a:ln w="9525">
            <a:noFill/>
            <a:miter lim="800000"/>
            <a:headEnd/>
            <a:tailEnd/>
          </a:ln>
        </p:spPr>
      </p:pic>
      <p:sp>
        <p:nvSpPr>
          <p:cNvPr id="33798" name="Line 6"/>
          <p:cNvSpPr>
            <a:spLocks noChangeShapeType="1"/>
          </p:cNvSpPr>
          <p:nvPr userDrawn="1"/>
        </p:nvSpPr>
        <p:spPr bwMode="auto">
          <a:xfrm>
            <a:off x="1258888" y="539750"/>
            <a:ext cx="0" cy="969963"/>
          </a:xfrm>
          <a:prstGeom prst="line">
            <a:avLst/>
          </a:prstGeom>
          <a:noFill/>
          <a:ln w="12700">
            <a:solidFill>
              <a:schemeClr val="accent2"/>
            </a:solidFill>
            <a:round/>
            <a:headEnd/>
            <a:tailEnd/>
          </a:ln>
          <a:effectLst/>
        </p:spPr>
        <p:txBody>
          <a:bodyPr/>
          <a:lstStyle/>
          <a:p>
            <a:pPr>
              <a:defRPr/>
            </a:pPr>
            <a:endParaRPr lang="en-GB" dirty="0">
              <a:solidFill>
                <a:srgbClr val="000000"/>
              </a:solidFill>
            </a:endParaRPr>
          </a:p>
        </p:txBody>
      </p:sp>
      <p:sp>
        <p:nvSpPr>
          <p:cNvPr id="33799" name="Rectangle 7"/>
          <p:cNvSpPr>
            <a:spLocks noGrp="1" noChangeArrowheads="1"/>
          </p:cNvSpPr>
          <p:nvPr>
            <p:ph type="ftr" sz="quarter" idx="3"/>
          </p:nvPr>
        </p:nvSpPr>
        <p:spPr bwMode="auto">
          <a:xfrm>
            <a:off x="1619250" y="7024688"/>
            <a:ext cx="7197725" cy="252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smtClean="0">
                <a:solidFill>
                  <a:schemeClr val="tx1"/>
                </a:solidFill>
                <a:latin typeface="Times New Roman" pitchFamily="18" charset="0"/>
              </a:defRPr>
            </a:lvl1pPr>
          </a:lstStyle>
          <a:p>
            <a:pPr>
              <a:defRPr/>
            </a:pPr>
            <a:r>
              <a:rPr lang="en-GB" dirty="0" smtClean="0">
                <a:solidFill>
                  <a:srgbClr val="000000"/>
                </a:solidFill>
              </a:rPr>
              <a:t>Rathbone Investment Management | January 2014</a:t>
            </a:r>
            <a:endParaRPr lang="en-GB"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Lst>
  <p:hf hdr="0" dt="0"/>
  <p:txStyles>
    <p:titleStyle>
      <a:lvl1pPr algn="l" defTabSz="995363" rtl="0" eaLnBrk="0" fontAlgn="base" hangingPunct="0">
        <a:lnSpc>
          <a:spcPts val="3000"/>
        </a:lnSpc>
        <a:spcBef>
          <a:spcPct val="0"/>
        </a:spcBef>
        <a:spcAft>
          <a:spcPct val="0"/>
        </a:spcAft>
        <a:defRPr sz="2500">
          <a:solidFill>
            <a:schemeClr val="tx1"/>
          </a:solidFill>
          <a:latin typeface="+mj-lt"/>
          <a:ea typeface="+mj-ea"/>
          <a:cs typeface="+mj-cs"/>
        </a:defRPr>
      </a:lvl1pPr>
      <a:lvl2pPr algn="l" defTabSz="995363" rtl="0" eaLnBrk="0" fontAlgn="base" hangingPunct="0">
        <a:lnSpc>
          <a:spcPts val="3000"/>
        </a:lnSpc>
        <a:spcBef>
          <a:spcPct val="0"/>
        </a:spcBef>
        <a:spcAft>
          <a:spcPct val="0"/>
        </a:spcAft>
        <a:defRPr sz="2500">
          <a:solidFill>
            <a:schemeClr val="tx2"/>
          </a:solidFill>
          <a:latin typeface="Trajan Pro" pitchFamily="18" charset="0"/>
        </a:defRPr>
      </a:lvl2pPr>
      <a:lvl3pPr algn="l" defTabSz="995363" rtl="0" eaLnBrk="0" fontAlgn="base" hangingPunct="0">
        <a:lnSpc>
          <a:spcPts val="3000"/>
        </a:lnSpc>
        <a:spcBef>
          <a:spcPct val="0"/>
        </a:spcBef>
        <a:spcAft>
          <a:spcPct val="0"/>
        </a:spcAft>
        <a:defRPr sz="2500">
          <a:solidFill>
            <a:schemeClr val="tx2"/>
          </a:solidFill>
          <a:latin typeface="Trajan Pro" pitchFamily="18" charset="0"/>
        </a:defRPr>
      </a:lvl3pPr>
      <a:lvl4pPr algn="l" defTabSz="995363" rtl="0" eaLnBrk="0" fontAlgn="base" hangingPunct="0">
        <a:lnSpc>
          <a:spcPts val="3000"/>
        </a:lnSpc>
        <a:spcBef>
          <a:spcPct val="0"/>
        </a:spcBef>
        <a:spcAft>
          <a:spcPct val="0"/>
        </a:spcAft>
        <a:defRPr sz="2500">
          <a:solidFill>
            <a:schemeClr val="tx2"/>
          </a:solidFill>
          <a:latin typeface="Trajan Pro" pitchFamily="18" charset="0"/>
        </a:defRPr>
      </a:lvl4pPr>
      <a:lvl5pPr algn="l" defTabSz="995363" rtl="0" eaLnBrk="0" fontAlgn="base" hangingPunct="0">
        <a:lnSpc>
          <a:spcPts val="3000"/>
        </a:lnSpc>
        <a:spcBef>
          <a:spcPct val="0"/>
        </a:spcBef>
        <a:spcAft>
          <a:spcPct val="0"/>
        </a:spcAft>
        <a:defRPr sz="2500">
          <a:solidFill>
            <a:schemeClr val="tx2"/>
          </a:solidFill>
          <a:latin typeface="Trajan Pro" pitchFamily="18" charset="0"/>
        </a:defRPr>
      </a:lvl5pPr>
      <a:lvl6pPr marL="457200" algn="l" defTabSz="995363" rtl="0" fontAlgn="base">
        <a:lnSpc>
          <a:spcPts val="3000"/>
        </a:lnSpc>
        <a:spcBef>
          <a:spcPct val="0"/>
        </a:spcBef>
        <a:spcAft>
          <a:spcPct val="0"/>
        </a:spcAft>
        <a:defRPr sz="2500">
          <a:solidFill>
            <a:schemeClr val="tx2"/>
          </a:solidFill>
          <a:latin typeface="Trajan Pro" pitchFamily="18" charset="0"/>
        </a:defRPr>
      </a:lvl6pPr>
      <a:lvl7pPr marL="914400" algn="l" defTabSz="995363" rtl="0" fontAlgn="base">
        <a:lnSpc>
          <a:spcPts val="3000"/>
        </a:lnSpc>
        <a:spcBef>
          <a:spcPct val="0"/>
        </a:spcBef>
        <a:spcAft>
          <a:spcPct val="0"/>
        </a:spcAft>
        <a:defRPr sz="2500">
          <a:solidFill>
            <a:schemeClr val="tx2"/>
          </a:solidFill>
          <a:latin typeface="Trajan Pro" pitchFamily="18" charset="0"/>
        </a:defRPr>
      </a:lvl7pPr>
      <a:lvl8pPr marL="1371600" algn="l" defTabSz="995363" rtl="0" fontAlgn="base">
        <a:lnSpc>
          <a:spcPts val="3000"/>
        </a:lnSpc>
        <a:spcBef>
          <a:spcPct val="0"/>
        </a:spcBef>
        <a:spcAft>
          <a:spcPct val="0"/>
        </a:spcAft>
        <a:defRPr sz="2500">
          <a:solidFill>
            <a:schemeClr val="tx2"/>
          </a:solidFill>
          <a:latin typeface="Trajan Pro" pitchFamily="18" charset="0"/>
        </a:defRPr>
      </a:lvl8pPr>
      <a:lvl9pPr marL="1828800" algn="l" defTabSz="995363" rtl="0" fontAlgn="base">
        <a:lnSpc>
          <a:spcPts val="3000"/>
        </a:lnSpc>
        <a:spcBef>
          <a:spcPct val="0"/>
        </a:spcBef>
        <a:spcAft>
          <a:spcPct val="0"/>
        </a:spcAft>
        <a:defRPr sz="2500">
          <a:solidFill>
            <a:schemeClr val="tx2"/>
          </a:solidFill>
          <a:latin typeface="Trajan Pro" pitchFamily="18" charset="0"/>
        </a:defRPr>
      </a:lvl9pPr>
    </p:titleStyle>
    <p:bodyStyle>
      <a:lvl1pPr marL="0" indent="0" algn="l" defTabSz="995363" rtl="0" eaLnBrk="0" fontAlgn="base" hangingPunct="0">
        <a:lnSpc>
          <a:spcPts val="1000"/>
        </a:lnSpc>
        <a:spcBef>
          <a:spcPct val="0"/>
        </a:spcBef>
        <a:spcAft>
          <a:spcPct val="0"/>
        </a:spcAft>
        <a:buNone/>
        <a:defRPr sz="800" b="1">
          <a:solidFill>
            <a:schemeClr val="tx1"/>
          </a:solidFill>
          <a:latin typeface="+mn-lt"/>
          <a:ea typeface="+mn-ea"/>
          <a:cs typeface="+mn-cs"/>
        </a:defRPr>
      </a:lvl1pPr>
      <a:lvl2pPr marL="1588" indent="-1588" algn="l" defTabSz="995363" rtl="0" eaLnBrk="0" fontAlgn="base" hangingPunct="0">
        <a:lnSpc>
          <a:spcPts val="1000"/>
        </a:lnSpc>
        <a:spcBef>
          <a:spcPct val="0"/>
        </a:spcBef>
        <a:spcAft>
          <a:spcPct val="0"/>
        </a:spcAft>
        <a:buNone/>
        <a:defRPr sz="800">
          <a:solidFill>
            <a:schemeClr val="tx1"/>
          </a:solidFill>
          <a:latin typeface="+mn-lt"/>
        </a:defRPr>
      </a:lvl2pPr>
      <a:lvl3pPr marL="95250" indent="-92075" algn="l" defTabSz="995363" rtl="0" eaLnBrk="0" fontAlgn="base" hangingPunct="0">
        <a:lnSpc>
          <a:spcPts val="1000"/>
        </a:lnSpc>
        <a:spcBef>
          <a:spcPct val="0"/>
        </a:spcBef>
        <a:spcAft>
          <a:spcPct val="0"/>
        </a:spcAft>
        <a:buChar char="•"/>
        <a:defRPr sz="800">
          <a:solidFill>
            <a:schemeClr val="tx1"/>
          </a:solidFill>
          <a:latin typeface="+mn-lt"/>
        </a:defRPr>
      </a:lvl3pPr>
      <a:lvl4pPr marL="180975" indent="-84138" algn="l" defTabSz="995363" rtl="0" eaLnBrk="0" fontAlgn="base" hangingPunct="0">
        <a:lnSpc>
          <a:spcPts val="1000"/>
        </a:lnSpc>
        <a:spcBef>
          <a:spcPct val="0"/>
        </a:spcBef>
        <a:spcAft>
          <a:spcPct val="0"/>
        </a:spcAft>
        <a:buFont typeface="Times New Roman" pitchFamily="18" charset="0"/>
        <a:buChar char="-"/>
        <a:defRPr sz="800">
          <a:solidFill>
            <a:schemeClr val="tx1"/>
          </a:solidFill>
          <a:latin typeface="+mn-lt"/>
        </a:defRPr>
      </a:lvl4pPr>
      <a:lvl5pPr marL="276225" indent="-93663" algn="l" defTabSz="995363" rtl="0" eaLnBrk="0" fontAlgn="base" hangingPunct="0">
        <a:lnSpc>
          <a:spcPts val="1000"/>
        </a:lnSpc>
        <a:spcBef>
          <a:spcPct val="0"/>
        </a:spcBef>
        <a:spcAft>
          <a:spcPct val="0"/>
        </a:spcAft>
        <a:buFont typeface="Times New Roman" pitchFamily="18" charset="0"/>
        <a:buChar char="•"/>
        <a:defRPr sz="800">
          <a:solidFill>
            <a:schemeClr val="tx1"/>
          </a:solidFill>
          <a:latin typeface="+mn-lt"/>
        </a:defRPr>
      </a:lvl5pPr>
      <a:lvl6pPr marL="733425" indent="-93663" algn="l" defTabSz="995363" rtl="0" fontAlgn="base">
        <a:lnSpc>
          <a:spcPts val="1000"/>
        </a:lnSpc>
        <a:spcBef>
          <a:spcPct val="0"/>
        </a:spcBef>
        <a:spcAft>
          <a:spcPct val="0"/>
        </a:spcAft>
        <a:buFont typeface="Times New Roman" pitchFamily="18" charset="0"/>
        <a:buChar char="•"/>
        <a:defRPr sz="800">
          <a:solidFill>
            <a:schemeClr val="tx2"/>
          </a:solidFill>
          <a:latin typeface="+mn-lt"/>
        </a:defRPr>
      </a:lvl6pPr>
      <a:lvl7pPr marL="1190625" indent="-93663" algn="l" defTabSz="995363" rtl="0" fontAlgn="base">
        <a:lnSpc>
          <a:spcPts val="1000"/>
        </a:lnSpc>
        <a:spcBef>
          <a:spcPct val="0"/>
        </a:spcBef>
        <a:spcAft>
          <a:spcPct val="0"/>
        </a:spcAft>
        <a:buFont typeface="Times New Roman" pitchFamily="18" charset="0"/>
        <a:buChar char="•"/>
        <a:defRPr sz="800">
          <a:solidFill>
            <a:schemeClr val="tx2"/>
          </a:solidFill>
          <a:latin typeface="+mn-lt"/>
        </a:defRPr>
      </a:lvl7pPr>
      <a:lvl8pPr marL="1647825" indent="-93663" algn="l" defTabSz="995363" rtl="0" fontAlgn="base">
        <a:lnSpc>
          <a:spcPts val="1000"/>
        </a:lnSpc>
        <a:spcBef>
          <a:spcPct val="0"/>
        </a:spcBef>
        <a:spcAft>
          <a:spcPct val="0"/>
        </a:spcAft>
        <a:buFont typeface="Times New Roman" pitchFamily="18" charset="0"/>
        <a:buChar char="•"/>
        <a:defRPr sz="800">
          <a:solidFill>
            <a:schemeClr val="tx2"/>
          </a:solidFill>
          <a:latin typeface="+mn-lt"/>
        </a:defRPr>
      </a:lvl8pPr>
      <a:lvl9pPr marL="2105025" indent="-93663" algn="l" defTabSz="995363" rtl="0" fontAlgn="base">
        <a:lnSpc>
          <a:spcPts val="1000"/>
        </a:lnSpc>
        <a:spcBef>
          <a:spcPct val="0"/>
        </a:spcBef>
        <a:spcAft>
          <a:spcPct val="0"/>
        </a:spcAft>
        <a:buFont typeface="Times New Roman" pitchFamily="18" charset="0"/>
        <a:buChar char="•"/>
        <a:defRPr sz="8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19250" y="819150"/>
            <a:ext cx="8637588" cy="8016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title style</a:t>
            </a:r>
          </a:p>
        </p:txBody>
      </p:sp>
      <p:sp>
        <p:nvSpPr>
          <p:cNvPr id="1027" name="Rectangle 3"/>
          <p:cNvSpPr>
            <a:spLocks noGrp="1" noChangeArrowheads="1"/>
          </p:cNvSpPr>
          <p:nvPr>
            <p:ph type="body" idx="1"/>
          </p:nvPr>
        </p:nvSpPr>
        <p:spPr bwMode="auto">
          <a:xfrm>
            <a:off x="1619250" y="1673225"/>
            <a:ext cx="8637588" cy="51276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30" name="Rectangle 6"/>
          <p:cNvSpPr>
            <a:spLocks noGrp="1" noChangeArrowheads="1"/>
          </p:cNvSpPr>
          <p:nvPr>
            <p:ph type="sldNum" sz="quarter" idx="4"/>
          </p:nvPr>
        </p:nvSpPr>
        <p:spPr bwMode="auto">
          <a:xfrm>
            <a:off x="9175750" y="7024688"/>
            <a:ext cx="1079500" cy="252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lnSpc>
                <a:spcPts val="1200"/>
              </a:lnSpc>
              <a:defRPr sz="1000">
                <a:solidFill>
                  <a:schemeClr val="tx1"/>
                </a:solidFill>
                <a:latin typeface="Times New Roman" pitchFamily="18" charset="0"/>
              </a:defRPr>
            </a:lvl1pPr>
          </a:lstStyle>
          <a:p>
            <a:fld id="{55A058EB-0016-4D18-84E3-12F22358F196}" type="slidenum">
              <a:rPr lang="en-GB" smtClean="0">
                <a:solidFill>
                  <a:srgbClr val="000000"/>
                </a:solidFill>
              </a:rPr>
              <a:pPr/>
              <a:t>‹#›</a:t>
            </a:fld>
            <a:endParaRPr lang="en-GB" dirty="0">
              <a:solidFill>
                <a:srgbClr val="000000"/>
              </a:solidFill>
            </a:endParaRPr>
          </a:p>
        </p:txBody>
      </p:sp>
      <p:pic>
        <p:nvPicPr>
          <p:cNvPr id="1029" name="Picture 7" descr="Logo_small"/>
          <p:cNvPicPr>
            <a:picLocks noChangeAspect="1" noChangeArrowheads="1"/>
          </p:cNvPicPr>
          <p:nvPr/>
        </p:nvPicPr>
        <p:blipFill>
          <a:blip r:embed="rId9" cstate="print"/>
          <a:srcRect/>
          <a:stretch>
            <a:fillRect/>
          </a:stretch>
        </p:blipFill>
        <p:spPr bwMode="auto">
          <a:xfrm>
            <a:off x="254000" y="539750"/>
            <a:ext cx="749300" cy="749300"/>
          </a:xfrm>
          <a:prstGeom prst="rect">
            <a:avLst/>
          </a:prstGeom>
          <a:noFill/>
          <a:ln w="9525">
            <a:noFill/>
            <a:miter lim="800000"/>
            <a:headEnd/>
            <a:tailEnd/>
          </a:ln>
        </p:spPr>
      </p:pic>
      <p:sp>
        <p:nvSpPr>
          <p:cNvPr id="1032" name="Line 8"/>
          <p:cNvSpPr>
            <a:spLocks noChangeShapeType="1"/>
          </p:cNvSpPr>
          <p:nvPr/>
        </p:nvSpPr>
        <p:spPr bwMode="auto">
          <a:xfrm>
            <a:off x="1258888" y="539750"/>
            <a:ext cx="0" cy="969963"/>
          </a:xfrm>
          <a:prstGeom prst="line">
            <a:avLst/>
          </a:prstGeom>
          <a:noFill/>
          <a:ln w="12700">
            <a:solidFill>
              <a:schemeClr val="bg2"/>
            </a:solidFill>
            <a:round/>
            <a:headEnd/>
            <a:tailEnd/>
          </a:ln>
          <a:effectLst/>
        </p:spPr>
        <p:txBody>
          <a:bodyPr/>
          <a:lstStyle/>
          <a:p>
            <a:pPr>
              <a:defRPr/>
            </a:pPr>
            <a:endParaRPr lang="en-GB" dirty="0">
              <a:solidFill>
                <a:srgbClr val="000000"/>
              </a:solidFill>
            </a:endParaRPr>
          </a:p>
        </p:txBody>
      </p:sp>
      <p:sp>
        <p:nvSpPr>
          <p:cNvPr id="1034" name="Rectangle 10"/>
          <p:cNvSpPr>
            <a:spLocks noGrp="1" noChangeArrowheads="1"/>
          </p:cNvSpPr>
          <p:nvPr>
            <p:ph type="ftr" sz="quarter" idx="3"/>
          </p:nvPr>
        </p:nvSpPr>
        <p:spPr bwMode="auto">
          <a:xfrm>
            <a:off x="1619250" y="7024688"/>
            <a:ext cx="7197725" cy="252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smtClean="0">
                <a:solidFill>
                  <a:schemeClr val="tx1"/>
                </a:solidFill>
                <a:latin typeface="Times New Roman" pitchFamily="18" charset="0"/>
              </a:defRPr>
            </a:lvl1pPr>
          </a:lstStyle>
          <a:p>
            <a:pPr>
              <a:defRPr/>
            </a:pPr>
            <a:r>
              <a:rPr lang="en-GB" dirty="0" smtClean="0">
                <a:solidFill>
                  <a:srgbClr val="000000"/>
                </a:solidFill>
              </a:rPr>
              <a:t>Rathbone Investment Management | January 2014</a:t>
            </a:r>
            <a:endParaRPr lang="en-GB"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Lst>
  <p:hf hdr="0" dt="0"/>
  <p:txStyles>
    <p:titleStyle>
      <a:lvl1pPr algn="l" defTabSz="995363" rtl="0" eaLnBrk="0" fontAlgn="base" hangingPunct="0">
        <a:lnSpc>
          <a:spcPts val="3000"/>
        </a:lnSpc>
        <a:spcBef>
          <a:spcPct val="0"/>
        </a:spcBef>
        <a:spcAft>
          <a:spcPct val="0"/>
        </a:spcAft>
        <a:defRPr sz="2500">
          <a:solidFill>
            <a:schemeClr val="tx1"/>
          </a:solidFill>
          <a:latin typeface="+mj-lt"/>
          <a:ea typeface="+mj-ea"/>
          <a:cs typeface="+mj-cs"/>
        </a:defRPr>
      </a:lvl1pPr>
      <a:lvl2pPr algn="l" defTabSz="995363" rtl="0" eaLnBrk="0" fontAlgn="base" hangingPunct="0">
        <a:lnSpc>
          <a:spcPts val="3000"/>
        </a:lnSpc>
        <a:spcBef>
          <a:spcPct val="0"/>
        </a:spcBef>
        <a:spcAft>
          <a:spcPct val="0"/>
        </a:spcAft>
        <a:defRPr sz="2500">
          <a:solidFill>
            <a:schemeClr val="tx2"/>
          </a:solidFill>
          <a:latin typeface="Trajan Pro" pitchFamily="18" charset="0"/>
        </a:defRPr>
      </a:lvl2pPr>
      <a:lvl3pPr algn="l" defTabSz="995363" rtl="0" eaLnBrk="0" fontAlgn="base" hangingPunct="0">
        <a:lnSpc>
          <a:spcPts val="3000"/>
        </a:lnSpc>
        <a:spcBef>
          <a:spcPct val="0"/>
        </a:spcBef>
        <a:spcAft>
          <a:spcPct val="0"/>
        </a:spcAft>
        <a:defRPr sz="2500">
          <a:solidFill>
            <a:schemeClr val="tx2"/>
          </a:solidFill>
          <a:latin typeface="Trajan Pro" pitchFamily="18" charset="0"/>
        </a:defRPr>
      </a:lvl3pPr>
      <a:lvl4pPr algn="l" defTabSz="995363" rtl="0" eaLnBrk="0" fontAlgn="base" hangingPunct="0">
        <a:lnSpc>
          <a:spcPts val="3000"/>
        </a:lnSpc>
        <a:spcBef>
          <a:spcPct val="0"/>
        </a:spcBef>
        <a:spcAft>
          <a:spcPct val="0"/>
        </a:spcAft>
        <a:defRPr sz="2500">
          <a:solidFill>
            <a:schemeClr val="tx2"/>
          </a:solidFill>
          <a:latin typeface="Trajan Pro" pitchFamily="18" charset="0"/>
        </a:defRPr>
      </a:lvl4pPr>
      <a:lvl5pPr algn="l" defTabSz="995363" rtl="0" eaLnBrk="0" fontAlgn="base" hangingPunct="0">
        <a:lnSpc>
          <a:spcPts val="3000"/>
        </a:lnSpc>
        <a:spcBef>
          <a:spcPct val="0"/>
        </a:spcBef>
        <a:spcAft>
          <a:spcPct val="0"/>
        </a:spcAft>
        <a:defRPr sz="2500">
          <a:solidFill>
            <a:schemeClr val="tx2"/>
          </a:solidFill>
          <a:latin typeface="Trajan Pro" pitchFamily="18" charset="0"/>
        </a:defRPr>
      </a:lvl5pPr>
      <a:lvl6pPr marL="457200" algn="l" defTabSz="995363" rtl="0" fontAlgn="base">
        <a:lnSpc>
          <a:spcPts val="3000"/>
        </a:lnSpc>
        <a:spcBef>
          <a:spcPct val="0"/>
        </a:spcBef>
        <a:spcAft>
          <a:spcPct val="0"/>
        </a:spcAft>
        <a:defRPr sz="2500">
          <a:solidFill>
            <a:schemeClr val="tx2"/>
          </a:solidFill>
          <a:latin typeface="Trajan Pro" pitchFamily="18" charset="0"/>
        </a:defRPr>
      </a:lvl6pPr>
      <a:lvl7pPr marL="914400" algn="l" defTabSz="995363" rtl="0" fontAlgn="base">
        <a:lnSpc>
          <a:spcPts val="3000"/>
        </a:lnSpc>
        <a:spcBef>
          <a:spcPct val="0"/>
        </a:spcBef>
        <a:spcAft>
          <a:spcPct val="0"/>
        </a:spcAft>
        <a:defRPr sz="2500">
          <a:solidFill>
            <a:schemeClr val="tx2"/>
          </a:solidFill>
          <a:latin typeface="Trajan Pro" pitchFamily="18" charset="0"/>
        </a:defRPr>
      </a:lvl7pPr>
      <a:lvl8pPr marL="1371600" algn="l" defTabSz="995363" rtl="0" fontAlgn="base">
        <a:lnSpc>
          <a:spcPts val="3000"/>
        </a:lnSpc>
        <a:spcBef>
          <a:spcPct val="0"/>
        </a:spcBef>
        <a:spcAft>
          <a:spcPct val="0"/>
        </a:spcAft>
        <a:defRPr sz="2500">
          <a:solidFill>
            <a:schemeClr val="tx2"/>
          </a:solidFill>
          <a:latin typeface="Trajan Pro" pitchFamily="18" charset="0"/>
        </a:defRPr>
      </a:lvl8pPr>
      <a:lvl9pPr marL="1828800" algn="l" defTabSz="995363" rtl="0" fontAlgn="base">
        <a:lnSpc>
          <a:spcPts val="3000"/>
        </a:lnSpc>
        <a:spcBef>
          <a:spcPct val="0"/>
        </a:spcBef>
        <a:spcAft>
          <a:spcPct val="0"/>
        </a:spcAft>
        <a:defRPr sz="2500">
          <a:solidFill>
            <a:schemeClr val="tx2"/>
          </a:solidFill>
          <a:latin typeface="Trajan Pro" pitchFamily="18" charset="0"/>
        </a:defRPr>
      </a:lvl9pPr>
    </p:titleStyle>
    <p:bodyStyle>
      <a:lvl1pPr marL="0" indent="0" algn="l" defTabSz="995363" rtl="0" eaLnBrk="0" fontAlgn="base" hangingPunct="0">
        <a:lnSpc>
          <a:spcPts val="2000"/>
        </a:lnSpc>
        <a:spcBef>
          <a:spcPct val="0"/>
        </a:spcBef>
        <a:spcAft>
          <a:spcPct val="0"/>
        </a:spcAft>
        <a:buNone/>
        <a:defRPr sz="1500" b="1">
          <a:solidFill>
            <a:schemeClr val="tx1"/>
          </a:solidFill>
          <a:latin typeface="+mn-lt"/>
          <a:ea typeface="+mn-ea"/>
          <a:cs typeface="+mn-cs"/>
        </a:defRPr>
      </a:lvl1pPr>
      <a:lvl2pPr marL="0" indent="0" algn="l" defTabSz="995363" rtl="0" eaLnBrk="0" fontAlgn="base" hangingPunct="0">
        <a:lnSpc>
          <a:spcPts val="2000"/>
        </a:lnSpc>
        <a:spcBef>
          <a:spcPct val="0"/>
        </a:spcBef>
        <a:spcAft>
          <a:spcPct val="0"/>
        </a:spcAft>
        <a:buNone/>
        <a:defRPr sz="1500" b="1">
          <a:solidFill>
            <a:schemeClr val="tx1"/>
          </a:solidFill>
          <a:latin typeface="Times New Roman"/>
          <a:cs typeface="Times New Roman"/>
        </a:defRPr>
      </a:lvl2pPr>
      <a:lvl3pPr marL="0" indent="3175" algn="l" defTabSz="995363" rtl="0" eaLnBrk="0" fontAlgn="base" hangingPunct="0">
        <a:lnSpc>
          <a:spcPts val="2000"/>
        </a:lnSpc>
        <a:spcBef>
          <a:spcPct val="0"/>
        </a:spcBef>
        <a:spcAft>
          <a:spcPct val="0"/>
        </a:spcAft>
        <a:buNone/>
        <a:defRPr sz="1500">
          <a:solidFill>
            <a:schemeClr val="tx1"/>
          </a:solidFill>
          <a:latin typeface="Times New Roman"/>
          <a:cs typeface="Times New Roman"/>
        </a:defRPr>
      </a:lvl3pPr>
      <a:lvl4pPr marL="180000" indent="-180000" algn="l" defTabSz="995363" rtl="0" eaLnBrk="0" fontAlgn="base" hangingPunct="0">
        <a:lnSpc>
          <a:spcPts val="2000"/>
        </a:lnSpc>
        <a:spcBef>
          <a:spcPct val="0"/>
        </a:spcBef>
        <a:spcAft>
          <a:spcPct val="0"/>
        </a:spcAft>
        <a:buFont typeface="Arial"/>
        <a:buChar char="•"/>
        <a:defRPr sz="1500">
          <a:solidFill>
            <a:schemeClr val="tx1"/>
          </a:solidFill>
          <a:latin typeface="Times New Roman"/>
          <a:cs typeface="Times New Roman"/>
        </a:defRPr>
      </a:lvl4pPr>
      <a:lvl5pPr marL="360000" indent="-180000" algn="l" defTabSz="995363" rtl="0" eaLnBrk="0" fontAlgn="base" hangingPunct="0">
        <a:lnSpc>
          <a:spcPts val="2000"/>
        </a:lnSpc>
        <a:spcBef>
          <a:spcPct val="0"/>
        </a:spcBef>
        <a:spcAft>
          <a:spcPct val="0"/>
        </a:spcAft>
        <a:buFont typeface="Lucida Grande"/>
        <a:buChar char="-"/>
        <a:defRPr sz="1500">
          <a:solidFill>
            <a:schemeClr val="tx1"/>
          </a:solidFill>
          <a:latin typeface="Times New Roman"/>
          <a:cs typeface="Times New Roman"/>
        </a:defRPr>
      </a:lvl5pPr>
      <a:lvl6pPr marL="996950" indent="-177800" algn="l" defTabSz="995363" rtl="0" fontAlgn="base">
        <a:lnSpc>
          <a:spcPts val="2000"/>
        </a:lnSpc>
        <a:spcBef>
          <a:spcPct val="0"/>
        </a:spcBef>
        <a:spcAft>
          <a:spcPct val="0"/>
        </a:spcAft>
        <a:buFont typeface="Trajan Pro" pitchFamily="18" charset="0"/>
        <a:buChar char="·"/>
        <a:defRPr sz="1500">
          <a:solidFill>
            <a:schemeClr val="tx2"/>
          </a:solidFill>
          <a:latin typeface="+mn-lt"/>
        </a:defRPr>
      </a:lvl6pPr>
      <a:lvl7pPr marL="1454150" indent="-177800" algn="l" defTabSz="995363" rtl="0" fontAlgn="base">
        <a:lnSpc>
          <a:spcPts val="2000"/>
        </a:lnSpc>
        <a:spcBef>
          <a:spcPct val="0"/>
        </a:spcBef>
        <a:spcAft>
          <a:spcPct val="0"/>
        </a:spcAft>
        <a:buFont typeface="Trajan Pro" pitchFamily="18" charset="0"/>
        <a:buChar char="·"/>
        <a:defRPr sz="1500">
          <a:solidFill>
            <a:schemeClr val="tx2"/>
          </a:solidFill>
          <a:latin typeface="+mn-lt"/>
        </a:defRPr>
      </a:lvl7pPr>
      <a:lvl8pPr marL="1911350" indent="-177800" algn="l" defTabSz="995363" rtl="0" fontAlgn="base">
        <a:lnSpc>
          <a:spcPts val="2000"/>
        </a:lnSpc>
        <a:spcBef>
          <a:spcPct val="0"/>
        </a:spcBef>
        <a:spcAft>
          <a:spcPct val="0"/>
        </a:spcAft>
        <a:buFont typeface="Trajan Pro" pitchFamily="18" charset="0"/>
        <a:buChar char="·"/>
        <a:defRPr sz="1500">
          <a:solidFill>
            <a:schemeClr val="tx2"/>
          </a:solidFill>
          <a:latin typeface="+mn-lt"/>
        </a:defRPr>
      </a:lvl8pPr>
      <a:lvl9pPr marL="2368550" indent="-177800" algn="l" defTabSz="995363" rtl="0" fontAlgn="base">
        <a:lnSpc>
          <a:spcPts val="2000"/>
        </a:lnSpc>
        <a:spcBef>
          <a:spcPct val="0"/>
        </a:spcBef>
        <a:spcAft>
          <a:spcPct val="0"/>
        </a:spcAft>
        <a:buFont typeface="Trajan Pro" pitchFamily="18" charset="0"/>
        <a:buChar char="·"/>
        <a:defRPr sz="15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19250" y="819150"/>
            <a:ext cx="8637588" cy="8016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title style</a:t>
            </a:r>
          </a:p>
        </p:txBody>
      </p:sp>
      <p:sp>
        <p:nvSpPr>
          <p:cNvPr id="1027" name="Rectangle 3"/>
          <p:cNvSpPr>
            <a:spLocks noGrp="1" noChangeArrowheads="1"/>
          </p:cNvSpPr>
          <p:nvPr>
            <p:ph type="body" idx="1"/>
          </p:nvPr>
        </p:nvSpPr>
        <p:spPr bwMode="auto">
          <a:xfrm>
            <a:off x="1619250" y="1673225"/>
            <a:ext cx="8637588" cy="51276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30" name="Rectangle 6"/>
          <p:cNvSpPr>
            <a:spLocks noGrp="1" noChangeArrowheads="1"/>
          </p:cNvSpPr>
          <p:nvPr>
            <p:ph type="sldNum" sz="quarter" idx="4"/>
          </p:nvPr>
        </p:nvSpPr>
        <p:spPr bwMode="auto">
          <a:xfrm>
            <a:off x="9175750" y="7024688"/>
            <a:ext cx="1079500" cy="252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lnSpc>
                <a:spcPts val="1200"/>
              </a:lnSpc>
              <a:defRPr sz="1000">
                <a:solidFill>
                  <a:schemeClr val="tx1"/>
                </a:solidFill>
                <a:latin typeface="Times New Roman" pitchFamily="18" charset="0"/>
              </a:defRPr>
            </a:lvl1pPr>
          </a:lstStyle>
          <a:p>
            <a:fld id="{55A058EB-0016-4D18-84E3-12F22358F196}" type="slidenum">
              <a:rPr lang="en-GB" smtClean="0">
                <a:solidFill>
                  <a:srgbClr val="000000"/>
                </a:solidFill>
              </a:rPr>
              <a:pPr/>
              <a:t>‹#›</a:t>
            </a:fld>
            <a:endParaRPr lang="en-GB" dirty="0">
              <a:solidFill>
                <a:srgbClr val="000000"/>
              </a:solidFill>
            </a:endParaRPr>
          </a:p>
        </p:txBody>
      </p:sp>
      <p:pic>
        <p:nvPicPr>
          <p:cNvPr id="1029" name="Picture 7" descr="Logo_small"/>
          <p:cNvPicPr>
            <a:picLocks noChangeAspect="1" noChangeArrowheads="1"/>
          </p:cNvPicPr>
          <p:nvPr userDrawn="1"/>
        </p:nvPicPr>
        <p:blipFill>
          <a:blip r:embed="rId9" cstate="print"/>
          <a:srcRect/>
          <a:stretch>
            <a:fillRect/>
          </a:stretch>
        </p:blipFill>
        <p:spPr bwMode="auto">
          <a:xfrm>
            <a:off x="254000" y="539750"/>
            <a:ext cx="749300" cy="749300"/>
          </a:xfrm>
          <a:prstGeom prst="rect">
            <a:avLst/>
          </a:prstGeom>
          <a:noFill/>
          <a:ln w="9525">
            <a:noFill/>
            <a:miter lim="800000"/>
            <a:headEnd/>
            <a:tailEnd/>
          </a:ln>
        </p:spPr>
      </p:pic>
      <p:sp>
        <p:nvSpPr>
          <p:cNvPr id="1032" name="Line 8"/>
          <p:cNvSpPr>
            <a:spLocks noChangeShapeType="1"/>
          </p:cNvSpPr>
          <p:nvPr userDrawn="1"/>
        </p:nvSpPr>
        <p:spPr bwMode="auto">
          <a:xfrm>
            <a:off x="1258888" y="539750"/>
            <a:ext cx="0" cy="969963"/>
          </a:xfrm>
          <a:prstGeom prst="line">
            <a:avLst/>
          </a:prstGeom>
          <a:noFill/>
          <a:ln w="12700">
            <a:solidFill>
              <a:schemeClr val="bg2"/>
            </a:solidFill>
            <a:round/>
            <a:headEnd/>
            <a:tailEnd/>
          </a:ln>
          <a:effectLst/>
        </p:spPr>
        <p:txBody>
          <a:bodyPr/>
          <a:lstStyle/>
          <a:p>
            <a:pPr>
              <a:defRPr/>
            </a:pPr>
            <a:endParaRPr lang="en-GB" dirty="0">
              <a:solidFill>
                <a:srgbClr val="000000"/>
              </a:solidFill>
            </a:endParaRPr>
          </a:p>
        </p:txBody>
      </p:sp>
      <p:sp>
        <p:nvSpPr>
          <p:cNvPr id="1034" name="Rectangle 10"/>
          <p:cNvSpPr>
            <a:spLocks noGrp="1" noChangeArrowheads="1"/>
          </p:cNvSpPr>
          <p:nvPr>
            <p:ph type="ftr" sz="quarter" idx="3"/>
          </p:nvPr>
        </p:nvSpPr>
        <p:spPr bwMode="auto">
          <a:xfrm>
            <a:off x="1619250" y="7024688"/>
            <a:ext cx="7197725" cy="252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smtClean="0">
                <a:solidFill>
                  <a:schemeClr val="tx1"/>
                </a:solidFill>
                <a:latin typeface="Times New Roman" pitchFamily="18" charset="0"/>
              </a:defRPr>
            </a:lvl1pPr>
          </a:lstStyle>
          <a:p>
            <a:pPr>
              <a:defRPr/>
            </a:pPr>
            <a:r>
              <a:rPr lang="en-GB" dirty="0" smtClean="0">
                <a:solidFill>
                  <a:srgbClr val="000000"/>
                </a:solidFill>
              </a:rPr>
              <a:t>Rathbone Investment Management | January 2014</a:t>
            </a:r>
            <a:endParaRPr lang="en-GB"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Lst>
  <p:hf hdr="0" dt="0"/>
  <p:txStyles>
    <p:titleStyle>
      <a:lvl1pPr algn="l" defTabSz="995363" rtl="0" eaLnBrk="0" fontAlgn="base" hangingPunct="0">
        <a:lnSpc>
          <a:spcPts val="3000"/>
        </a:lnSpc>
        <a:spcBef>
          <a:spcPct val="0"/>
        </a:spcBef>
        <a:spcAft>
          <a:spcPct val="0"/>
        </a:spcAft>
        <a:defRPr sz="2500">
          <a:solidFill>
            <a:schemeClr val="tx1"/>
          </a:solidFill>
          <a:latin typeface="+mj-lt"/>
          <a:ea typeface="+mj-ea"/>
          <a:cs typeface="+mj-cs"/>
        </a:defRPr>
      </a:lvl1pPr>
      <a:lvl2pPr algn="l" defTabSz="995363" rtl="0" eaLnBrk="0" fontAlgn="base" hangingPunct="0">
        <a:lnSpc>
          <a:spcPts val="3000"/>
        </a:lnSpc>
        <a:spcBef>
          <a:spcPct val="0"/>
        </a:spcBef>
        <a:spcAft>
          <a:spcPct val="0"/>
        </a:spcAft>
        <a:defRPr sz="2500">
          <a:solidFill>
            <a:schemeClr val="tx2"/>
          </a:solidFill>
          <a:latin typeface="Trajan Pro" pitchFamily="18" charset="0"/>
        </a:defRPr>
      </a:lvl2pPr>
      <a:lvl3pPr algn="l" defTabSz="995363" rtl="0" eaLnBrk="0" fontAlgn="base" hangingPunct="0">
        <a:lnSpc>
          <a:spcPts val="3000"/>
        </a:lnSpc>
        <a:spcBef>
          <a:spcPct val="0"/>
        </a:spcBef>
        <a:spcAft>
          <a:spcPct val="0"/>
        </a:spcAft>
        <a:defRPr sz="2500">
          <a:solidFill>
            <a:schemeClr val="tx2"/>
          </a:solidFill>
          <a:latin typeface="Trajan Pro" pitchFamily="18" charset="0"/>
        </a:defRPr>
      </a:lvl3pPr>
      <a:lvl4pPr algn="l" defTabSz="995363" rtl="0" eaLnBrk="0" fontAlgn="base" hangingPunct="0">
        <a:lnSpc>
          <a:spcPts val="3000"/>
        </a:lnSpc>
        <a:spcBef>
          <a:spcPct val="0"/>
        </a:spcBef>
        <a:spcAft>
          <a:spcPct val="0"/>
        </a:spcAft>
        <a:defRPr sz="2500">
          <a:solidFill>
            <a:schemeClr val="tx2"/>
          </a:solidFill>
          <a:latin typeface="Trajan Pro" pitchFamily="18" charset="0"/>
        </a:defRPr>
      </a:lvl4pPr>
      <a:lvl5pPr algn="l" defTabSz="995363" rtl="0" eaLnBrk="0" fontAlgn="base" hangingPunct="0">
        <a:lnSpc>
          <a:spcPts val="3000"/>
        </a:lnSpc>
        <a:spcBef>
          <a:spcPct val="0"/>
        </a:spcBef>
        <a:spcAft>
          <a:spcPct val="0"/>
        </a:spcAft>
        <a:defRPr sz="2500">
          <a:solidFill>
            <a:schemeClr val="tx2"/>
          </a:solidFill>
          <a:latin typeface="Trajan Pro" pitchFamily="18" charset="0"/>
        </a:defRPr>
      </a:lvl5pPr>
      <a:lvl6pPr marL="457200" algn="l" defTabSz="995363" rtl="0" fontAlgn="base">
        <a:lnSpc>
          <a:spcPts val="3000"/>
        </a:lnSpc>
        <a:spcBef>
          <a:spcPct val="0"/>
        </a:spcBef>
        <a:spcAft>
          <a:spcPct val="0"/>
        </a:spcAft>
        <a:defRPr sz="2500">
          <a:solidFill>
            <a:schemeClr val="tx2"/>
          </a:solidFill>
          <a:latin typeface="Trajan Pro" pitchFamily="18" charset="0"/>
        </a:defRPr>
      </a:lvl6pPr>
      <a:lvl7pPr marL="914400" algn="l" defTabSz="995363" rtl="0" fontAlgn="base">
        <a:lnSpc>
          <a:spcPts val="3000"/>
        </a:lnSpc>
        <a:spcBef>
          <a:spcPct val="0"/>
        </a:spcBef>
        <a:spcAft>
          <a:spcPct val="0"/>
        </a:spcAft>
        <a:defRPr sz="2500">
          <a:solidFill>
            <a:schemeClr val="tx2"/>
          </a:solidFill>
          <a:latin typeface="Trajan Pro" pitchFamily="18" charset="0"/>
        </a:defRPr>
      </a:lvl7pPr>
      <a:lvl8pPr marL="1371600" algn="l" defTabSz="995363" rtl="0" fontAlgn="base">
        <a:lnSpc>
          <a:spcPts val="3000"/>
        </a:lnSpc>
        <a:spcBef>
          <a:spcPct val="0"/>
        </a:spcBef>
        <a:spcAft>
          <a:spcPct val="0"/>
        </a:spcAft>
        <a:defRPr sz="2500">
          <a:solidFill>
            <a:schemeClr val="tx2"/>
          </a:solidFill>
          <a:latin typeface="Trajan Pro" pitchFamily="18" charset="0"/>
        </a:defRPr>
      </a:lvl8pPr>
      <a:lvl9pPr marL="1828800" algn="l" defTabSz="995363" rtl="0" fontAlgn="base">
        <a:lnSpc>
          <a:spcPts val="3000"/>
        </a:lnSpc>
        <a:spcBef>
          <a:spcPct val="0"/>
        </a:spcBef>
        <a:spcAft>
          <a:spcPct val="0"/>
        </a:spcAft>
        <a:defRPr sz="2500">
          <a:solidFill>
            <a:schemeClr val="tx2"/>
          </a:solidFill>
          <a:latin typeface="Trajan Pro" pitchFamily="18" charset="0"/>
        </a:defRPr>
      </a:lvl9pPr>
    </p:titleStyle>
    <p:bodyStyle>
      <a:lvl1pPr marL="0" indent="0" algn="l" defTabSz="995363" rtl="0" eaLnBrk="0" fontAlgn="base" hangingPunct="0">
        <a:lnSpc>
          <a:spcPts val="2000"/>
        </a:lnSpc>
        <a:spcBef>
          <a:spcPct val="0"/>
        </a:spcBef>
        <a:spcAft>
          <a:spcPct val="0"/>
        </a:spcAft>
        <a:buNone/>
        <a:defRPr sz="1500" b="1">
          <a:solidFill>
            <a:schemeClr val="tx1"/>
          </a:solidFill>
          <a:latin typeface="+mn-lt"/>
          <a:ea typeface="+mn-ea"/>
          <a:cs typeface="+mn-cs"/>
        </a:defRPr>
      </a:lvl1pPr>
      <a:lvl2pPr marL="0" indent="0" algn="l" defTabSz="995363" rtl="0" eaLnBrk="0" fontAlgn="base" hangingPunct="0">
        <a:lnSpc>
          <a:spcPts val="2000"/>
        </a:lnSpc>
        <a:spcBef>
          <a:spcPct val="0"/>
        </a:spcBef>
        <a:spcAft>
          <a:spcPct val="0"/>
        </a:spcAft>
        <a:buNone/>
        <a:defRPr sz="1500" b="1">
          <a:solidFill>
            <a:schemeClr val="tx1"/>
          </a:solidFill>
          <a:latin typeface="Times New Roman"/>
          <a:cs typeface="Times New Roman"/>
        </a:defRPr>
      </a:lvl2pPr>
      <a:lvl3pPr marL="0" indent="3175" algn="l" defTabSz="995363" rtl="0" eaLnBrk="0" fontAlgn="base" hangingPunct="0">
        <a:lnSpc>
          <a:spcPts val="2000"/>
        </a:lnSpc>
        <a:spcBef>
          <a:spcPct val="0"/>
        </a:spcBef>
        <a:spcAft>
          <a:spcPct val="0"/>
        </a:spcAft>
        <a:buNone/>
        <a:defRPr sz="1500">
          <a:solidFill>
            <a:schemeClr val="tx1"/>
          </a:solidFill>
          <a:latin typeface="Times New Roman"/>
          <a:cs typeface="Times New Roman"/>
        </a:defRPr>
      </a:lvl3pPr>
      <a:lvl4pPr marL="180000" indent="-180000" algn="l" defTabSz="995363" rtl="0" eaLnBrk="0" fontAlgn="base" hangingPunct="0">
        <a:lnSpc>
          <a:spcPts val="2000"/>
        </a:lnSpc>
        <a:spcBef>
          <a:spcPct val="0"/>
        </a:spcBef>
        <a:spcAft>
          <a:spcPct val="0"/>
        </a:spcAft>
        <a:buFont typeface="Arial"/>
        <a:buChar char="•"/>
        <a:defRPr sz="1500">
          <a:solidFill>
            <a:schemeClr val="tx1"/>
          </a:solidFill>
          <a:latin typeface="Times New Roman"/>
          <a:cs typeface="Times New Roman"/>
        </a:defRPr>
      </a:lvl4pPr>
      <a:lvl5pPr marL="360000" indent="-180000" algn="l" defTabSz="995363" rtl="0" eaLnBrk="0" fontAlgn="base" hangingPunct="0">
        <a:lnSpc>
          <a:spcPts val="2000"/>
        </a:lnSpc>
        <a:spcBef>
          <a:spcPct val="0"/>
        </a:spcBef>
        <a:spcAft>
          <a:spcPct val="0"/>
        </a:spcAft>
        <a:buFont typeface="Lucida Grande"/>
        <a:buChar char="-"/>
        <a:defRPr sz="1500">
          <a:solidFill>
            <a:schemeClr val="tx1"/>
          </a:solidFill>
          <a:latin typeface="Times New Roman"/>
          <a:cs typeface="Times New Roman"/>
        </a:defRPr>
      </a:lvl5pPr>
      <a:lvl6pPr marL="996950" indent="-177800" algn="l" defTabSz="995363" rtl="0" fontAlgn="base">
        <a:lnSpc>
          <a:spcPts val="2000"/>
        </a:lnSpc>
        <a:spcBef>
          <a:spcPct val="0"/>
        </a:spcBef>
        <a:spcAft>
          <a:spcPct val="0"/>
        </a:spcAft>
        <a:buFont typeface="Trajan Pro" pitchFamily="18" charset="0"/>
        <a:buChar char="·"/>
        <a:defRPr sz="1500">
          <a:solidFill>
            <a:schemeClr val="tx2"/>
          </a:solidFill>
          <a:latin typeface="+mn-lt"/>
        </a:defRPr>
      </a:lvl6pPr>
      <a:lvl7pPr marL="1454150" indent="-177800" algn="l" defTabSz="995363" rtl="0" fontAlgn="base">
        <a:lnSpc>
          <a:spcPts val="2000"/>
        </a:lnSpc>
        <a:spcBef>
          <a:spcPct val="0"/>
        </a:spcBef>
        <a:spcAft>
          <a:spcPct val="0"/>
        </a:spcAft>
        <a:buFont typeface="Trajan Pro" pitchFamily="18" charset="0"/>
        <a:buChar char="·"/>
        <a:defRPr sz="1500">
          <a:solidFill>
            <a:schemeClr val="tx2"/>
          </a:solidFill>
          <a:latin typeface="+mn-lt"/>
        </a:defRPr>
      </a:lvl7pPr>
      <a:lvl8pPr marL="1911350" indent="-177800" algn="l" defTabSz="995363" rtl="0" fontAlgn="base">
        <a:lnSpc>
          <a:spcPts val="2000"/>
        </a:lnSpc>
        <a:spcBef>
          <a:spcPct val="0"/>
        </a:spcBef>
        <a:spcAft>
          <a:spcPct val="0"/>
        </a:spcAft>
        <a:buFont typeface="Trajan Pro" pitchFamily="18" charset="0"/>
        <a:buChar char="·"/>
        <a:defRPr sz="1500">
          <a:solidFill>
            <a:schemeClr val="tx2"/>
          </a:solidFill>
          <a:latin typeface="+mn-lt"/>
        </a:defRPr>
      </a:lvl8pPr>
      <a:lvl9pPr marL="2368550" indent="-177800" algn="l" defTabSz="995363" rtl="0" fontAlgn="base">
        <a:lnSpc>
          <a:spcPts val="2000"/>
        </a:lnSpc>
        <a:spcBef>
          <a:spcPct val="0"/>
        </a:spcBef>
        <a:spcAft>
          <a:spcPct val="0"/>
        </a:spcAft>
        <a:buFont typeface="Trajan Pro" pitchFamily="18" charset="0"/>
        <a:buChar char="·"/>
        <a:defRPr sz="15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1619250" y="819150"/>
            <a:ext cx="8637588" cy="8016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title style</a:t>
            </a:r>
          </a:p>
        </p:txBody>
      </p:sp>
      <p:sp>
        <p:nvSpPr>
          <p:cNvPr id="5123" name="Rectangle 3"/>
          <p:cNvSpPr>
            <a:spLocks noGrp="1" noChangeArrowheads="1"/>
          </p:cNvSpPr>
          <p:nvPr>
            <p:ph type="body" idx="1"/>
          </p:nvPr>
        </p:nvSpPr>
        <p:spPr bwMode="auto">
          <a:xfrm>
            <a:off x="1619250" y="1673225"/>
            <a:ext cx="8637588" cy="51276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26628" name="Rectangle 4"/>
          <p:cNvSpPr>
            <a:spLocks noGrp="1" noChangeArrowheads="1"/>
          </p:cNvSpPr>
          <p:nvPr>
            <p:ph type="sldNum" sz="quarter" idx="4"/>
          </p:nvPr>
        </p:nvSpPr>
        <p:spPr bwMode="auto">
          <a:xfrm>
            <a:off x="9175750" y="7024688"/>
            <a:ext cx="1079500" cy="252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lnSpc>
                <a:spcPts val="1200"/>
              </a:lnSpc>
              <a:defRPr sz="1000">
                <a:solidFill>
                  <a:schemeClr val="tx1"/>
                </a:solidFill>
                <a:latin typeface="Times New Roman" pitchFamily="18" charset="0"/>
              </a:defRPr>
            </a:lvl1pPr>
          </a:lstStyle>
          <a:p>
            <a:fld id="{D13E7A39-B92D-4E77-B956-EB7554A79941}" type="slidenum">
              <a:rPr lang="en-GB" smtClean="0"/>
              <a:pPr/>
              <a:t>‹#›</a:t>
            </a:fld>
            <a:endParaRPr lang="en-GB" dirty="0"/>
          </a:p>
        </p:txBody>
      </p:sp>
      <p:pic>
        <p:nvPicPr>
          <p:cNvPr id="5125" name="Picture 5" descr="Logo_small"/>
          <p:cNvPicPr>
            <a:picLocks noChangeAspect="1" noChangeArrowheads="1"/>
          </p:cNvPicPr>
          <p:nvPr userDrawn="1"/>
        </p:nvPicPr>
        <p:blipFill>
          <a:blip r:embed="rId4" cstate="print"/>
          <a:srcRect/>
          <a:stretch>
            <a:fillRect/>
          </a:stretch>
        </p:blipFill>
        <p:spPr bwMode="auto">
          <a:xfrm>
            <a:off x="254000" y="539750"/>
            <a:ext cx="749300" cy="749300"/>
          </a:xfrm>
          <a:prstGeom prst="rect">
            <a:avLst/>
          </a:prstGeom>
          <a:noFill/>
          <a:ln w="9525">
            <a:noFill/>
            <a:miter lim="800000"/>
            <a:headEnd/>
            <a:tailEnd/>
          </a:ln>
        </p:spPr>
      </p:pic>
      <p:sp>
        <p:nvSpPr>
          <p:cNvPr id="26630" name="Line 6"/>
          <p:cNvSpPr>
            <a:spLocks noChangeShapeType="1"/>
          </p:cNvSpPr>
          <p:nvPr userDrawn="1"/>
        </p:nvSpPr>
        <p:spPr bwMode="auto">
          <a:xfrm>
            <a:off x="1258888" y="539750"/>
            <a:ext cx="0" cy="969963"/>
          </a:xfrm>
          <a:prstGeom prst="line">
            <a:avLst/>
          </a:prstGeom>
          <a:noFill/>
          <a:ln w="12700">
            <a:solidFill>
              <a:schemeClr val="bg2"/>
            </a:solidFill>
            <a:round/>
            <a:headEnd/>
            <a:tailEnd/>
          </a:ln>
          <a:effectLst/>
        </p:spPr>
        <p:txBody>
          <a:bodyPr/>
          <a:lstStyle/>
          <a:p>
            <a:pPr>
              <a:defRPr/>
            </a:pPr>
            <a:endParaRPr lang="en-GB" dirty="0"/>
          </a:p>
        </p:txBody>
      </p:sp>
      <p:sp>
        <p:nvSpPr>
          <p:cNvPr id="26631" name="Rectangle 7"/>
          <p:cNvSpPr>
            <a:spLocks noGrp="1" noChangeArrowheads="1"/>
          </p:cNvSpPr>
          <p:nvPr>
            <p:ph type="ftr" sz="quarter" idx="3"/>
          </p:nvPr>
        </p:nvSpPr>
        <p:spPr bwMode="auto">
          <a:xfrm>
            <a:off x="1619250" y="7024688"/>
            <a:ext cx="7197725" cy="252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smtClean="0">
                <a:solidFill>
                  <a:schemeClr val="tx1"/>
                </a:solidFill>
                <a:latin typeface="+mn-lt"/>
              </a:defRPr>
            </a:lvl1pPr>
          </a:lstStyle>
          <a:p>
            <a:pPr>
              <a:defRPr/>
            </a:pPr>
            <a:r>
              <a:rPr lang="en-GB" dirty="0" smtClean="0"/>
              <a:t>Rathbone Investment Management | January 2014</a:t>
            </a:r>
            <a:endParaRPr lang="en-GB" dirty="0"/>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Lst>
  <p:hf hdr="0" dt="0"/>
  <p:txStyles>
    <p:titleStyle>
      <a:lvl1pPr algn="l" defTabSz="995363" rtl="0" eaLnBrk="0" fontAlgn="base" hangingPunct="0">
        <a:lnSpc>
          <a:spcPts val="3000"/>
        </a:lnSpc>
        <a:spcBef>
          <a:spcPct val="0"/>
        </a:spcBef>
        <a:spcAft>
          <a:spcPct val="0"/>
        </a:spcAft>
        <a:defRPr sz="2500">
          <a:solidFill>
            <a:schemeClr val="tx1"/>
          </a:solidFill>
          <a:latin typeface="+mj-lt"/>
          <a:ea typeface="+mj-ea"/>
          <a:cs typeface="+mj-cs"/>
        </a:defRPr>
      </a:lvl1pPr>
      <a:lvl2pPr algn="l" defTabSz="995363" rtl="0" eaLnBrk="0" fontAlgn="base" hangingPunct="0">
        <a:lnSpc>
          <a:spcPts val="3000"/>
        </a:lnSpc>
        <a:spcBef>
          <a:spcPct val="0"/>
        </a:spcBef>
        <a:spcAft>
          <a:spcPct val="0"/>
        </a:spcAft>
        <a:defRPr sz="2500">
          <a:solidFill>
            <a:schemeClr val="tx2"/>
          </a:solidFill>
          <a:latin typeface="Trajan Pro" pitchFamily="18" charset="0"/>
        </a:defRPr>
      </a:lvl2pPr>
      <a:lvl3pPr algn="l" defTabSz="995363" rtl="0" eaLnBrk="0" fontAlgn="base" hangingPunct="0">
        <a:lnSpc>
          <a:spcPts val="3000"/>
        </a:lnSpc>
        <a:spcBef>
          <a:spcPct val="0"/>
        </a:spcBef>
        <a:spcAft>
          <a:spcPct val="0"/>
        </a:spcAft>
        <a:defRPr sz="2500">
          <a:solidFill>
            <a:schemeClr val="tx2"/>
          </a:solidFill>
          <a:latin typeface="Trajan Pro" pitchFamily="18" charset="0"/>
        </a:defRPr>
      </a:lvl3pPr>
      <a:lvl4pPr algn="l" defTabSz="995363" rtl="0" eaLnBrk="0" fontAlgn="base" hangingPunct="0">
        <a:lnSpc>
          <a:spcPts val="3000"/>
        </a:lnSpc>
        <a:spcBef>
          <a:spcPct val="0"/>
        </a:spcBef>
        <a:spcAft>
          <a:spcPct val="0"/>
        </a:spcAft>
        <a:defRPr sz="2500">
          <a:solidFill>
            <a:schemeClr val="tx2"/>
          </a:solidFill>
          <a:latin typeface="Trajan Pro" pitchFamily="18" charset="0"/>
        </a:defRPr>
      </a:lvl4pPr>
      <a:lvl5pPr algn="l" defTabSz="995363" rtl="0" eaLnBrk="0" fontAlgn="base" hangingPunct="0">
        <a:lnSpc>
          <a:spcPts val="3000"/>
        </a:lnSpc>
        <a:spcBef>
          <a:spcPct val="0"/>
        </a:spcBef>
        <a:spcAft>
          <a:spcPct val="0"/>
        </a:spcAft>
        <a:defRPr sz="2500">
          <a:solidFill>
            <a:schemeClr val="tx2"/>
          </a:solidFill>
          <a:latin typeface="Trajan Pro" pitchFamily="18" charset="0"/>
        </a:defRPr>
      </a:lvl5pPr>
      <a:lvl6pPr marL="457200" algn="l" defTabSz="995363" rtl="0" fontAlgn="base">
        <a:lnSpc>
          <a:spcPts val="3000"/>
        </a:lnSpc>
        <a:spcBef>
          <a:spcPct val="0"/>
        </a:spcBef>
        <a:spcAft>
          <a:spcPct val="0"/>
        </a:spcAft>
        <a:defRPr sz="2500">
          <a:solidFill>
            <a:schemeClr val="tx2"/>
          </a:solidFill>
          <a:latin typeface="Trajan Pro" pitchFamily="18" charset="0"/>
        </a:defRPr>
      </a:lvl6pPr>
      <a:lvl7pPr marL="914400" algn="l" defTabSz="995363" rtl="0" fontAlgn="base">
        <a:lnSpc>
          <a:spcPts val="3000"/>
        </a:lnSpc>
        <a:spcBef>
          <a:spcPct val="0"/>
        </a:spcBef>
        <a:spcAft>
          <a:spcPct val="0"/>
        </a:spcAft>
        <a:defRPr sz="2500">
          <a:solidFill>
            <a:schemeClr val="tx2"/>
          </a:solidFill>
          <a:latin typeface="Trajan Pro" pitchFamily="18" charset="0"/>
        </a:defRPr>
      </a:lvl7pPr>
      <a:lvl8pPr marL="1371600" algn="l" defTabSz="995363" rtl="0" fontAlgn="base">
        <a:lnSpc>
          <a:spcPts val="3000"/>
        </a:lnSpc>
        <a:spcBef>
          <a:spcPct val="0"/>
        </a:spcBef>
        <a:spcAft>
          <a:spcPct val="0"/>
        </a:spcAft>
        <a:defRPr sz="2500">
          <a:solidFill>
            <a:schemeClr val="tx2"/>
          </a:solidFill>
          <a:latin typeface="Trajan Pro" pitchFamily="18" charset="0"/>
        </a:defRPr>
      </a:lvl8pPr>
      <a:lvl9pPr marL="1828800" algn="l" defTabSz="995363" rtl="0" fontAlgn="base">
        <a:lnSpc>
          <a:spcPts val="3000"/>
        </a:lnSpc>
        <a:spcBef>
          <a:spcPct val="0"/>
        </a:spcBef>
        <a:spcAft>
          <a:spcPct val="0"/>
        </a:spcAft>
        <a:defRPr sz="2500">
          <a:solidFill>
            <a:schemeClr val="tx2"/>
          </a:solidFill>
          <a:latin typeface="Trajan Pro" pitchFamily="18" charset="0"/>
        </a:defRPr>
      </a:lvl9pPr>
    </p:titleStyle>
    <p:bodyStyle>
      <a:lvl1pPr marL="0" indent="0" algn="l" defTabSz="995363" rtl="0" eaLnBrk="0" fontAlgn="base" hangingPunct="0">
        <a:lnSpc>
          <a:spcPts val="1400"/>
        </a:lnSpc>
        <a:spcBef>
          <a:spcPct val="0"/>
        </a:spcBef>
        <a:spcAft>
          <a:spcPct val="0"/>
        </a:spcAft>
        <a:buNone/>
        <a:defRPr sz="1200" b="1">
          <a:solidFill>
            <a:schemeClr val="tx1"/>
          </a:solidFill>
          <a:latin typeface="+mn-lt"/>
          <a:ea typeface="+mn-ea"/>
          <a:cs typeface="+mn-cs"/>
        </a:defRPr>
      </a:lvl1pPr>
      <a:lvl2pPr marL="1588" indent="-1588" algn="l" defTabSz="995363" rtl="0" eaLnBrk="0" fontAlgn="base" hangingPunct="0">
        <a:lnSpc>
          <a:spcPts val="1400"/>
        </a:lnSpc>
        <a:spcBef>
          <a:spcPct val="0"/>
        </a:spcBef>
        <a:spcAft>
          <a:spcPct val="0"/>
        </a:spcAft>
        <a:buNone/>
        <a:defRPr sz="1200">
          <a:solidFill>
            <a:schemeClr val="tx1"/>
          </a:solidFill>
          <a:latin typeface="+mn-lt"/>
        </a:defRPr>
      </a:lvl2pPr>
      <a:lvl3pPr marL="95250" indent="-92075" algn="l" defTabSz="995363" rtl="0" eaLnBrk="0" fontAlgn="base" hangingPunct="0">
        <a:lnSpc>
          <a:spcPts val="1400"/>
        </a:lnSpc>
        <a:spcBef>
          <a:spcPct val="0"/>
        </a:spcBef>
        <a:spcAft>
          <a:spcPct val="0"/>
        </a:spcAft>
        <a:buChar char="•"/>
        <a:defRPr sz="1200">
          <a:solidFill>
            <a:schemeClr val="tx1"/>
          </a:solidFill>
          <a:latin typeface="+mn-lt"/>
        </a:defRPr>
      </a:lvl3pPr>
      <a:lvl4pPr marL="180975" indent="-84138" algn="l" defTabSz="995363" rtl="0" eaLnBrk="0" fontAlgn="base" hangingPunct="0">
        <a:lnSpc>
          <a:spcPts val="1400"/>
        </a:lnSpc>
        <a:spcBef>
          <a:spcPct val="0"/>
        </a:spcBef>
        <a:spcAft>
          <a:spcPct val="0"/>
        </a:spcAft>
        <a:buFont typeface="Times New Roman" pitchFamily="18" charset="0"/>
        <a:buChar char="-"/>
        <a:defRPr sz="1200">
          <a:solidFill>
            <a:schemeClr val="tx1"/>
          </a:solidFill>
          <a:latin typeface="+mn-lt"/>
        </a:defRPr>
      </a:lvl4pPr>
      <a:lvl5pPr marL="276225" indent="-93663" algn="l" defTabSz="995363" rtl="0" eaLnBrk="0" fontAlgn="base" hangingPunct="0">
        <a:lnSpc>
          <a:spcPts val="1400"/>
        </a:lnSpc>
        <a:spcBef>
          <a:spcPct val="0"/>
        </a:spcBef>
        <a:spcAft>
          <a:spcPct val="0"/>
        </a:spcAft>
        <a:buFont typeface="Times New Roman" pitchFamily="18" charset="0"/>
        <a:buChar char="•"/>
        <a:defRPr sz="1200">
          <a:solidFill>
            <a:schemeClr val="tx1"/>
          </a:solidFill>
          <a:latin typeface="+mn-lt"/>
        </a:defRPr>
      </a:lvl5pPr>
      <a:lvl6pPr marL="733425" indent="-93663" algn="l" defTabSz="995363" rtl="0" fontAlgn="base">
        <a:lnSpc>
          <a:spcPts val="1400"/>
        </a:lnSpc>
        <a:spcBef>
          <a:spcPct val="0"/>
        </a:spcBef>
        <a:spcAft>
          <a:spcPct val="0"/>
        </a:spcAft>
        <a:buFont typeface="Times New Roman" pitchFamily="18" charset="0"/>
        <a:buChar char="•"/>
        <a:defRPr sz="1200">
          <a:solidFill>
            <a:schemeClr val="tx2"/>
          </a:solidFill>
          <a:latin typeface="+mn-lt"/>
        </a:defRPr>
      </a:lvl6pPr>
      <a:lvl7pPr marL="1190625" indent="-93663" algn="l" defTabSz="995363" rtl="0" fontAlgn="base">
        <a:lnSpc>
          <a:spcPts val="1400"/>
        </a:lnSpc>
        <a:spcBef>
          <a:spcPct val="0"/>
        </a:spcBef>
        <a:spcAft>
          <a:spcPct val="0"/>
        </a:spcAft>
        <a:buFont typeface="Times New Roman" pitchFamily="18" charset="0"/>
        <a:buChar char="•"/>
        <a:defRPr sz="1200">
          <a:solidFill>
            <a:schemeClr val="tx2"/>
          </a:solidFill>
          <a:latin typeface="+mn-lt"/>
        </a:defRPr>
      </a:lvl7pPr>
      <a:lvl8pPr marL="1647825" indent="-93663" algn="l" defTabSz="995363" rtl="0" fontAlgn="base">
        <a:lnSpc>
          <a:spcPts val="1400"/>
        </a:lnSpc>
        <a:spcBef>
          <a:spcPct val="0"/>
        </a:spcBef>
        <a:spcAft>
          <a:spcPct val="0"/>
        </a:spcAft>
        <a:buFont typeface="Times New Roman" pitchFamily="18" charset="0"/>
        <a:buChar char="•"/>
        <a:defRPr sz="1200">
          <a:solidFill>
            <a:schemeClr val="tx2"/>
          </a:solidFill>
          <a:latin typeface="+mn-lt"/>
        </a:defRPr>
      </a:lvl8pPr>
      <a:lvl9pPr marL="2105025" indent="-93663" algn="l" defTabSz="995363" rtl="0" fontAlgn="base">
        <a:lnSpc>
          <a:spcPts val="1400"/>
        </a:lnSpc>
        <a:spcBef>
          <a:spcPct val="0"/>
        </a:spcBef>
        <a:spcAft>
          <a:spcPct val="0"/>
        </a:spcAft>
        <a:buFont typeface="Times New Roman" pitchFamily="18" charset="0"/>
        <a:buChar char="•"/>
        <a:defRPr sz="12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1619250" y="819150"/>
            <a:ext cx="8637588" cy="8016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title style</a:t>
            </a:r>
          </a:p>
        </p:txBody>
      </p:sp>
      <p:sp>
        <p:nvSpPr>
          <p:cNvPr id="6147" name="Rectangle 3"/>
          <p:cNvSpPr>
            <a:spLocks noGrp="1" noChangeArrowheads="1"/>
          </p:cNvSpPr>
          <p:nvPr>
            <p:ph type="body" idx="1"/>
          </p:nvPr>
        </p:nvSpPr>
        <p:spPr bwMode="auto">
          <a:xfrm>
            <a:off x="1619250" y="1673224"/>
            <a:ext cx="8637588" cy="5130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29700" name="Rectangle 4"/>
          <p:cNvSpPr>
            <a:spLocks noGrp="1" noChangeArrowheads="1"/>
          </p:cNvSpPr>
          <p:nvPr>
            <p:ph type="sldNum" sz="quarter" idx="4"/>
          </p:nvPr>
        </p:nvSpPr>
        <p:spPr bwMode="auto">
          <a:xfrm>
            <a:off x="9175750" y="7024688"/>
            <a:ext cx="1079500" cy="252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lnSpc>
                <a:spcPts val="1200"/>
              </a:lnSpc>
              <a:defRPr sz="1000">
                <a:solidFill>
                  <a:schemeClr val="tx1"/>
                </a:solidFill>
                <a:latin typeface="Times New Roman" pitchFamily="18" charset="0"/>
              </a:defRPr>
            </a:lvl1pPr>
          </a:lstStyle>
          <a:p>
            <a:fld id="{B8C0133F-E317-498A-BB6D-0C114891A6E4}" type="slidenum">
              <a:rPr lang="en-GB" smtClean="0"/>
              <a:pPr/>
              <a:t>‹#›</a:t>
            </a:fld>
            <a:endParaRPr lang="en-GB" dirty="0"/>
          </a:p>
        </p:txBody>
      </p:sp>
      <p:pic>
        <p:nvPicPr>
          <p:cNvPr id="6149" name="Picture 5" descr="Logo_small"/>
          <p:cNvPicPr>
            <a:picLocks noChangeAspect="1" noChangeArrowheads="1"/>
          </p:cNvPicPr>
          <p:nvPr userDrawn="1"/>
        </p:nvPicPr>
        <p:blipFill>
          <a:blip r:embed="rId6" cstate="print"/>
          <a:srcRect/>
          <a:stretch>
            <a:fillRect/>
          </a:stretch>
        </p:blipFill>
        <p:spPr bwMode="auto">
          <a:xfrm>
            <a:off x="254000" y="539750"/>
            <a:ext cx="749300" cy="749300"/>
          </a:xfrm>
          <a:prstGeom prst="rect">
            <a:avLst/>
          </a:prstGeom>
          <a:noFill/>
          <a:ln w="9525">
            <a:noFill/>
            <a:miter lim="800000"/>
            <a:headEnd/>
            <a:tailEnd/>
          </a:ln>
        </p:spPr>
      </p:pic>
      <p:sp>
        <p:nvSpPr>
          <p:cNvPr id="29702" name="Line 6"/>
          <p:cNvSpPr>
            <a:spLocks noChangeShapeType="1"/>
          </p:cNvSpPr>
          <p:nvPr userDrawn="1"/>
        </p:nvSpPr>
        <p:spPr bwMode="auto">
          <a:xfrm>
            <a:off x="1258888" y="539750"/>
            <a:ext cx="0" cy="969963"/>
          </a:xfrm>
          <a:prstGeom prst="line">
            <a:avLst/>
          </a:prstGeom>
          <a:noFill/>
          <a:ln w="12700">
            <a:solidFill>
              <a:schemeClr val="bg2"/>
            </a:solidFill>
            <a:round/>
            <a:headEnd/>
            <a:tailEnd/>
          </a:ln>
          <a:effectLst/>
        </p:spPr>
        <p:txBody>
          <a:bodyPr/>
          <a:lstStyle/>
          <a:p>
            <a:pPr>
              <a:defRPr/>
            </a:pPr>
            <a:endParaRPr lang="en-GB" dirty="0"/>
          </a:p>
        </p:txBody>
      </p:sp>
      <p:sp>
        <p:nvSpPr>
          <p:cNvPr id="29703" name="Rectangle 7"/>
          <p:cNvSpPr>
            <a:spLocks noGrp="1" noChangeArrowheads="1"/>
          </p:cNvSpPr>
          <p:nvPr>
            <p:ph type="ftr" sz="quarter" idx="3"/>
          </p:nvPr>
        </p:nvSpPr>
        <p:spPr bwMode="auto">
          <a:xfrm>
            <a:off x="1619250" y="7024688"/>
            <a:ext cx="7197725" cy="252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smtClean="0">
                <a:solidFill>
                  <a:schemeClr val="tx1"/>
                </a:solidFill>
                <a:latin typeface="+mn-lt"/>
              </a:defRPr>
            </a:lvl1pPr>
          </a:lstStyle>
          <a:p>
            <a:pPr>
              <a:defRPr/>
            </a:pPr>
            <a:r>
              <a:rPr lang="en-GB" dirty="0" smtClean="0"/>
              <a:t>Rathbone Investment Management | January 2014</a:t>
            </a:r>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dt="0"/>
  <p:txStyles>
    <p:titleStyle>
      <a:lvl1pPr algn="l" defTabSz="995363" rtl="0" eaLnBrk="0" fontAlgn="base" hangingPunct="0">
        <a:lnSpc>
          <a:spcPts val="3000"/>
        </a:lnSpc>
        <a:spcBef>
          <a:spcPct val="0"/>
        </a:spcBef>
        <a:spcAft>
          <a:spcPct val="0"/>
        </a:spcAft>
        <a:defRPr sz="2500">
          <a:solidFill>
            <a:schemeClr val="tx1"/>
          </a:solidFill>
          <a:latin typeface="+mj-lt"/>
          <a:ea typeface="+mj-ea"/>
          <a:cs typeface="+mj-cs"/>
        </a:defRPr>
      </a:lvl1pPr>
      <a:lvl2pPr algn="l" defTabSz="995363" rtl="0" eaLnBrk="0" fontAlgn="base" hangingPunct="0">
        <a:lnSpc>
          <a:spcPts val="3000"/>
        </a:lnSpc>
        <a:spcBef>
          <a:spcPct val="0"/>
        </a:spcBef>
        <a:spcAft>
          <a:spcPct val="0"/>
        </a:spcAft>
        <a:defRPr sz="2500">
          <a:solidFill>
            <a:schemeClr val="tx2"/>
          </a:solidFill>
          <a:latin typeface="Trajan Pro" pitchFamily="18" charset="0"/>
        </a:defRPr>
      </a:lvl2pPr>
      <a:lvl3pPr algn="l" defTabSz="995363" rtl="0" eaLnBrk="0" fontAlgn="base" hangingPunct="0">
        <a:lnSpc>
          <a:spcPts val="3000"/>
        </a:lnSpc>
        <a:spcBef>
          <a:spcPct val="0"/>
        </a:spcBef>
        <a:spcAft>
          <a:spcPct val="0"/>
        </a:spcAft>
        <a:defRPr sz="2500">
          <a:solidFill>
            <a:schemeClr val="tx2"/>
          </a:solidFill>
          <a:latin typeface="Trajan Pro" pitchFamily="18" charset="0"/>
        </a:defRPr>
      </a:lvl3pPr>
      <a:lvl4pPr algn="l" defTabSz="995363" rtl="0" eaLnBrk="0" fontAlgn="base" hangingPunct="0">
        <a:lnSpc>
          <a:spcPts val="3000"/>
        </a:lnSpc>
        <a:spcBef>
          <a:spcPct val="0"/>
        </a:spcBef>
        <a:spcAft>
          <a:spcPct val="0"/>
        </a:spcAft>
        <a:defRPr sz="2500">
          <a:solidFill>
            <a:schemeClr val="tx2"/>
          </a:solidFill>
          <a:latin typeface="Trajan Pro" pitchFamily="18" charset="0"/>
        </a:defRPr>
      </a:lvl4pPr>
      <a:lvl5pPr algn="l" defTabSz="995363" rtl="0" eaLnBrk="0" fontAlgn="base" hangingPunct="0">
        <a:lnSpc>
          <a:spcPts val="3000"/>
        </a:lnSpc>
        <a:spcBef>
          <a:spcPct val="0"/>
        </a:spcBef>
        <a:spcAft>
          <a:spcPct val="0"/>
        </a:spcAft>
        <a:defRPr sz="2500">
          <a:solidFill>
            <a:schemeClr val="tx2"/>
          </a:solidFill>
          <a:latin typeface="Trajan Pro" pitchFamily="18" charset="0"/>
        </a:defRPr>
      </a:lvl5pPr>
      <a:lvl6pPr marL="457200" algn="l" defTabSz="995363" rtl="0" fontAlgn="base">
        <a:lnSpc>
          <a:spcPts val="3000"/>
        </a:lnSpc>
        <a:spcBef>
          <a:spcPct val="0"/>
        </a:spcBef>
        <a:spcAft>
          <a:spcPct val="0"/>
        </a:spcAft>
        <a:defRPr sz="2500">
          <a:solidFill>
            <a:schemeClr val="tx2"/>
          </a:solidFill>
          <a:latin typeface="Trajan Pro" pitchFamily="18" charset="0"/>
        </a:defRPr>
      </a:lvl6pPr>
      <a:lvl7pPr marL="914400" algn="l" defTabSz="995363" rtl="0" fontAlgn="base">
        <a:lnSpc>
          <a:spcPts val="3000"/>
        </a:lnSpc>
        <a:spcBef>
          <a:spcPct val="0"/>
        </a:spcBef>
        <a:spcAft>
          <a:spcPct val="0"/>
        </a:spcAft>
        <a:defRPr sz="2500">
          <a:solidFill>
            <a:schemeClr val="tx2"/>
          </a:solidFill>
          <a:latin typeface="Trajan Pro" pitchFamily="18" charset="0"/>
        </a:defRPr>
      </a:lvl7pPr>
      <a:lvl8pPr marL="1371600" algn="l" defTabSz="995363" rtl="0" fontAlgn="base">
        <a:lnSpc>
          <a:spcPts val="3000"/>
        </a:lnSpc>
        <a:spcBef>
          <a:spcPct val="0"/>
        </a:spcBef>
        <a:spcAft>
          <a:spcPct val="0"/>
        </a:spcAft>
        <a:defRPr sz="2500">
          <a:solidFill>
            <a:schemeClr val="tx2"/>
          </a:solidFill>
          <a:latin typeface="Trajan Pro" pitchFamily="18" charset="0"/>
        </a:defRPr>
      </a:lvl8pPr>
      <a:lvl9pPr marL="1828800" algn="l" defTabSz="995363" rtl="0" fontAlgn="base">
        <a:lnSpc>
          <a:spcPts val="3000"/>
        </a:lnSpc>
        <a:spcBef>
          <a:spcPct val="0"/>
        </a:spcBef>
        <a:spcAft>
          <a:spcPct val="0"/>
        </a:spcAft>
        <a:defRPr sz="2500">
          <a:solidFill>
            <a:schemeClr val="tx2"/>
          </a:solidFill>
          <a:latin typeface="Trajan Pro" pitchFamily="18" charset="0"/>
        </a:defRPr>
      </a:lvl9pPr>
    </p:titleStyle>
    <p:bodyStyle>
      <a:lvl1pPr marL="342900" indent="-342900" algn="l" defTabSz="995363" rtl="0" eaLnBrk="0" fontAlgn="base" hangingPunct="0">
        <a:lnSpc>
          <a:spcPts val="1200"/>
        </a:lnSpc>
        <a:spcBef>
          <a:spcPct val="0"/>
        </a:spcBef>
        <a:spcAft>
          <a:spcPct val="0"/>
        </a:spcAft>
        <a:buNone/>
        <a:defRPr sz="1000" b="1">
          <a:solidFill>
            <a:schemeClr val="tx1"/>
          </a:solidFill>
          <a:latin typeface="+mn-lt"/>
          <a:ea typeface="+mn-ea"/>
          <a:cs typeface="+mn-cs"/>
        </a:defRPr>
      </a:lvl1pPr>
      <a:lvl2pPr marL="1588" indent="-1588" algn="l" defTabSz="995363" rtl="0" eaLnBrk="0" fontAlgn="base" hangingPunct="0">
        <a:lnSpc>
          <a:spcPts val="1200"/>
        </a:lnSpc>
        <a:spcBef>
          <a:spcPct val="0"/>
        </a:spcBef>
        <a:spcAft>
          <a:spcPct val="0"/>
        </a:spcAft>
        <a:buNone/>
        <a:defRPr sz="1000">
          <a:solidFill>
            <a:schemeClr val="tx1"/>
          </a:solidFill>
          <a:latin typeface="+mn-lt"/>
        </a:defRPr>
      </a:lvl2pPr>
      <a:lvl3pPr marL="95250" indent="-92075" algn="l" defTabSz="995363" rtl="0" eaLnBrk="0" fontAlgn="base" hangingPunct="0">
        <a:lnSpc>
          <a:spcPts val="1200"/>
        </a:lnSpc>
        <a:spcBef>
          <a:spcPct val="0"/>
        </a:spcBef>
        <a:spcAft>
          <a:spcPct val="0"/>
        </a:spcAft>
        <a:buChar char="•"/>
        <a:defRPr sz="1000">
          <a:solidFill>
            <a:schemeClr val="tx1"/>
          </a:solidFill>
          <a:latin typeface="+mn-lt"/>
        </a:defRPr>
      </a:lvl3pPr>
      <a:lvl4pPr marL="180975" indent="-84138" algn="l" defTabSz="995363" rtl="0" eaLnBrk="0" fontAlgn="base" hangingPunct="0">
        <a:lnSpc>
          <a:spcPts val="1200"/>
        </a:lnSpc>
        <a:spcBef>
          <a:spcPct val="0"/>
        </a:spcBef>
        <a:spcAft>
          <a:spcPct val="0"/>
        </a:spcAft>
        <a:buFont typeface="Times New Roman" pitchFamily="18" charset="0"/>
        <a:buChar char="-"/>
        <a:defRPr sz="1000">
          <a:solidFill>
            <a:schemeClr val="tx1"/>
          </a:solidFill>
          <a:latin typeface="+mn-lt"/>
        </a:defRPr>
      </a:lvl4pPr>
      <a:lvl5pPr marL="276225" indent="-93663" algn="l" defTabSz="995363" rtl="0" eaLnBrk="0" fontAlgn="base" hangingPunct="0">
        <a:lnSpc>
          <a:spcPts val="1200"/>
        </a:lnSpc>
        <a:spcBef>
          <a:spcPct val="0"/>
        </a:spcBef>
        <a:spcAft>
          <a:spcPct val="0"/>
        </a:spcAft>
        <a:buFont typeface="Times New Roman" pitchFamily="18" charset="0"/>
        <a:buChar char="•"/>
        <a:defRPr sz="1000">
          <a:solidFill>
            <a:schemeClr val="tx1"/>
          </a:solidFill>
          <a:latin typeface="+mn-lt"/>
        </a:defRPr>
      </a:lvl5pPr>
      <a:lvl6pPr marL="733425" indent="-93663" algn="l" defTabSz="995363" rtl="0" fontAlgn="base">
        <a:lnSpc>
          <a:spcPts val="1200"/>
        </a:lnSpc>
        <a:spcBef>
          <a:spcPct val="0"/>
        </a:spcBef>
        <a:spcAft>
          <a:spcPct val="0"/>
        </a:spcAft>
        <a:buFont typeface="Times New Roman" pitchFamily="18" charset="0"/>
        <a:buChar char="•"/>
        <a:defRPr sz="1000">
          <a:solidFill>
            <a:schemeClr val="tx2"/>
          </a:solidFill>
          <a:latin typeface="+mn-lt"/>
        </a:defRPr>
      </a:lvl6pPr>
      <a:lvl7pPr marL="1190625" indent="-93663" algn="l" defTabSz="995363" rtl="0" fontAlgn="base">
        <a:lnSpc>
          <a:spcPts val="1200"/>
        </a:lnSpc>
        <a:spcBef>
          <a:spcPct val="0"/>
        </a:spcBef>
        <a:spcAft>
          <a:spcPct val="0"/>
        </a:spcAft>
        <a:buFont typeface="Times New Roman" pitchFamily="18" charset="0"/>
        <a:buChar char="•"/>
        <a:defRPr sz="1000">
          <a:solidFill>
            <a:schemeClr val="tx2"/>
          </a:solidFill>
          <a:latin typeface="+mn-lt"/>
        </a:defRPr>
      </a:lvl7pPr>
      <a:lvl8pPr marL="1647825" indent="-93663" algn="l" defTabSz="995363" rtl="0" fontAlgn="base">
        <a:lnSpc>
          <a:spcPts val="1200"/>
        </a:lnSpc>
        <a:spcBef>
          <a:spcPct val="0"/>
        </a:spcBef>
        <a:spcAft>
          <a:spcPct val="0"/>
        </a:spcAft>
        <a:buFont typeface="Times New Roman" pitchFamily="18" charset="0"/>
        <a:buChar char="•"/>
        <a:defRPr sz="1000">
          <a:solidFill>
            <a:schemeClr val="tx2"/>
          </a:solidFill>
          <a:latin typeface="+mn-lt"/>
        </a:defRPr>
      </a:lvl8pPr>
      <a:lvl9pPr marL="2105025" indent="-93663" algn="l" defTabSz="995363" rtl="0" fontAlgn="base">
        <a:lnSpc>
          <a:spcPts val="1200"/>
        </a:lnSpc>
        <a:spcBef>
          <a:spcPct val="0"/>
        </a:spcBef>
        <a:spcAft>
          <a:spcPct val="0"/>
        </a:spcAft>
        <a:buFont typeface="Times New Roman" pitchFamily="18" charset="0"/>
        <a:buChar char="•"/>
        <a:defRPr sz="1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1619250" y="819150"/>
            <a:ext cx="8637588" cy="8016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title style</a:t>
            </a:r>
          </a:p>
        </p:txBody>
      </p:sp>
      <p:sp>
        <p:nvSpPr>
          <p:cNvPr id="7171" name="Rectangle 3"/>
          <p:cNvSpPr>
            <a:spLocks noGrp="1" noChangeArrowheads="1"/>
          </p:cNvSpPr>
          <p:nvPr>
            <p:ph type="body" idx="1"/>
          </p:nvPr>
        </p:nvSpPr>
        <p:spPr bwMode="auto">
          <a:xfrm>
            <a:off x="1619250" y="1673225"/>
            <a:ext cx="8637588" cy="51276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33796" name="Rectangle 4"/>
          <p:cNvSpPr>
            <a:spLocks noGrp="1" noChangeArrowheads="1"/>
          </p:cNvSpPr>
          <p:nvPr>
            <p:ph type="sldNum" sz="quarter" idx="4"/>
          </p:nvPr>
        </p:nvSpPr>
        <p:spPr bwMode="auto">
          <a:xfrm>
            <a:off x="9175750" y="7024688"/>
            <a:ext cx="1079500" cy="252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lnSpc>
                <a:spcPts val="1200"/>
              </a:lnSpc>
              <a:defRPr sz="1000">
                <a:solidFill>
                  <a:schemeClr val="tx1"/>
                </a:solidFill>
                <a:latin typeface="Times New Roman" pitchFamily="18" charset="0"/>
              </a:defRPr>
            </a:lvl1pPr>
          </a:lstStyle>
          <a:p>
            <a:fld id="{ED49CCD0-4036-41ED-A3F5-B992C8675BB3}" type="slidenum">
              <a:rPr lang="en-GB" smtClean="0"/>
              <a:pPr/>
              <a:t>‹#›</a:t>
            </a:fld>
            <a:endParaRPr lang="en-GB" dirty="0"/>
          </a:p>
        </p:txBody>
      </p:sp>
      <p:pic>
        <p:nvPicPr>
          <p:cNvPr id="7173" name="Picture 5" descr="Logo_small"/>
          <p:cNvPicPr>
            <a:picLocks noChangeAspect="1" noChangeArrowheads="1"/>
          </p:cNvPicPr>
          <p:nvPr userDrawn="1"/>
        </p:nvPicPr>
        <p:blipFill>
          <a:blip r:embed="rId5" cstate="print"/>
          <a:srcRect/>
          <a:stretch>
            <a:fillRect/>
          </a:stretch>
        </p:blipFill>
        <p:spPr bwMode="auto">
          <a:xfrm>
            <a:off x="254000" y="539750"/>
            <a:ext cx="749300" cy="749300"/>
          </a:xfrm>
          <a:prstGeom prst="rect">
            <a:avLst/>
          </a:prstGeom>
          <a:noFill/>
          <a:ln w="9525">
            <a:noFill/>
            <a:miter lim="800000"/>
            <a:headEnd/>
            <a:tailEnd/>
          </a:ln>
        </p:spPr>
      </p:pic>
      <p:sp>
        <p:nvSpPr>
          <p:cNvPr id="33798" name="Line 6"/>
          <p:cNvSpPr>
            <a:spLocks noChangeShapeType="1"/>
          </p:cNvSpPr>
          <p:nvPr userDrawn="1"/>
        </p:nvSpPr>
        <p:spPr bwMode="auto">
          <a:xfrm>
            <a:off x="1258888" y="539750"/>
            <a:ext cx="0" cy="969963"/>
          </a:xfrm>
          <a:prstGeom prst="line">
            <a:avLst/>
          </a:prstGeom>
          <a:noFill/>
          <a:ln w="12700">
            <a:solidFill>
              <a:schemeClr val="accent2"/>
            </a:solidFill>
            <a:round/>
            <a:headEnd/>
            <a:tailEnd/>
          </a:ln>
          <a:effectLst/>
        </p:spPr>
        <p:txBody>
          <a:bodyPr/>
          <a:lstStyle/>
          <a:p>
            <a:pPr>
              <a:defRPr/>
            </a:pPr>
            <a:endParaRPr lang="en-GB" dirty="0"/>
          </a:p>
        </p:txBody>
      </p:sp>
      <p:sp>
        <p:nvSpPr>
          <p:cNvPr id="33799" name="Rectangle 7"/>
          <p:cNvSpPr>
            <a:spLocks noGrp="1" noChangeArrowheads="1"/>
          </p:cNvSpPr>
          <p:nvPr>
            <p:ph type="ftr" sz="quarter" idx="3"/>
          </p:nvPr>
        </p:nvSpPr>
        <p:spPr bwMode="auto">
          <a:xfrm>
            <a:off x="1619250" y="7024688"/>
            <a:ext cx="7197725" cy="252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smtClean="0">
                <a:solidFill>
                  <a:schemeClr val="tx1"/>
                </a:solidFill>
                <a:latin typeface="Times New Roman" pitchFamily="18" charset="0"/>
              </a:defRPr>
            </a:lvl1pPr>
          </a:lstStyle>
          <a:p>
            <a:pPr>
              <a:defRPr/>
            </a:pPr>
            <a:r>
              <a:rPr lang="en-GB" dirty="0" smtClean="0"/>
              <a:t>Rathbone Investment Management | January 2014</a:t>
            </a:r>
            <a:endParaRPr lang="en-GB" dirty="0"/>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hf hdr="0" dt="0"/>
  <p:txStyles>
    <p:titleStyle>
      <a:lvl1pPr algn="l" defTabSz="995363" rtl="0" eaLnBrk="0" fontAlgn="base" hangingPunct="0">
        <a:lnSpc>
          <a:spcPts val="3000"/>
        </a:lnSpc>
        <a:spcBef>
          <a:spcPct val="0"/>
        </a:spcBef>
        <a:spcAft>
          <a:spcPct val="0"/>
        </a:spcAft>
        <a:defRPr sz="2500">
          <a:solidFill>
            <a:schemeClr val="tx1"/>
          </a:solidFill>
          <a:latin typeface="+mj-lt"/>
          <a:ea typeface="+mj-ea"/>
          <a:cs typeface="+mj-cs"/>
        </a:defRPr>
      </a:lvl1pPr>
      <a:lvl2pPr algn="l" defTabSz="995363" rtl="0" eaLnBrk="0" fontAlgn="base" hangingPunct="0">
        <a:lnSpc>
          <a:spcPts val="3000"/>
        </a:lnSpc>
        <a:spcBef>
          <a:spcPct val="0"/>
        </a:spcBef>
        <a:spcAft>
          <a:spcPct val="0"/>
        </a:spcAft>
        <a:defRPr sz="2500">
          <a:solidFill>
            <a:schemeClr val="tx2"/>
          </a:solidFill>
          <a:latin typeface="Trajan Pro" pitchFamily="18" charset="0"/>
        </a:defRPr>
      </a:lvl2pPr>
      <a:lvl3pPr algn="l" defTabSz="995363" rtl="0" eaLnBrk="0" fontAlgn="base" hangingPunct="0">
        <a:lnSpc>
          <a:spcPts val="3000"/>
        </a:lnSpc>
        <a:spcBef>
          <a:spcPct val="0"/>
        </a:spcBef>
        <a:spcAft>
          <a:spcPct val="0"/>
        </a:spcAft>
        <a:defRPr sz="2500">
          <a:solidFill>
            <a:schemeClr val="tx2"/>
          </a:solidFill>
          <a:latin typeface="Trajan Pro" pitchFamily="18" charset="0"/>
        </a:defRPr>
      </a:lvl3pPr>
      <a:lvl4pPr algn="l" defTabSz="995363" rtl="0" eaLnBrk="0" fontAlgn="base" hangingPunct="0">
        <a:lnSpc>
          <a:spcPts val="3000"/>
        </a:lnSpc>
        <a:spcBef>
          <a:spcPct val="0"/>
        </a:spcBef>
        <a:spcAft>
          <a:spcPct val="0"/>
        </a:spcAft>
        <a:defRPr sz="2500">
          <a:solidFill>
            <a:schemeClr val="tx2"/>
          </a:solidFill>
          <a:latin typeface="Trajan Pro" pitchFamily="18" charset="0"/>
        </a:defRPr>
      </a:lvl4pPr>
      <a:lvl5pPr algn="l" defTabSz="995363" rtl="0" eaLnBrk="0" fontAlgn="base" hangingPunct="0">
        <a:lnSpc>
          <a:spcPts val="3000"/>
        </a:lnSpc>
        <a:spcBef>
          <a:spcPct val="0"/>
        </a:spcBef>
        <a:spcAft>
          <a:spcPct val="0"/>
        </a:spcAft>
        <a:defRPr sz="2500">
          <a:solidFill>
            <a:schemeClr val="tx2"/>
          </a:solidFill>
          <a:latin typeface="Trajan Pro" pitchFamily="18" charset="0"/>
        </a:defRPr>
      </a:lvl5pPr>
      <a:lvl6pPr marL="457200" algn="l" defTabSz="995363" rtl="0" fontAlgn="base">
        <a:lnSpc>
          <a:spcPts val="3000"/>
        </a:lnSpc>
        <a:spcBef>
          <a:spcPct val="0"/>
        </a:spcBef>
        <a:spcAft>
          <a:spcPct val="0"/>
        </a:spcAft>
        <a:defRPr sz="2500">
          <a:solidFill>
            <a:schemeClr val="tx2"/>
          </a:solidFill>
          <a:latin typeface="Trajan Pro" pitchFamily="18" charset="0"/>
        </a:defRPr>
      </a:lvl6pPr>
      <a:lvl7pPr marL="914400" algn="l" defTabSz="995363" rtl="0" fontAlgn="base">
        <a:lnSpc>
          <a:spcPts val="3000"/>
        </a:lnSpc>
        <a:spcBef>
          <a:spcPct val="0"/>
        </a:spcBef>
        <a:spcAft>
          <a:spcPct val="0"/>
        </a:spcAft>
        <a:defRPr sz="2500">
          <a:solidFill>
            <a:schemeClr val="tx2"/>
          </a:solidFill>
          <a:latin typeface="Trajan Pro" pitchFamily="18" charset="0"/>
        </a:defRPr>
      </a:lvl7pPr>
      <a:lvl8pPr marL="1371600" algn="l" defTabSz="995363" rtl="0" fontAlgn="base">
        <a:lnSpc>
          <a:spcPts val="3000"/>
        </a:lnSpc>
        <a:spcBef>
          <a:spcPct val="0"/>
        </a:spcBef>
        <a:spcAft>
          <a:spcPct val="0"/>
        </a:spcAft>
        <a:defRPr sz="2500">
          <a:solidFill>
            <a:schemeClr val="tx2"/>
          </a:solidFill>
          <a:latin typeface="Trajan Pro" pitchFamily="18" charset="0"/>
        </a:defRPr>
      </a:lvl8pPr>
      <a:lvl9pPr marL="1828800" algn="l" defTabSz="995363" rtl="0" fontAlgn="base">
        <a:lnSpc>
          <a:spcPts val="3000"/>
        </a:lnSpc>
        <a:spcBef>
          <a:spcPct val="0"/>
        </a:spcBef>
        <a:spcAft>
          <a:spcPct val="0"/>
        </a:spcAft>
        <a:defRPr sz="2500">
          <a:solidFill>
            <a:schemeClr val="tx2"/>
          </a:solidFill>
          <a:latin typeface="Trajan Pro" pitchFamily="18" charset="0"/>
        </a:defRPr>
      </a:lvl9pPr>
    </p:titleStyle>
    <p:bodyStyle>
      <a:lvl1pPr marL="0" indent="0" algn="l" defTabSz="995363" rtl="0" eaLnBrk="0" fontAlgn="base" hangingPunct="0">
        <a:lnSpc>
          <a:spcPts val="1000"/>
        </a:lnSpc>
        <a:spcBef>
          <a:spcPct val="0"/>
        </a:spcBef>
        <a:spcAft>
          <a:spcPct val="0"/>
        </a:spcAft>
        <a:buNone/>
        <a:defRPr sz="800" b="1">
          <a:solidFill>
            <a:schemeClr val="tx1"/>
          </a:solidFill>
          <a:latin typeface="+mn-lt"/>
          <a:ea typeface="+mn-ea"/>
          <a:cs typeface="+mn-cs"/>
        </a:defRPr>
      </a:lvl1pPr>
      <a:lvl2pPr marL="1588" indent="-1588" algn="l" defTabSz="995363" rtl="0" eaLnBrk="0" fontAlgn="base" hangingPunct="0">
        <a:lnSpc>
          <a:spcPts val="1000"/>
        </a:lnSpc>
        <a:spcBef>
          <a:spcPct val="0"/>
        </a:spcBef>
        <a:spcAft>
          <a:spcPct val="0"/>
        </a:spcAft>
        <a:buNone/>
        <a:defRPr sz="800">
          <a:solidFill>
            <a:schemeClr val="tx1"/>
          </a:solidFill>
          <a:latin typeface="+mn-lt"/>
        </a:defRPr>
      </a:lvl2pPr>
      <a:lvl3pPr marL="95250" indent="-92075" algn="l" defTabSz="995363" rtl="0" eaLnBrk="0" fontAlgn="base" hangingPunct="0">
        <a:lnSpc>
          <a:spcPts val="1000"/>
        </a:lnSpc>
        <a:spcBef>
          <a:spcPct val="0"/>
        </a:spcBef>
        <a:spcAft>
          <a:spcPct val="0"/>
        </a:spcAft>
        <a:buChar char="•"/>
        <a:defRPr sz="800">
          <a:solidFill>
            <a:schemeClr val="tx1"/>
          </a:solidFill>
          <a:latin typeface="+mn-lt"/>
        </a:defRPr>
      </a:lvl3pPr>
      <a:lvl4pPr marL="180975" indent="-84138" algn="l" defTabSz="995363" rtl="0" eaLnBrk="0" fontAlgn="base" hangingPunct="0">
        <a:lnSpc>
          <a:spcPts val="1000"/>
        </a:lnSpc>
        <a:spcBef>
          <a:spcPct val="0"/>
        </a:spcBef>
        <a:spcAft>
          <a:spcPct val="0"/>
        </a:spcAft>
        <a:buFont typeface="Times New Roman" pitchFamily="18" charset="0"/>
        <a:buChar char="-"/>
        <a:defRPr sz="800">
          <a:solidFill>
            <a:schemeClr val="tx1"/>
          </a:solidFill>
          <a:latin typeface="+mn-lt"/>
        </a:defRPr>
      </a:lvl4pPr>
      <a:lvl5pPr marL="276225" indent="-93663" algn="l" defTabSz="995363" rtl="0" eaLnBrk="0" fontAlgn="base" hangingPunct="0">
        <a:lnSpc>
          <a:spcPts val="1000"/>
        </a:lnSpc>
        <a:spcBef>
          <a:spcPct val="0"/>
        </a:spcBef>
        <a:spcAft>
          <a:spcPct val="0"/>
        </a:spcAft>
        <a:buFont typeface="Times New Roman" pitchFamily="18" charset="0"/>
        <a:buChar char="•"/>
        <a:defRPr sz="800">
          <a:solidFill>
            <a:schemeClr val="tx1"/>
          </a:solidFill>
          <a:latin typeface="+mn-lt"/>
        </a:defRPr>
      </a:lvl5pPr>
      <a:lvl6pPr marL="733425" indent="-93663" algn="l" defTabSz="995363" rtl="0" fontAlgn="base">
        <a:lnSpc>
          <a:spcPts val="1000"/>
        </a:lnSpc>
        <a:spcBef>
          <a:spcPct val="0"/>
        </a:spcBef>
        <a:spcAft>
          <a:spcPct val="0"/>
        </a:spcAft>
        <a:buFont typeface="Times New Roman" pitchFamily="18" charset="0"/>
        <a:buChar char="•"/>
        <a:defRPr sz="800">
          <a:solidFill>
            <a:schemeClr val="tx2"/>
          </a:solidFill>
          <a:latin typeface="+mn-lt"/>
        </a:defRPr>
      </a:lvl6pPr>
      <a:lvl7pPr marL="1190625" indent="-93663" algn="l" defTabSz="995363" rtl="0" fontAlgn="base">
        <a:lnSpc>
          <a:spcPts val="1000"/>
        </a:lnSpc>
        <a:spcBef>
          <a:spcPct val="0"/>
        </a:spcBef>
        <a:spcAft>
          <a:spcPct val="0"/>
        </a:spcAft>
        <a:buFont typeface="Times New Roman" pitchFamily="18" charset="0"/>
        <a:buChar char="•"/>
        <a:defRPr sz="800">
          <a:solidFill>
            <a:schemeClr val="tx2"/>
          </a:solidFill>
          <a:latin typeface="+mn-lt"/>
        </a:defRPr>
      </a:lvl7pPr>
      <a:lvl8pPr marL="1647825" indent="-93663" algn="l" defTabSz="995363" rtl="0" fontAlgn="base">
        <a:lnSpc>
          <a:spcPts val="1000"/>
        </a:lnSpc>
        <a:spcBef>
          <a:spcPct val="0"/>
        </a:spcBef>
        <a:spcAft>
          <a:spcPct val="0"/>
        </a:spcAft>
        <a:buFont typeface="Times New Roman" pitchFamily="18" charset="0"/>
        <a:buChar char="•"/>
        <a:defRPr sz="800">
          <a:solidFill>
            <a:schemeClr val="tx2"/>
          </a:solidFill>
          <a:latin typeface="+mn-lt"/>
        </a:defRPr>
      </a:lvl8pPr>
      <a:lvl9pPr marL="2105025" indent="-93663" algn="l" defTabSz="995363" rtl="0" fontAlgn="base">
        <a:lnSpc>
          <a:spcPts val="1000"/>
        </a:lnSpc>
        <a:spcBef>
          <a:spcPct val="0"/>
        </a:spcBef>
        <a:spcAft>
          <a:spcPct val="0"/>
        </a:spcAft>
        <a:buFont typeface="Times New Roman" pitchFamily="18" charset="0"/>
        <a:buChar char="•"/>
        <a:defRPr sz="8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1619250" y="819150"/>
            <a:ext cx="8637588" cy="8016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title style</a:t>
            </a:r>
          </a:p>
        </p:txBody>
      </p:sp>
      <p:sp>
        <p:nvSpPr>
          <p:cNvPr id="7171" name="Rectangle 3"/>
          <p:cNvSpPr>
            <a:spLocks noGrp="1" noChangeArrowheads="1"/>
          </p:cNvSpPr>
          <p:nvPr>
            <p:ph type="body" idx="1"/>
          </p:nvPr>
        </p:nvSpPr>
        <p:spPr bwMode="auto">
          <a:xfrm>
            <a:off x="1619250" y="1673225"/>
            <a:ext cx="8637588" cy="51276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33796" name="Rectangle 4"/>
          <p:cNvSpPr>
            <a:spLocks noGrp="1" noChangeArrowheads="1"/>
          </p:cNvSpPr>
          <p:nvPr>
            <p:ph type="sldNum" sz="quarter" idx="4"/>
          </p:nvPr>
        </p:nvSpPr>
        <p:spPr bwMode="auto">
          <a:xfrm>
            <a:off x="9175750" y="7024688"/>
            <a:ext cx="1079500" cy="252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lnSpc>
                <a:spcPts val="1200"/>
              </a:lnSpc>
              <a:defRPr sz="1000">
                <a:solidFill>
                  <a:schemeClr val="tx1"/>
                </a:solidFill>
                <a:latin typeface="Times New Roman" pitchFamily="18" charset="0"/>
              </a:defRPr>
            </a:lvl1pPr>
          </a:lstStyle>
          <a:p>
            <a:fld id="{ED49CCD0-4036-41ED-A3F5-B992C8675BB3}" type="slidenum">
              <a:rPr lang="en-GB" smtClean="0">
                <a:solidFill>
                  <a:srgbClr val="000000"/>
                </a:solidFill>
              </a:rPr>
              <a:pPr/>
              <a:t>‹#›</a:t>
            </a:fld>
            <a:endParaRPr lang="en-GB" dirty="0">
              <a:solidFill>
                <a:srgbClr val="000000"/>
              </a:solidFill>
            </a:endParaRPr>
          </a:p>
        </p:txBody>
      </p:sp>
      <p:pic>
        <p:nvPicPr>
          <p:cNvPr id="7173" name="Picture 5" descr="Logo_small"/>
          <p:cNvPicPr>
            <a:picLocks noChangeAspect="1" noChangeArrowheads="1"/>
          </p:cNvPicPr>
          <p:nvPr userDrawn="1"/>
        </p:nvPicPr>
        <p:blipFill>
          <a:blip r:embed="rId5" cstate="print"/>
          <a:srcRect/>
          <a:stretch>
            <a:fillRect/>
          </a:stretch>
        </p:blipFill>
        <p:spPr bwMode="auto">
          <a:xfrm>
            <a:off x="254000" y="539750"/>
            <a:ext cx="749300" cy="749300"/>
          </a:xfrm>
          <a:prstGeom prst="rect">
            <a:avLst/>
          </a:prstGeom>
          <a:noFill/>
          <a:ln w="9525">
            <a:noFill/>
            <a:miter lim="800000"/>
            <a:headEnd/>
            <a:tailEnd/>
          </a:ln>
        </p:spPr>
      </p:pic>
      <p:sp>
        <p:nvSpPr>
          <p:cNvPr id="33798" name="Line 6"/>
          <p:cNvSpPr>
            <a:spLocks noChangeShapeType="1"/>
          </p:cNvSpPr>
          <p:nvPr userDrawn="1"/>
        </p:nvSpPr>
        <p:spPr bwMode="auto">
          <a:xfrm>
            <a:off x="1258888" y="539750"/>
            <a:ext cx="0" cy="969963"/>
          </a:xfrm>
          <a:prstGeom prst="line">
            <a:avLst/>
          </a:prstGeom>
          <a:noFill/>
          <a:ln w="12700">
            <a:solidFill>
              <a:schemeClr val="accent2"/>
            </a:solidFill>
            <a:round/>
            <a:headEnd/>
            <a:tailEnd/>
          </a:ln>
          <a:effectLst/>
        </p:spPr>
        <p:txBody>
          <a:bodyPr/>
          <a:lstStyle/>
          <a:p>
            <a:pPr>
              <a:defRPr/>
            </a:pPr>
            <a:endParaRPr lang="en-GB" dirty="0">
              <a:solidFill>
                <a:srgbClr val="000000"/>
              </a:solidFill>
            </a:endParaRPr>
          </a:p>
        </p:txBody>
      </p:sp>
      <p:sp>
        <p:nvSpPr>
          <p:cNvPr id="33799" name="Rectangle 7"/>
          <p:cNvSpPr>
            <a:spLocks noGrp="1" noChangeArrowheads="1"/>
          </p:cNvSpPr>
          <p:nvPr>
            <p:ph type="ftr" sz="quarter" idx="3"/>
          </p:nvPr>
        </p:nvSpPr>
        <p:spPr bwMode="auto">
          <a:xfrm>
            <a:off x="1619250" y="7024688"/>
            <a:ext cx="7197725" cy="252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smtClean="0">
                <a:solidFill>
                  <a:schemeClr val="tx1"/>
                </a:solidFill>
                <a:latin typeface="Times New Roman" pitchFamily="18" charset="0"/>
              </a:defRPr>
            </a:lvl1pPr>
          </a:lstStyle>
          <a:p>
            <a:pPr>
              <a:defRPr/>
            </a:pPr>
            <a:r>
              <a:rPr lang="en-GB" dirty="0" smtClean="0">
                <a:solidFill>
                  <a:srgbClr val="000000"/>
                </a:solidFill>
              </a:rPr>
              <a:t>Rathbone Investment Management | January 2014</a:t>
            </a:r>
            <a:endParaRPr lang="en-GB"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Lst>
  <p:hf hdr="0" dt="0"/>
  <p:txStyles>
    <p:titleStyle>
      <a:lvl1pPr algn="l" defTabSz="995363" rtl="0" eaLnBrk="0" fontAlgn="base" hangingPunct="0">
        <a:lnSpc>
          <a:spcPts val="3000"/>
        </a:lnSpc>
        <a:spcBef>
          <a:spcPct val="0"/>
        </a:spcBef>
        <a:spcAft>
          <a:spcPct val="0"/>
        </a:spcAft>
        <a:defRPr sz="2500">
          <a:solidFill>
            <a:schemeClr val="tx1"/>
          </a:solidFill>
          <a:latin typeface="+mj-lt"/>
          <a:ea typeface="+mj-ea"/>
          <a:cs typeface="+mj-cs"/>
        </a:defRPr>
      </a:lvl1pPr>
      <a:lvl2pPr algn="l" defTabSz="995363" rtl="0" eaLnBrk="0" fontAlgn="base" hangingPunct="0">
        <a:lnSpc>
          <a:spcPts val="3000"/>
        </a:lnSpc>
        <a:spcBef>
          <a:spcPct val="0"/>
        </a:spcBef>
        <a:spcAft>
          <a:spcPct val="0"/>
        </a:spcAft>
        <a:defRPr sz="2500">
          <a:solidFill>
            <a:schemeClr val="tx2"/>
          </a:solidFill>
          <a:latin typeface="Trajan Pro" pitchFamily="18" charset="0"/>
        </a:defRPr>
      </a:lvl2pPr>
      <a:lvl3pPr algn="l" defTabSz="995363" rtl="0" eaLnBrk="0" fontAlgn="base" hangingPunct="0">
        <a:lnSpc>
          <a:spcPts val="3000"/>
        </a:lnSpc>
        <a:spcBef>
          <a:spcPct val="0"/>
        </a:spcBef>
        <a:spcAft>
          <a:spcPct val="0"/>
        </a:spcAft>
        <a:defRPr sz="2500">
          <a:solidFill>
            <a:schemeClr val="tx2"/>
          </a:solidFill>
          <a:latin typeface="Trajan Pro" pitchFamily="18" charset="0"/>
        </a:defRPr>
      </a:lvl3pPr>
      <a:lvl4pPr algn="l" defTabSz="995363" rtl="0" eaLnBrk="0" fontAlgn="base" hangingPunct="0">
        <a:lnSpc>
          <a:spcPts val="3000"/>
        </a:lnSpc>
        <a:spcBef>
          <a:spcPct val="0"/>
        </a:spcBef>
        <a:spcAft>
          <a:spcPct val="0"/>
        </a:spcAft>
        <a:defRPr sz="2500">
          <a:solidFill>
            <a:schemeClr val="tx2"/>
          </a:solidFill>
          <a:latin typeface="Trajan Pro" pitchFamily="18" charset="0"/>
        </a:defRPr>
      </a:lvl4pPr>
      <a:lvl5pPr algn="l" defTabSz="995363" rtl="0" eaLnBrk="0" fontAlgn="base" hangingPunct="0">
        <a:lnSpc>
          <a:spcPts val="3000"/>
        </a:lnSpc>
        <a:spcBef>
          <a:spcPct val="0"/>
        </a:spcBef>
        <a:spcAft>
          <a:spcPct val="0"/>
        </a:spcAft>
        <a:defRPr sz="2500">
          <a:solidFill>
            <a:schemeClr val="tx2"/>
          </a:solidFill>
          <a:latin typeface="Trajan Pro" pitchFamily="18" charset="0"/>
        </a:defRPr>
      </a:lvl5pPr>
      <a:lvl6pPr marL="457200" algn="l" defTabSz="995363" rtl="0" fontAlgn="base">
        <a:lnSpc>
          <a:spcPts val="3000"/>
        </a:lnSpc>
        <a:spcBef>
          <a:spcPct val="0"/>
        </a:spcBef>
        <a:spcAft>
          <a:spcPct val="0"/>
        </a:spcAft>
        <a:defRPr sz="2500">
          <a:solidFill>
            <a:schemeClr val="tx2"/>
          </a:solidFill>
          <a:latin typeface="Trajan Pro" pitchFamily="18" charset="0"/>
        </a:defRPr>
      </a:lvl6pPr>
      <a:lvl7pPr marL="914400" algn="l" defTabSz="995363" rtl="0" fontAlgn="base">
        <a:lnSpc>
          <a:spcPts val="3000"/>
        </a:lnSpc>
        <a:spcBef>
          <a:spcPct val="0"/>
        </a:spcBef>
        <a:spcAft>
          <a:spcPct val="0"/>
        </a:spcAft>
        <a:defRPr sz="2500">
          <a:solidFill>
            <a:schemeClr val="tx2"/>
          </a:solidFill>
          <a:latin typeface="Trajan Pro" pitchFamily="18" charset="0"/>
        </a:defRPr>
      </a:lvl7pPr>
      <a:lvl8pPr marL="1371600" algn="l" defTabSz="995363" rtl="0" fontAlgn="base">
        <a:lnSpc>
          <a:spcPts val="3000"/>
        </a:lnSpc>
        <a:spcBef>
          <a:spcPct val="0"/>
        </a:spcBef>
        <a:spcAft>
          <a:spcPct val="0"/>
        </a:spcAft>
        <a:defRPr sz="2500">
          <a:solidFill>
            <a:schemeClr val="tx2"/>
          </a:solidFill>
          <a:latin typeface="Trajan Pro" pitchFamily="18" charset="0"/>
        </a:defRPr>
      </a:lvl8pPr>
      <a:lvl9pPr marL="1828800" algn="l" defTabSz="995363" rtl="0" fontAlgn="base">
        <a:lnSpc>
          <a:spcPts val="3000"/>
        </a:lnSpc>
        <a:spcBef>
          <a:spcPct val="0"/>
        </a:spcBef>
        <a:spcAft>
          <a:spcPct val="0"/>
        </a:spcAft>
        <a:defRPr sz="2500">
          <a:solidFill>
            <a:schemeClr val="tx2"/>
          </a:solidFill>
          <a:latin typeface="Trajan Pro" pitchFamily="18" charset="0"/>
        </a:defRPr>
      </a:lvl9pPr>
    </p:titleStyle>
    <p:bodyStyle>
      <a:lvl1pPr marL="0" indent="0" algn="l" defTabSz="995363" rtl="0" eaLnBrk="0" fontAlgn="base" hangingPunct="0">
        <a:lnSpc>
          <a:spcPts val="1000"/>
        </a:lnSpc>
        <a:spcBef>
          <a:spcPct val="0"/>
        </a:spcBef>
        <a:spcAft>
          <a:spcPct val="0"/>
        </a:spcAft>
        <a:buNone/>
        <a:defRPr sz="800" b="1">
          <a:solidFill>
            <a:schemeClr val="tx1"/>
          </a:solidFill>
          <a:latin typeface="+mn-lt"/>
          <a:ea typeface="+mn-ea"/>
          <a:cs typeface="+mn-cs"/>
        </a:defRPr>
      </a:lvl1pPr>
      <a:lvl2pPr marL="1588" indent="-1588" algn="l" defTabSz="995363" rtl="0" eaLnBrk="0" fontAlgn="base" hangingPunct="0">
        <a:lnSpc>
          <a:spcPts val="1000"/>
        </a:lnSpc>
        <a:spcBef>
          <a:spcPct val="0"/>
        </a:spcBef>
        <a:spcAft>
          <a:spcPct val="0"/>
        </a:spcAft>
        <a:buNone/>
        <a:defRPr sz="800">
          <a:solidFill>
            <a:schemeClr val="tx1"/>
          </a:solidFill>
          <a:latin typeface="+mn-lt"/>
        </a:defRPr>
      </a:lvl2pPr>
      <a:lvl3pPr marL="95250" indent="-92075" algn="l" defTabSz="995363" rtl="0" eaLnBrk="0" fontAlgn="base" hangingPunct="0">
        <a:lnSpc>
          <a:spcPts val="1000"/>
        </a:lnSpc>
        <a:spcBef>
          <a:spcPct val="0"/>
        </a:spcBef>
        <a:spcAft>
          <a:spcPct val="0"/>
        </a:spcAft>
        <a:buChar char="•"/>
        <a:defRPr sz="800">
          <a:solidFill>
            <a:schemeClr val="tx1"/>
          </a:solidFill>
          <a:latin typeface="+mn-lt"/>
        </a:defRPr>
      </a:lvl3pPr>
      <a:lvl4pPr marL="180975" indent="-84138" algn="l" defTabSz="995363" rtl="0" eaLnBrk="0" fontAlgn="base" hangingPunct="0">
        <a:lnSpc>
          <a:spcPts val="1000"/>
        </a:lnSpc>
        <a:spcBef>
          <a:spcPct val="0"/>
        </a:spcBef>
        <a:spcAft>
          <a:spcPct val="0"/>
        </a:spcAft>
        <a:buFont typeface="Times New Roman" pitchFamily="18" charset="0"/>
        <a:buChar char="-"/>
        <a:defRPr sz="800">
          <a:solidFill>
            <a:schemeClr val="tx1"/>
          </a:solidFill>
          <a:latin typeface="+mn-lt"/>
        </a:defRPr>
      </a:lvl4pPr>
      <a:lvl5pPr marL="276225" indent="-93663" algn="l" defTabSz="995363" rtl="0" eaLnBrk="0" fontAlgn="base" hangingPunct="0">
        <a:lnSpc>
          <a:spcPts val="1000"/>
        </a:lnSpc>
        <a:spcBef>
          <a:spcPct val="0"/>
        </a:spcBef>
        <a:spcAft>
          <a:spcPct val="0"/>
        </a:spcAft>
        <a:buFont typeface="Times New Roman" pitchFamily="18" charset="0"/>
        <a:buChar char="•"/>
        <a:defRPr sz="800">
          <a:solidFill>
            <a:schemeClr val="tx1"/>
          </a:solidFill>
          <a:latin typeface="+mn-lt"/>
        </a:defRPr>
      </a:lvl5pPr>
      <a:lvl6pPr marL="733425" indent="-93663" algn="l" defTabSz="995363" rtl="0" fontAlgn="base">
        <a:lnSpc>
          <a:spcPts val="1000"/>
        </a:lnSpc>
        <a:spcBef>
          <a:spcPct val="0"/>
        </a:spcBef>
        <a:spcAft>
          <a:spcPct val="0"/>
        </a:spcAft>
        <a:buFont typeface="Times New Roman" pitchFamily="18" charset="0"/>
        <a:buChar char="•"/>
        <a:defRPr sz="800">
          <a:solidFill>
            <a:schemeClr val="tx2"/>
          </a:solidFill>
          <a:latin typeface="+mn-lt"/>
        </a:defRPr>
      </a:lvl6pPr>
      <a:lvl7pPr marL="1190625" indent="-93663" algn="l" defTabSz="995363" rtl="0" fontAlgn="base">
        <a:lnSpc>
          <a:spcPts val="1000"/>
        </a:lnSpc>
        <a:spcBef>
          <a:spcPct val="0"/>
        </a:spcBef>
        <a:spcAft>
          <a:spcPct val="0"/>
        </a:spcAft>
        <a:buFont typeface="Times New Roman" pitchFamily="18" charset="0"/>
        <a:buChar char="•"/>
        <a:defRPr sz="800">
          <a:solidFill>
            <a:schemeClr val="tx2"/>
          </a:solidFill>
          <a:latin typeface="+mn-lt"/>
        </a:defRPr>
      </a:lvl7pPr>
      <a:lvl8pPr marL="1647825" indent="-93663" algn="l" defTabSz="995363" rtl="0" fontAlgn="base">
        <a:lnSpc>
          <a:spcPts val="1000"/>
        </a:lnSpc>
        <a:spcBef>
          <a:spcPct val="0"/>
        </a:spcBef>
        <a:spcAft>
          <a:spcPct val="0"/>
        </a:spcAft>
        <a:buFont typeface="Times New Roman" pitchFamily="18" charset="0"/>
        <a:buChar char="•"/>
        <a:defRPr sz="800">
          <a:solidFill>
            <a:schemeClr val="tx2"/>
          </a:solidFill>
          <a:latin typeface="+mn-lt"/>
        </a:defRPr>
      </a:lvl8pPr>
      <a:lvl9pPr marL="2105025" indent="-93663" algn="l" defTabSz="995363" rtl="0" fontAlgn="base">
        <a:lnSpc>
          <a:spcPts val="1000"/>
        </a:lnSpc>
        <a:spcBef>
          <a:spcPct val="0"/>
        </a:spcBef>
        <a:spcAft>
          <a:spcPct val="0"/>
        </a:spcAft>
        <a:buFont typeface="Times New Roman" pitchFamily="18" charset="0"/>
        <a:buChar char="•"/>
        <a:defRPr sz="8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1619250" y="819150"/>
            <a:ext cx="8637588" cy="8016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title style</a:t>
            </a:r>
          </a:p>
        </p:txBody>
      </p:sp>
      <p:sp>
        <p:nvSpPr>
          <p:cNvPr id="7171" name="Rectangle 3"/>
          <p:cNvSpPr>
            <a:spLocks noGrp="1" noChangeArrowheads="1"/>
          </p:cNvSpPr>
          <p:nvPr>
            <p:ph type="body" idx="1"/>
          </p:nvPr>
        </p:nvSpPr>
        <p:spPr bwMode="auto">
          <a:xfrm>
            <a:off x="1619250" y="1673225"/>
            <a:ext cx="8637588" cy="51276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33796" name="Rectangle 4"/>
          <p:cNvSpPr>
            <a:spLocks noGrp="1" noChangeArrowheads="1"/>
          </p:cNvSpPr>
          <p:nvPr>
            <p:ph type="sldNum" sz="quarter" idx="4"/>
          </p:nvPr>
        </p:nvSpPr>
        <p:spPr bwMode="auto">
          <a:xfrm>
            <a:off x="9175750" y="7024688"/>
            <a:ext cx="1079500" cy="252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lnSpc>
                <a:spcPts val="1200"/>
              </a:lnSpc>
              <a:defRPr sz="1000">
                <a:solidFill>
                  <a:schemeClr val="tx1"/>
                </a:solidFill>
                <a:latin typeface="Times New Roman" pitchFamily="18" charset="0"/>
              </a:defRPr>
            </a:lvl1pPr>
          </a:lstStyle>
          <a:p>
            <a:fld id="{ED49CCD0-4036-41ED-A3F5-B992C8675BB3}" type="slidenum">
              <a:rPr lang="en-GB" smtClean="0">
                <a:solidFill>
                  <a:srgbClr val="000000"/>
                </a:solidFill>
              </a:rPr>
              <a:pPr/>
              <a:t>‹#›</a:t>
            </a:fld>
            <a:endParaRPr lang="en-GB" dirty="0">
              <a:solidFill>
                <a:srgbClr val="000000"/>
              </a:solidFill>
            </a:endParaRPr>
          </a:p>
        </p:txBody>
      </p:sp>
      <p:pic>
        <p:nvPicPr>
          <p:cNvPr id="7173" name="Picture 5" descr="Logo_small"/>
          <p:cNvPicPr>
            <a:picLocks noChangeAspect="1" noChangeArrowheads="1"/>
          </p:cNvPicPr>
          <p:nvPr userDrawn="1"/>
        </p:nvPicPr>
        <p:blipFill>
          <a:blip r:embed="rId5" cstate="print"/>
          <a:srcRect/>
          <a:stretch>
            <a:fillRect/>
          </a:stretch>
        </p:blipFill>
        <p:spPr bwMode="auto">
          <a:xfrm>
            <a:off x="254000" y="539750"/>
            <a:ext cx="749300" cy="749300"/>
          </a:xfrm>
          <a:prstGeom prst="rect">
            <a:avLst/>
          </a:prstGeom>
          <a:noFill/>
          <a:ln w="9525">
            <a:noFill/>
            <a:miter lim="800000"/>
            <a:headEnd/>
            <a:tailEnd/>
          </a:ln>
        </p:spPr>
      </p:pic>
      <p:sp>
        <p:nvSpPr>
          <p:cNvPr id="33798" name="Line 6"/>
          <p:cNvSpPr>
            <a:spLocks noChangeShapeType="1"/>
          </p:cNvSpPr>
          <p:nvPr userDrawn="1"/>
        </p:nvSpPr>
        <p:spPr bwMode="auto">
          <a:xfrm>
            <a:off x="1258888" y="539750"/>
            <a:ext cx="0" cy="969963"/>
          </a:xfrm>
          <a:prstGeom prst="line">
            <a:avLst/>
          </a:prstGeom>
          <a:noFill/>
          <a:ln w="12700">
            <a:solidFill>
              <a:schemeClr val="accent2"/>
            </a:solidFill>
            <a:round/>
            <a:headEnd/>
            <a:tailEnd/>
          </a:ln>
          <a:effectLst/>
        </p:spPr>
        <p:txBody>
          <a:bodyPr/>
          <a:lstStyle/>
          <a:p>
            <a:pPr>
              <a:defRPr/>
            </a:pPr>
            <a:endParaRPr lang="en-GB" dirty="0">
              <a:solidFill>
                <a:srgbClr val="000000"/>
              </a:solidFill>
            </a:endParaRPr>
          </a:p>
        </p:txBody>
      </p:sp>
      <p:sp>
        <p:nvSpPr>
          <p:cNvPr id="33799" name="Rectangle 7"/>
          <p:cNvSpPr>
            <a:spLocks noGrp="1" noChangeArrowheads="1"/>
          </p:cNvSpPr>
          <p:nvPr>
            <p:ph type="ftr" sz="quarter" idx="3"/>
          </p:nvPr>
        </p:nvSpPr>
        <p:spPr bwMode="auto">
          <a:xfrm>
            <a:off x="1619250" y="7024688"/>
            <a:ext cx="7197725" cy="252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smtClean="0">
                <a:solidFill>
                  <a:schemeClr val="tx1"/>
                </a:solidFill>
                <a:latin typeface="Times New Roman" pitchFamily="18" charset="0"/>
              </a:defRPr>
            </a:lvl1pPr>
          </a:lstStyle>
          <a:p>
            <a:pPr>
              <a:defRPr/>
            </a:pPr>
            <a:r>
              <a:rPr lang="en-GB" dirty="0" smtClean="0">
                <a:solidFill>
                  <a:srgbClr val="000000"/>
                </a:solidFill>
              </a:rPr>
              <a:t>Rathbone Investment Management | January 2014</a:t>
            </a:r>
            <a:endParaRPr lang="en-GB"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Lst>
  <p:hf hdr="0" dt="0"/>
  <p:txStyles>
    <p:titleStyle>
      <a:lvl1pPr algn="l" defTabSz="995363" rtl="0" eaLnBrk="0" fontAlgn="base" hangingPunct="0">
        <a:lnSpc>
          <a:spcPts val="3000"/>
        </a:lnSpc>
        <a:spcBef>
          <a:spcPct val="0"/>
        </a:spcBef>
        <a:spcAft>
          <a:spcPct val="0"/>
        </a:spcAft>
        <a:defRPr sz="2500">
          <a:solidFill>
            <a:schemeClr val="tx1"/>
          </a:solidFill>
          <a:latin typeface="+mj-lt"/>
          <a:ea typeface="+mj-ea"/>
          <a:cs typeface="+mj-cs"/>
        </a:defRPr>
      </a:lvl1pPr>
      <a:lvl2pPr algn="l" defTabSz="995363" rtl="0" eaLnBrk="0" fontAlgn="base" hangingPunct="0">
        <a:lnSpc>
          <a:spcPts val="3000"/>
        </a:lnSpc>
        <a:spcBef>
          <a:spcPct val="0"/>
        </a:spcBef>
        <a:spcAft>
          <a:spcPct val="0"/>
        </a:spcAft>
        <a:defRPr sz="2500">
          <a:solidFill>
            <a:schemeClr val="tx2"/>
          </a:solidFill>
          <a:latin typeface="Trajan Pro" pitchFamily="18" charset="0"/>
        </a:defRPr>
      </a:lvl2pPr>
      <a:lvl3pPr algn="l" defTabSz="995363" rtl="0" eaLnBrk="0" fontAlgn="base" hangingPunct="0">
        <a:lnSpc>
          <a:spcPts val="3000"/>
        </a:lnSpc>
        <a:spcBef>
          <a:spcPct val="0"/>
        </a:spcBef>
        <a:spcAft>
          <a:spcPct val="0"/>
        </a:spcAft>
        <a:defRPr sz="2500">
          <a:solidFill>
            <a:schemeClr val="tx2"/>
          </a:solidFill>
          <a:latin typeface="Trajan Pro" pitchFamily="18" charset="0"/>
        </a:defRPr>
      </a:lvl3pPr>
      <a:lvl4pPr algn="l" defTabSz="995363" rtl="0" eaLnBrk="0" fontAlgn="base" hangingPunct="0">
        <a:lnSpc>
          <a:spcPts val="3000"/>
        </a:lnSpc>
        <a:spcBef>
          <a:spcPct val="0"/>
        </a:spcBef>
        <a:spcAft>
          <a:spcPct val="0"/>
        </a:spcAft>
        <a:defRPr sz="2500">
          <a:solidFill>
            <a:schemeClr val="tx2"/>
          </a:solidFill>
          <a:latin typeface="Trajan Pro" pitchFamily="18" charset="0"/>
        </a:defRPr>
      </a:lvl4pPr>
      <a:lvl5pPr algn="l" defTabSz="995363" rtl="0" eaLnBrk="0" fontAlgn="base" hangingPunct="0">
        <a:lnSpc>
          <a:spcPts val="3000"/>
        </a:lnSpc>
        <a:spcBef>
          <a:spcPct val="0"/>
        </a:spcBef>
        <a:spcAft>
          <a:spcPct val="0"/>
        </a:spcAft>
        <a:defRPr sz="2500">
          <a:solidFill>
            <a:schemeClr val="tx2"/>
          </a:solidFill>
          <a:latin typeface="Trajan Pro" pitchFamily="18" charset="0"/>
        </a:defRPr>
      </a:lvl5pPr>
      <a:lvl6pPr marL="457200" algn="l" defTabSz="995363" rtl="0" fontAlgn="base">
        <a:lnSpc>
          <a:spcPts val="3000"/>
        </a:lnSpc>
        <a:spcBef>
          <a:spcPct val="0"/>
        </a:spcBef>
        <a:spcAft>
          <a:spcPct val="0"/>
        </a:spcAft>
        <a:defRPr sz="2500">
          <a:solidFill>
            <a:schemeClr val="tx2"/>
          </a:solidFill>
          <a:latin typeface="Trajan Pro" pitchFamily="18" charset="0"/>
        </a:defRPr>
      </a:lvl6pPr>
      <a:lvl7pPr marL="914400" algn="l" defTabSz="995363" rtl="0" fontAlgn="base">
        <a:lnSpc>
          <a:spcPts val="3000"/>
        </a:lnSpc>
        <a:spcBef>
          <a:spcPct val="0"/>
        </a:spcBef>
        <a:spcAft>
          <a:spcPct val="0"/>
        </a:spcAft>
        <a:defRPr sz="2500">
          <a:solidFill>
            <a:schemeClr val="tx2"/>
          </a:solidFill>
          <a:latin typeface="Trajan Pro" pitchFamily="18" charset="0"/>
        </a:defRPr>
      </a:lvl7pPr>
      <a:lvl8pPr marL="1371600" algn="l" defTabSz="995363" rtl="0" fontAlgn="base">
        <a:lnSpc>
          <a:spcPts val="3000"/>
        </a:lnSpc>
        <a:spcBef>
          <a:spcPct val="0"/>
        </a:spcBef>
        <a:spcAft>
          <a:spcPct val="0"/>
        </a:spcAft>
        <a:defRPr sz="2500">
          <a:solidFill>
            <a:schemeClr val="tx2"/>
          </a:solidFill>
          <a:latin typeface="Trajan Pro" pitchFamily="18" charset="0"/>
        </a:defRPr>
      </a:lvl8pPr>
      <a:lvl9pPr marL="1828800" algn="l" defTabSz="995363" rtl="0" fontAlgn="base">
        <a:lnSpc>
          <a:spcPts val="3000"/>
        </a:lnSpc>
        <a:spcBef>
          <a:spcPct val="0"/>
        </a:spcBef>
        <a:spcAft>
          <a:spcPct val="0"/>
        </a:spcAft>
        <a:defRPr sz="2500">
          <a:solidFill>
            <a:schemeClr val="tx2"/>
          </a:solidFill>
          <a:latin typeface="Trajan Pro" pitchFamily="18" charset="0"/>
        </a:defRPr>
      </a:lvl9pPr>
    </p:titleStyle>
    <p:bodyStyle>
      <a:lvl1pPr marL="0" indent="0" algn="l" defTabSz="995363" rtl="0" eaLnBrk="0" fontAlgn="base" hangingPunct="0">
        <a:lnSpc>
          <a:spcPts val="1000"/>
        </a:lnSpc>
        <a:spcBef>
          <a:spcPct val="0"/>
        </a:spcBef>
        <a:spcAft>
          <a:spcPct val="0"/>
        </a:spcAft>
        <a:buNone/>
        <a:defRPr sz="800" b="1">
          <a:solidFill>
            <a:schemeClr val="tx1"/>
          </a:solidFill>
          <a:latin typeface="+mn-lt"/>
          <a:ea typeface="+mn-ea"/>
          <a:cs typeface="+mn-cs"/>
        </a:defRPr>
      </a:lvl1pPr>
      <a:lvl2pPr marL="1588" indent="-1588" algn="l" defTabSz="995363" rtl="0" eaLnBrk="0" fontAlgn="base" hangingPunct="0">
        <a:lnSpc>
          <a:spcPts val="1000"/>
        </a:lnSpc>
        <a:spcBef>
          <a:spcPct val="0"/>
        </a:spcBef>
        <a:spcAft>
          <a:spcPct val="0"/>
        </a:spcAft>
        <a:buNone/>
        <a:defRPr sz="800">
          <a:solidFill>
            <a:schemeClr val="tx1"/>
          </a:solidFill>
          <a:latin typeface="+mn-lt"/>
        </a:defRPr>
      </a:lvl2pPr>
      <a:lvl3pPr marL="95250" indent="-92075" algn="l" defTabSz="995363" rtl="0" eaLnBrk="0" fontAlgn="base" hangingPunct="0">
        <a:lnSpc>
          <a:spcPts val="1000"/>
        </a:lnSpc>
        <a:spcBef>
          <a:spcPct val="0"/>
        </a:spcBef>
        <a:spcAft>
          <a:spcPct val="0"/>
        </a:spcAft>
        <a:buChar char="•"/>
        <a:defRPr sz="800">
          <a:solidFill>
            <a:schemeClr val="tx1"/>
          </a:solidFill>
          <a:latin typeface="+mn-lt"/>
        </a:defRPr>
      </a:lvl3pPr>
      <a:lvl4pPr marL="180975" indent="-84138" algn="l" defTabSz="995363" rtl="0" eaLnBrk="0" fontAlgn="base" hangingPunct="0">
        <a:lnSpc>
          <a:spcPts val="1000"/>
        </a:lnSpc>
        <a:spcBef>
          <a:spcPct val="0"/>
        </a:spcBef>
        <a:spcAft>
          <a:spcPct val="0"/>
        </a:spcAft>
        <a:buFont typeface="Times New Roman" pitchFamily="18" charset="0"/>
        <a:buChar char="-"/>
        <a:defRPr sz="800">
          <a:solidFill>
            <a:schemeClr val="tx1"/>
          </a:solidFill>
          <a:latin typeface="+mn-lt"/>
        </a:defRPr>
      </a:lvl4pPr>
      <a:lvl5pPr marL="276225" indent="-93663" algn="l" defTabSz="995363" rtl="0" eaLnBrk="0" fontAlgn="base" hangingPunct="0">
        <a:lnSpc>
          <a:spcPts val="1000"/>
        </a:lnSpc>
        <a:spcBef>
          <a:spcPct val="0"/>
        </a:spcBef>
        <a:spcAft>
          <a:spcPct val="0"/>
        </a:spcAft>
        <a:buFont typeface="Times New Roman" pitchFamily="18" charset="0"/>
        <a:buChar char="•"/>
        <a:defRPr sz="800">
          <a:solidFill>
            <a:schemeClr val="tx1"/>
          </a:solidFill>
          <a:latin typeface="+mn-lt"/>
        </a:defRPr>
      </a:lvl5pPr>
      <a:lvl6pPr marL="733425" indent="-93663" algn="l" defTabSz="995363" rtl="0" fontAlgn="base">
        <a:lnSpc>
          <a:spcPts val="1000"/>
        </a:lnSpc>
        <a:spcBef>
          <a:spcPct val="0"/>
        </a:spcBef>
        <a:spcAft>
          <a:spcPct val="0"/>
        </a:spcAft>
        <a:buFont typeface="Times New Roman" pitchFamily="18" charset="0"/>
        <a:buChar char="•"/>
        <a:defRPr sz="800">
          <a:solidFill>
            <a:schemeClr val="tx2"/>
          </a:solidFill>
          <a:latin typeface="+mn-lt"/>
        </a:defRPr>
      </a:lvl6pPr>
      <a:lvl7pPr marL="1190625" indent="-93663" algn="l" defTabSz="995363" rtl="0" fontAlgn="base">
        <a:lnSpc>
          <a:spcPts val="1000"/>
        </a:lnSpc>
        <a:spcBef>
          <a:spcPct val="0"/>
        </a:spcBef>
        <a:spcAft>
          <a:spcPct val="0"/>
        </a:spcAft>
        <a:buFont typeface="Times New Roman" pitchFamily="18" charset="0"/>
        <a:buChar char="•"/>
        <a:defRPr sz="800">
          <a:solidFill>
            <a:schemeClr val="tx2"/>
          </a:solidFill>
          <a:latin typeface="+mn-lt"/>
        </a:defRPr>
      </a:lvl7pPr>
      <a:lvl8pPr marL="1647825" indent="-93663" algn="l" defTabSz="995363" rtl="0" fontAlgn="base">
        <a:lnSpc>
          <a:spcPts val="1000"/>
        </a:lnSpc>
        <a:spcBef>
          <a:spcPct val="0"/>
        </a:spcBef>
        <a:spcAft>
          <a:spcPct val="0"/>
        </a:spcAft>
        <a:buFont typeface="Times New Roman" pitchFamily="18" charset="0"/>
        <a:buChar char="•"/>
        <a:defRPr sz="800">
          <a:solidFill>
            <a:schemeClr val="tx2"/>
          </a:solidFill>
          <a:latin typeface="+mn-lt"/>
        </a:defRPr>
      </a:lvl8pPr>
      <a:lvl9pPr marL="2105025" indent="-93663" algn="l" defTabSz="995363" rtl="0" fontAlgn="base">
        <a:lnSpc>
          <a:spcPts val="1000"/>
        </a:lnSpc>
        <a:spcBef>
          <a:spcPct val="0"/>
        </a:spcBef>
        <a:spcAft>
          <a:spcPct val="0"/>
        </a:spcAft>
        <a:buFont typeface="Times New Roman" pitchFamily="18" charset="0"/>
        <a:buChar char="•"/>
        <a:defRPr sz="8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19250" y="819150"/>
            <a:ext cx="8637588" cy="8016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GB" dirty="0" smtClean="0"/>
          </a:p>
        </p:txBody>
      </p:sp>
      <p:sp>
        <p:nvSpPr>
          <p:cNvPr id="1027" name="Rectangle 3"/>
          <p:cNvSpPr>
            <a:spLocks noGrp="1" noChangeArrowheads="1"/>
          </p:cNvSpPr>
          <p:nvPr>
            <p:ph type="body" idx="1"/>
          </p:nvPr>
        </p:nvSpPr>
        <p:spPr bwMode="auto">
          <a:xfrm>
            <a:off x="1619250" y="1673225"/>
            <a:ext cx="8637588" cy="51276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1030" name="Rectangle 6"/>
          <p:cNvSpPr>
            <a:spLocks noGrp="1" noChangeArrowheads="1"/>
          </p:cNvSpPr>
          <p:nvPr>
            <p:ph type="sldNum" sz="quarter" idx="4"/>
          </p:nvPr>
        </p:nvSpPr>
        <p:spPr bwMode="auto">
          <a:xfrm>
            <a:off x="9175750" y="7024688"/>
            <a:ext cx="1079500" cy="252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lnSpc>
                <a:spcPts val="1200"/>
              </a:lnSpc>
              <a:defRPr sz="1000">
                <a:solidFill>
                  <a:schemeClr val="tx1"/>
                </a:solidFill>
                <a:latin typeface="Times New Roman" pitchFamily="18" charset="0"/>
              </a:defRPr>
            </a:lvl1pPr>
          </a:lstStyle>
          <a:p>
            <a:fld id="{55A058EB-0016-4D18-84E3-12F22358F196}" type="slidenum">
              <a:rPr lang="en-GB" smtClean="0">
                <a:solidFill>
                  <a:srgbClr val="000000"/>
                </a:solidFill>
              </a:rPr>
              <a:pPr/>
              <a:t>‹#›</a:t>
            </a:fld>
            <a:endParaRPr lang="en-GB" dirty="0">
              <a:solidFill>
                <a:srgbClr val="000000"/>
              </a:solidFill>
            </a:endParaRPr>
          </a:p>
        </p:txBody>
      </p:sp>
      <p:pic>
        <p:nvPicPr>
          <p:cNvPr id="1029" name="Picture 7" descr="Logo_small"/>
          <p:cNvPicPr>
            <a:picLocks noChangeAspect="1" noChangeArrowheads="1"/>
          </p:cNvPicPr>
          <p:nvPr/>
        </p:nvPicPr>
        <p:blipFill>
          <a:blip r:embed="rId9" cstate="print"/>
          <a:srcRect/>
          <a:stretch>
            <a:fillRect/>
          </a:stretch>
        </p:blipFill>
        <p:spPr bwMode="auto">
          <a:xfrm>
            <a:off x="254000" y="539750"/>
            <a:ext cx="749300" cy="749300"/>
          </a:xfrm>
          <a:prstGeom prst="rect">
            <a:avLst/>
          </a:prstGeom>
          <a:noFill/>
          <a:ln w="9525">
            <a:noFill/>
            <a:miter lim="800000"/>
            <a:headEnd/>
            <a:tailEnd/>
          </a:ln>
        </p:spPr>
      </p:pic>
      <p:sp>
        <p:nvSpPr>
          <p:cNvPr id="1032" name="Line 8"/>
          <p:cNvSpPr>
            <a:spLocks noChangeShapeType="1"/>
          </p:cNvSpPr>
          <p:nvPr/>
        </p:nvSpPr>
        <p:spPr bwMode="auto">
          <a:xfrm>
            <a:off x="1258888" y="539750"/>
            <a:ext cx="0" cy="969963"/>
          </a:xfrm>
          <a:prstGeom prst="line">
            <a:avLst/>
          </a:prstGeom>
          <a:noFill/>
          <a:ln w="12700">
            <a:solidFill>
              <a:schemeClr val="bg2"/>
            </a:solidFill>
            <a:round/>
            <a:headEnd/>
            <a:tailEnd/>
          </a:ln>
          <a:effectLst/>
        </p:spPr>
        <p:txBody>
          <a:bodyPr/>
          <a:lstStyle/>
          <a:p>
            <a:pPr>
              <a:defRPr/>
            </a:pPr>
            <a:endParaRPr lang="en-GB" dirty="0">
              <a:solidFill>
                <a:srgbClr val="000000"/>
              </a:solidFill>
            </a:endParaRPr>
          </a:p>
        </p:txBody>
      </p:sp>
      <p:sp>
        <p:nvSpPr>
          <p:cNvPr id="1034" name="Rectangle 10"/>
          <p:cNvSpPr>
            <a:spLocks noGrp="1" noChangeArrowheads="1"/>
          </p:cNvSpPr>
          <p:nvPr>
            <p:ph type="ftr" sz="quarter" idx="3"/>
          </p:nvPr>
        </p:nvSpPr>
        <p:spPr bwMode="auto">
          <a:xfrm>
            <a:off x="1619250" y="7024688"/>
            <a:ext cx="7197725" cy="252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smtClean="0">
                <a:solidFill>
                  <a:schemeClr val="tx1"/>
                </a:solidFill>
                <a:latin typeface="Times New Roman" pitchFamily="18" charset="0"/>
              </a:defRPr>
            </a:lvl1pPr>
          </a:lstStyle>
          <a:p>
            <a:pPr>
              <a:defRPr/>
            </a:pPr>
            <a:r>
              <a:rPr lang="en-GB" dirty="0" smtClean="0">
                <a:solidFill>
                  <a:srgbClr val="000000"/>
                </a:solidFill>
              </a:rPr>
              <a:t>Rathbone Investment Management | January 2014</a:t>
            </a:r>
            <a:endParaRPr lang="en-GB"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Lst>
  <p:hf hdr="0" dt="0"/>
  <p:txStyles>
    <p:titleStyle>
      <a:lvl1pPr algn="l" defTabSz="995363" rtl="0" eaLnBrk="1" fontAlgn="base" hangingPunct="1">
        <a:lnSpc>
          <a:spcPts val="3000"/>
        </a:lnSpc>
        <a:spcBef>
          <a:spcPct val="0"/>
        </a:spcBef>
        <a:spcAft>
          <a:spcPct val="0"/>
        </a:spcAft>
        <a:defRPr sz="2500">
          <a:solidFill>
            <a:schemeClr val="tx1"/>
          </a:solidFill>
          <a:latin typeface="+mj-lt"/>
          <a:ea typeface="+mj-ea"/>
          <a:cs typeface="+mj-cs"/>
        </a:defRPr>
      </a:lvl1pPr>
      <a:lvl2pPr algn="l" defTabSz="995363" rtl="0" eaLnBrk="1" fontAlgn="base" hangingPunct="1">
        <a:lnSpc>
          <a:spcPts val="3000"/>
        </a:lnSpc>
        <a:spcBef>
          <a:spcPct val="0"/>
        </a:spcBef>
        <a:spcAft>
          <a:spcPct val="0"/>
        </a:spcAft>
        <a:defRPr sz="2500">
          <a:solidFill>
            <a:schemeClr val="tx2"/>
          </a:solidFill>
          <a:latin typeface="Trajan Pro" pitchFamily="18" charset="0"/>
        </a:defRPr>
      </a:lvl2pPr>
      <a:lvl3pPr algn="l" defTabSz="995363" rtl="0" eaLnBrk="1" fontAlgn="base" hangingPunct="1">
        <a:lnSpc>
          <a:spcPts val="3000"/>
        </a:lnSpc>
        <a:spcBef>
          <a:spcPct val="0"/>
        </a:spcBef>
        <a:spcAft>
          <a:spcPct val="0"/>
        </a:spcAft>
        <a:defRPr sz="2500">
          <a:solidFill>
            <a:schemeClr val="tx2"/>
          </a:solidFill>
          <a:latin typeface="Trajan Pro" pitchFamily="18" charset="0"/>
        </a:defRPr>
      </a:lvl3pPr>
      <a:lvl4pPr algn="l" defTabSz="995363" rtl="0" eaLnBrk="1" fontAlgn="base" hangingPunct="1">
        <a:lnSpc>
          <a:spcPts val="3000"/>
        </a:lnSpc>
        <a:spcBef>
          <a:spcPct val="0"/>
        </a:spcBef>
        <a:spcAft>
          <a:spcPct val="0"/>
        </a:spcAft>
        <a:defRPr sz="2500">
          <a:solidFill>
            <a:schemeClr val="tx2"/>
          </a:solidFill>
          <a:latin typeface="Trajan Pro" pitchFamily="18" charset="0"/>
        </a:defRPr>
      </a:lvl4pPr>
      <a:lvl5pPr algn="l" defTabSz="995363" rtl="0" eaLnBrk="1" fontAlgn="base" hangingPunct="1">
        <a:lnSpc>
          <a:spcPts val="3000"/>
        </a:lnSpc>
        <a:spcBef>
          <a:spcPct val="0"/>
        </a:spcBef>
        <a:spcAft>
          <a:spcPct val="0"/>
        </a:spcAft>
        <a:defRPr sz="2500">
          <a:solidFill>
            <a:schemeClr val="tx2"/>
          </a:solidFill>
          <a:latin typeface="Trajan Pro" pitchFamily="18" charset="0"/>
        </a:defRPr>
      </a:lvl5pPr>
      <a:lvl6pPr marL="457200" algn="l" defTabSz="995363" rtl="0" eaLnBrk="1" fontAlgn="base" hangingPunct="1">
        <a:lnSpc>
          <a:spcPts val="3000"/>
        </a:lnSpc>
        <a:spcBef>
          <a:spcPct val="0"/>
        </a:spcBef>
        <a:spcAft>
          <a:spcPct val="0"/>
        </a:spcAft>
        <a:defRPr sz="2500">
          <a:solidFill>
            <a:schemeClr val="tx2"/>
          </a:solidFill>
          <a:latin typeface="Trajan Pro" pitchFamily="18" charset="0"/>
        </a:defRPr>
      </a:lvl6pPr>
      <a:lvl7pPr marL="914400" algn="l" defTabSz="995363" rtl="0" eaLnBrk="1" fontAlgn="base" hangingPunct="1">
        <a:lnSpc>
          <a:spcPts val="3000"/>
        </a:lnSpc>
        <a:spcBef>
          <a:spcPct val="0"/>
        </a:spcBef>
        <a:spcAft>
          <a:spcPct val="0"/>
        </a:spcAft>
        <a:defRPr sz="2500">
          <a:solidFill>
            <a:schemeClr val="tx2"/>
          </a:solidFill>
          <a:latin typeface="Trajan Pro" pitchFamily="18" charset="0"/>
        </a:defRPr>
      </a:lvl7pPr>
      <a:lvl8pPr marL="1371600" algn="l" defTabSz="995363" rtl="0" eaLnBrk="1" fontAlgn="base" hangingPunct="1">
        <a:lnSpc>
          <a:spcPts val="3000"/>
        </a:lnSpc>
        <a:spcBef>
          <a:spcPct val="0"/>
        </a:spcBef>
        <a:spcAft>
          <a:spcPct val="0"/>
        </a:spcAft>
        <a:defRPr sz="2500">
          <a:solidFill>
            <a:schemeClr val="tx2"/>
          </a:solidFill>
          <a:latin typeface="Trajan Pro" pitchFamily="18" charset="0"/>
        </a:defRPr>
      </a:lvl8pPr>
      <a:lvl9pPr marL="1828800" algn="l" defTabSz="995363" rtl="0" eaLnBrk="1" fontAlgn="base" hangingPunct="1">
        <a:lnSpc>
          <a:spcPts val="3000"/>
        </a:lnSpc>
        <a:spcBef>
          <a:spcPct val="0"/>
        </a:spcBef>
        <a:spcAft>
          <a:spcPct val="0"/>
        </a:spcAft>
        <a:defRPr sz="2500">
          <a:solidFill>
            <a:schemeClr val="tx2"/>
          </a:solidFill>
          <a:latin typeface="Trajan Pro" pitchFamily="18" charset="0"/>
        </a:defRPr>
      </a:lvl9pPr>
    </p:titleStyle>
    <p:bodyStyle>
      <a:lvl1pPr marL="0" indent="0" algn="l" defTabSz="995363" rtl="0" eaLnBrk="1" fontAlgn="base" hangingPunct="1">
        <a:lnSpc>
          <a:spcPts val="2000"/>
        </a:lnSpc>
        <a:spcBef>
          <a:spcPct val="0"/>
        </a:spcBef>
        <a:spcAft>
          <a:spcPct val="0"/>
        </a:spcAft>
        <a:buNone/>
        <a:defRPr sz="1500" b="1">
          <a:solidFill>
            <a:schemeClr val="tx1"/>
          </a:solidFill>
          <a:latin typeface="+mn-lt"/>
          <a:ea typeface="+mn-ea"/>
          <a:cs typeface="+mn-cs"/>
        </a:defRPr>
      </a:lvl1pPr>
      <a:lvl2pPr marL="0" indent="0" algn="l" defTabSz="995363" rtl="0" eaLnBrk="1" fontAlgn="base" hangingPunct="1">
        <a:lnSpc>
          <a:spcPts val="2000"/>
        </a:lnSpc>
        <a:spcBef>
          <a:spcPct val="0"/>
        </a:spcBef>
        <a:spcAft>
          <a:spcPct val="0"/>
        </a:spcAft>
        <a:buNone/>
        <a:defRPr sz="1500" b="1">
          <a:solidFill>
            <a:schemeClr val="tx1"/>
          </a:solidFill>
          <a:latin typeface="Times"/>
          <a:cs typeface="Times"/>
        </a:defRPr>
      </a:lvl2pPr>
      <a:lvl3pPr marL="180975" indent="-177800" algn="l" defTabSz="995363" rtl="0" eaLnBrk="1" fontAlgn="base" hangingPunct="1">
        <a:lnSpc>
          <a:spcPts val="2000"/>
        </a:lnSpc>
        <a:spcBef>
          <a:spcPct val="0"/>
        </a:spcBef>
        <a:spcAft>
          <a:spcPct val="0"/>
        </a:spcAft>
        <a:buNone/>
        <a:defRPr sz="1500">
          <a:solidFill>
            <a:schemeClr val="tx1"/>
          </a:solidFill>
          <a:latin typeface="Times"/>
          <a:cs typeface="Times"/>
        </a:defRPr>
      </a:lvl3pPr>
      <a:lvl4pPr marL="180000" indent="-180000" algn="l" defTabSz="995363" rtl="0" eaLnBrk="1" fontAlgn="base" hangingPunct="1">
        <a:lnSpc>
          <a:spcPts val="2000"/>
        </a:lnSpc>
        <a:spcBef>
          <a:spcPct val="0"/>
        </a:spcBef>
        <a:spcAft>
          <a:spcPct val="0"/>
        </a:spcAft>
        <a:buFont typeface="Arial"/>
        <a:buChar char="•"/>
        <a:tabLst/>
        <a:defRPr sz="1500">
          <a:solidFill>
            <a:schemeClr val="tx1"/>
          </a:solidFill>
          <a:latin typeface="Times"/>
          <a:cs typeface="Times"/>
        </a:defRPr>
      </a:lvl4pPr>
      <a:lvl5pPr marL="360000" indent="-180000" algn="l" defTabSz="995363" rtl="0" eaLnBrk="1" fontAlgn="base" hangingPunct="1">
        <a:lnSpc>
          <a:spcPts val="2000"/>
        </a:lnSpc>
        <a:spcBef>
          <a:spcPct val="0"/>
        </a:spcBef>
        <a:spcAft>
          <a:spcPct val="0"/>
        </a:spcAft>
        <a:buFont typeface="Lucida Grande"/>
        <a:buChar char="-"/>
        <a:defRPr sz="1500">
          <a:solidFill>
            <a:schemeClr val="tx1"/>
          </a:solidFill>
          <a:latin typeface="Times"/>
          <a:cs typeface="Times"/>
        </a:defRPr>
      </a:lvl5pPr>
      <a:lvl6pPr marL="996950" indent="-177800" algn="l" defTabSz="995363" rtl="0" eaLnBrk="1" fontAlgn="base" hangingPunct="1">
        <a:lnSpc>
          <a:spcPts val="2000"/>
        </a:lnSpc>
        <a:spcBef>
          <a:spcPct val="0"/>
        </a:spcBef>
        <a:spcAft>
          <a:spcPct val="0"/>
        </a:spcAft>
        <a:buFont typeface="Trajan Pro" pitchFamily="18" charset="0"/>
        <a:buChar char="·"/>
        <a:defRPr sz="1500">
          <a:solidFill>
            <a:schemeClr val="tx2"/>
          </a:solidFill>
          <a:latin typeface="+mn-lt"/>
        </a:defRPr>
      </a:lvl6pPr>
      <a:lvl7pPr marL="1454150" indent="-177800" algn="l" defTabSz="995363" rtl="0" eaLnBrk="1" fontAlgn="base" hangingPunct="1">
        <a:lnSpc>
          <a:spcPts val="2000"/>
        </a:lnSpc>
        <a:spcBef>
          <a:spcPct val="0"/>
        </a:spcBef>
        <a:spcAft>
          <a:spcPct val="0"/>
        </a:spcAft>
        <a:buFont typeface="Trajan Pro" pitchFamily="18" charset="0"/>
        <a:buChar char="·"/>
        <a:defRPr sz="1500">
          <a:solidFill>
            <a:schemeClr val="tx2"/>
          </a:solidFill>
          <a:latin typeface="+mn-lt"/>
        </a:defRPr>
      </a:lvl7pPr>
      <a:lvl8pPr marL="1911350" indent="-177800" algn="l" defTabSz="995363" rtl="0" eaLnBrk="1" fontAlgn="base" hangingPunct="1">
        <a:lnSpc>
          <a:spcPts val="2000"/>
        </a:lnSpc>
        <a:spcBef>
          <a:spcPct val="0"/>
        </a:spcBef>
        <a:spcAft>
          <a:spcPct val="0"/>
        </a:spcAft>
        <a:buFont typeface="Trajan Pro" pitchFamily="18" charset="0"/>
        <a:buChar char="·"/>
        <a:defRPr sz="1500">
          <a:solidFill>
            <a:schemeClr val="tx2"/>
          </a:solidFill>
          <a:latin typeface="+mn-lt"/>
        </a:defRPr>
      </a:lvl8pPr>
      <a:lvl9pPr marL="2368550" indent="-177800" algn="l" defTabSz="995363" rtl="0" eaLnBrk="1" fontAlgn="base" hangingPunct="1">
        <a:lnSpc>
          <a:spcPts val="2000"/>
        </a:lnSpc>
        <a:spcBef>
          <a:spcPct val="0"/>
        </a:spcBef>
        <a:spcAft>
          <a:spcPct val="0"/>
        </a:spcAft>
        <a:buFont typeface="Trajan Pro" pitchFamily="18" charset="0"/>
        <a:buChar char="·"/>
        <a:defRPr sz="15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1619250" y="819150"/>
            <a:ext cx="8637588" cy="8016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title style</a:t>
            </a:r>
          </a:p>
        </p:txBody>
      </p:sp>
      <p:sp>
        <p:nvSpPr>
          <p:cNvPr id="7171" name="Rectangle 3"/>
          <p:cNvSpPr>
            <a:spLocks noGrp="1" noChangeArrowheads="1"/>
          </p:cNvSpPr>
          <p:nvPr>
            <p:ph type="body" idx="1"/>
          </p:nvPr>
        </p:nvSpPr>
        <p:spPr bwMode="auto">
          <a:xfrm>
            <a:off x="1619250" y="1673225"/>
            <a:ext cx="8637588" cy="51276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33796" name="Rectangle 4"/>
          <p:cNvSpPr>
            <a:spLocks noGrp="1" noChangeArrowheads="1"/>
          </p:cNvSpPr>
          <p:nvPr>
            <p:ph type="sldNum" sz="quarter" idx="4"/>
          </p:nvPr>
        </p:nvSpPr>
        <p:spPr bwMode="auto">
          <a:xfrm>
            <a:off x="9175750" y="7024688"/>
            <a:ext cx="1079500" cy="252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lnSpc>
                <a:spcPts val="1200"/>
              </a:lnSpc>
              <a:defRPr sz="1000">
                <a:solidFill>
                  <a:schemeClr val="tx1"/>
                </a:solidFill>
                <a:latin typeface="Times New Roman" pitchFamily="18" charset="0"/>
              </a:defRPr>
            </a:lvl1pPr>
          </a:lstStyle>
          <a:p>
            <a:fld id="{ED49CCD0-4036-41ED-A3F5-B992C8675BB3}" type="slidenum">
              <a:rPr lang="en-GB" smtClean="0">
                <a:solidFill>
                  <a:srgbClr val="000000"/>
                </a:solidFill>
              </a:rPr>
              <a:pPr/>
              <a:t>‹#›</a:t>
            </a:fld>
            <a:endParaRPr lang="en-GB" dirty="0">
              <a:solidFill>
                <a:srgbClr val="000000"/>
              </a:solidFill>
            </a:endParaRPr>
          </a:p>
        </p:txBody>
      </p:sp>
      <p:pic>
        <p:nvPicPr>
          <p:cNvPr id="7173" name="Picture 5" descr="Logo_small"/>
          <p:cNvPicPr>
            <a:picLocks noChangeAspect="1" noChangeArrowheads="1"/>
          </p:cNvPicPr>
          <p:nvPr userDrawn="1"/>
        </p:nvPicPr>
        <p:blipFill>
          <a:blip r:embed="rId5" cstate="print"/>
          <a:srcRect/>
          <a:stretch>
            <a:fillRect/>
          </a:stretch>
        </p:blipFill>
        <p:spPr bwMode="auto">
          <a:xfrm>
            <a:off x="254000" y="539750"/>
            <a:ext cx="749300" cy="749300"/>
          </a:xfrm>
          <a:prstGeom prst="rect">
            <a:avLst/>
          </a:prstGeom>
          <a:noFill/>
          <a:ln w="9525">
            <a:noFill/>
            <a:miter lim="800000"/>
            <a:headEnd/>
            <a:tailEnd/>
          </a:ln>
        </p:spPr>
      </p:pic>
      <p:sp>
        <p:nvSpPr>
          <p:cNvPr id="33798" name="Line 6"/>
          <p:cNvSpPr>
            <a:spLocks noChangeShapeType="1"/>
          </p:cNvSpPr>
          <p:nvPr userDrawn="1"/>
        </p:nvSpPr>
        <p:spPr bwMode="auto">
          <a:xfrm>
            <a:off x="1258888" y="539750"/>
            <a:ext cx="0" cy="969963"/>
          </a:xfrm>
          <a:prstGeom prst="line">
            <a:avLst/>
          </a:prstGeom>
          <a:noFill/>
          <a:ln w="12700">
            <a:solidFill>
              <a:schemeClr val="accent2"/>
            </a:solidFill>
            <a:round/>
            <a:headEnd/>
            <a:tailEnd/>
          </a:ln>
          <a:effectLst/>
        </p:spPr>
        <p:txBody>
          <a:bodyPr/>
          <a:lstStyle/>
          <a:p>
            <a:pPr>
              <a:defRPr/>
            </a:pPr>
            <a:endParaRPr lang="en-GB" dirty="0">
              <a:solidFill>
                <a:srgbClr val="000000"/>
              </a:solidFill>
            </a:endParaRPr>
          </a:p>
        </p:txBody>
      </p:sp>
      <p:sp>
        <p:nvSpPr>
          <p:cNvPr id="33799" name="Rectangle 7"/>
          <p:cNvSpPr>
            <a:spLocks noGrp="1" noChangeArrowheads="1"/>
          </p:cNvSpPr>
          <p:nvPr>
            <p:ph type="ftr" sz="quarter" idx="3"/>
          </p:nvPr>
        </p:nvSpPr>
        <p:spPr bwMode="auto">
          <a:xfrm>
            <a:off x="1619250" y="7024688"/>
            <a:ext cx="7197725" cy="252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smtClean="0">
                <a:solidFill>
                  <a:schemeClr val="tx1"/>
                </a:solidFill>
                <a:latin typeface="Times New Roman" pitchFamily="18" charset="0"/>
              </a:defRPr>
            </a:lvl1pPr>
          </a:lstStyle>
          <a:p>
            <a:pPr>
              <a:defRPr/>
            </a:pPr>
            <a:r>
              <a:rPr lang="en-GB" dirty="0" smtClean="0">
                <a:solidFill>
                  <a:srgbClr val="000000"/>
                </a:solidFill>
              </a:rPr>
              <a:t>Rathbone Investment Management | January 2014</a:t>
            </a:r>
            <a:endParaRPr lang="en-GB"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Lst>
  <p:hf hdr="0" dt="0"/>
  <p:txStyles>
    <p:titleStyle>
      <a:lvl1pPr algn="l" defTabSz="995363" rtl="0" eaLnBrk="0" fontAlgn="base" hangingPunct="0">
        <a:lnSpc>
          <a:spcPts val="3000"/>
        </a:lnSpc>
        <a:spcBef>
          <a:spcPct val="0"/>
        </a:spcBef>
        <a:spcAft>
          <a:spcPct val="0"/>
        </a:spcAft>
        <a:defRPr sz="2500">
          <a:solidFill>
            <a:schemeClr val="tx1"/>
          </a:solidFill>
          <a:latin typeface="+mj-lt"/>
          <a:ea typeface="+mj-ea"/>
          <a:cs typeface="+mj-cs"/>
        </a:defRPr>
      </a:lvl1pPr>
      <a:lvl2pPr algn="l" defTabSz="995363" rtl="0" eaLnBrk="0" fontAlgn="base" hangingPunct="0">
        <a:lnSpc>
          <a:spcPts val="3000"/>
        </a:lnSpc>
        <a:spcBef>
          <a:spcPct val="0"/>
        </a:spcBef>
        <a:spcAft>
          <a:spcPct val="0"/>
        </a:spcAft>
        <a:defRPr sz="2500">
          <a:solidFill>
            <a:schemeClr val="tx2"/>
          </a:solidFill>
          <a:latin typeface="Trajan Pro" pitchFamily="18" charset="0"/>
        </a:defRPr>
      </a:lvl2pPr>
      <a:lvl3pPr algn="l" defTabSz="995363" rtl="0" eaLnBrk="0" fontAlgn="base" hangingPunct="0">
        <a:lnSpc>
          <a:spcPts val="3000"/>
        </a:lnSpc>
        <a:spcBef>
          <a:spcPct val="0"/>
        </a:spcBef>
        <a:spcAft>
          <a:spcPct val="0"/>
        </a:spcAft>
        <a:defRPr sz="2500">
          <a:solidFill>
            <a:schemeClr val="tx2"/>
          </a:solidFill>
          <a:latin typeface="Trajan Pro" pitchFamily="18" charset="0"/>
        </a:defRPr>
      </a:lvl3pPr>
      <a:lvl4pPr algn="l" defTabSz="995363" rtl="0" eaLnBrk="0" fontAlgn="base" hangingPunct="0">
        <a:lnSpc>
          <a:spcPts val="3000"/>
        </a:lnSpc>
        <a:spcBef>
          <a:spcPct val="0"/>
        </a:spcBef>
        <a:spcAft>
          <a:spcPct val="0"/>
        </a:spcAft>
        <a:defRPr sz="2500">
          <a:solidFill>
            <a:schemeClr val="tx2"/>
          </a:solidFill>
          <a:latin typeface="Trajan Pro" pitchFamily="18" charset="0"/>
        </a:defRPr>
      </a:lvl4pPr>
      <a:lvl5pPr algn="l" defTabSz="995363" rtl="0" eaLnBrk="0" fontAlgn="base" hangingPunct="0">
        <a:lnSpc>
          <a:spcPts val="3000"/>
        </a:lnSpc>
        <a:spcBef>
          <a:spcPct val="0"/>
        </a:spcBef>
        <a:spcAft>
          <a:spcPct val="0"/>
        </a:spcAft>
        <a:defRPr sz="2500">
          <a:solidFill>
            <a:schemeClr val="tx2"/>
          </a:solidFill>
          <a:latin typeface="Trajan Pro" pitchFamily="18" charset="0"/>
        </a:defRPr>
      </a:lvl5pPr>
      <a:lvl6pPr marL="457200" algn="l" defTabSz="995363" rtl="0" fontAlgn="base">
        <a:lnSpc>
          <a:spcPts val="3000"/>
        </a:lnSpc>
        <a:spcBef>
          <a:spcPct val="0"/>
        </a:spcBef>
        <a:spcAft>
          <a:spcPct val="0"/>
        </a:spcAft>
        <a:defRPr sz="2500">
          <a:solidFill>
            <a:schemeClr val="tx2"/>
          </a:solidFill>
          <a:latin typeface="Trajan Pro" pitchFamily="18" charset="0"/>
        </a:defRPr>
      </a:lvl6pPr>
      <a:lvl7pPr marL="914400" algn="l" defTabSz="995363" rtl="0" fontAlgn="base">
        <a:lnSpc>
          <a:spcPts val="3000"/>
        </a:lnSpc>
        <a:spcBef>
          <a:spcPct val="0"/>
        </a:spcBef>
        <a:spcAft>
          <a:spcPct val="0"/>
        </a:spcAft>
        <a:defRPr sz="2500">
          <a:solidFill>
            <a:schemeClr val="tx2"/>
          </a:solidFill>
          <a:latin typeface="Trajan Pro" pitchFamily="18" charset="0"/>
        </a:defRPr>
      </a:lvl7pPr>
      <a:lvl8pPr marL="1371600" algn="l" defTabSz="995363" rtl="0" fontAlgn="base">
        <a:lnSpc>
          <a:spcPts val="3000"/>
        </a:lnSpc>
        <a:spcBef>
          <a:spcPct val="0"/>
        </a:spcBef>
        <a:spcAft>
          <a:spcPct val="0"/>
        </a:spcAft>
        <a:defRPr sz="2500">
          <a:solidFill>
            <a:schemeClr val="tx2"/>
          </a:solidFill>
          <a:latin typeface="Trajan Pro" pitchFamily="18" charset="0"/>
        </a:defRPr>
      </a:lvl8pPr>
      <a:lvl9pPr marL="1828800" algn="l" defTabSz="995363" rtl="0" fontAlgn="base">
        <a:lnSpc>
          <a:spcPts val="3000"/>
        </a:lnSpc>
        <a:spcBef>
          <a:spcPct val="0"/>
        </a:spcBef>
        <a:spcAft>
          <a:spcPct val="0"/>
        </a:spcAft>
        <a:defRPr sz="2500">
          <a:solidFill>
            <a:schemeClr val="tx2"/>
          </a:solidFill>
          <a:latin typeface="Trajan Pro" pitchFamily="18" charset="0"/>
        </a:defRPr>
      </a:lvl9pPr>
    </p:titleStyle>
    <p:bodyStyle>
      <a:lvl1pPr marL="0" indent="0" algn="l" defTabSz="995363" rtl="0" eaLnBrk="0" fontAlgn="base" hangingPunct="0">
        <a:lnSpc>
          <a:spcPts val="1000"/>
        </a:lnSpc>
        <a:spcBef>
          <a:spcPct val="0"/>
        </a:spcBef>
        <a:spcAft>
          <a:spcPct val="0"/>
        </a:spcAft>
        <a:buNone/>
        <a:defRPr sz="800" b="1">
          <a:solidFill>
            <a:schemeClr val="tx1"/>
          </a:solidFill>
          <a:latin typeface="+mn-lt"/>
          <a:ea typeface="+mn-ea"/>
          <a:cs typeface="+mn-cs"/>
        </a:defRPr>
      </a:lvl1pPr>
      <a:lvl2pPr marL="1588" indent="-1588" algn="l" defTabSz="995363" rtl="0" eaLnBrk="0" fontAlgn="base" hangingPunct="0">
        <a:lnSpc>
          <a:spcPts val="1000"/>
        </a:lnSpc>
        <a:spcBef>
          <a:spcPct val="0"/>
        </a:spcBef>
        <a:spcAft>
          <a:spcPct val="0"/>
        </a:spcAft>
        <a:buNone/>
        <a:defRPr sz="800">
          <a:solidFill>
            <a:schemeClr val="tx1"/>
          </a:solidFill>
          <a:latin typeface="+mn-lt"/>
        </a:defRPr>
      </a:lvl2pPr>
      <a:lvl3pPr marL="95250" indent="-92075" algn="l" defTabSz="995363" rtl="0" eaLnBrk="0" fontAlgn="base" hangingPunct="0">
        <a:lnSpc>
          <a:spcPts val="1000"/>
        </a:lnSpc>
        <a:spcBef>
          <a:spcPct val="0"/>
        </a:spcBef>
        <a:spcAft>
          <a:spcPct val="0"/>
        </a:spcAft>
        <a:buChar char="•"/>
        <a:defRPr sz="800">
          <a:solidFill>
            <a:schemeClr val="tx1"/>
          </a:solidFill>
          <a:latin typeface="+mn-lt"/>
        </a:defRPr>
      </a:lvl3pPr>
      <a:lvl4pPr marL="180975" indent="-84138" algn="l" defTabSz="995363" rtl="0" eaLnBrk="0" fontAlgn="base" hangingPunct="0">
        <a:lnSpc>
          <a:spcPts val="1000"/>
        </a:lnSpc>
        <a:spcBef>
          <a:spcPct val="0"/>
        </a:spcBef>
        <a:spcAft>
          <a:spcPct val="0"/>
        </a:spcAft>
        <a:buFont typeface="Times New Roman" pitchFamily="18" charset="0"/>
        <a:buChar char="-"/>
        <a:defRPr sz="800">
          <a:solidFill>
            <a:schemeClr val="tx1"/>
          </a:solidFill>
          <a:latin typeface="+mn-lt"/>
        </a:defRPr>
      </a:lvl4pPr>
      <a:lvl5pPr marL="276225" indent="-93663" algn="l" defTabSz="995363" rtl="0" eaLnBrk="0" fontAlgn="base" hangingPunct="0">
        <a:lnSpc>
          <a:spcPts val="1000"/>
        </a:lnSpc>
        <a:spcBef>
          <a:spcPct val="0"/>
        </a:spcBef>
        <a:spcAft>
          <a:spcPct val="0"/>
        </a:spcAft>
        <a:buFont typeface="Times New Roman" pitchFamily="18" charset="0"/>
        <a:buChar char="•"/>
        <a:defRPr sz="800">
          <a:solidFill>
            <a:schemeClr val="tx1"/>
          </a:solidFill>
          <a:latin typeface="+mn-lt"/>
        </a:defRPr>
      </a:lvl5pPr>
      <a:lvl6pPr marL="733425" indent="-93663" algn="l" defTabSz="995363" rtl="0" fontAlgn="base">
        <a:lnSpc>
          <a:spcPts val="1000"/>
        </a:lnSpc>
        <a:spcBef>
          <a:spcPct val="0"/>
        </a:spcBef>
        <a:spcAft>
          <a:spcPct val="0"/>
        </a:spcAft>
        <a:buFont typeface="Times New Roman" pitchFamily="18" charset="0"/>
        <a:buChar char="•"/>
        <a:defRPr sz="800">
          <a:solidFill>
            <a:schemeClr val="tx2"/>
          </a:solidFill>
          <a:latin typeface="+mn-lt"/>
        </a:defRPr>
      </a:lvl6pPr>
      <a:lvl7pPr marL="1190625" indent="-93663" algn="l" defTabSz="995363" rtl="0" fontAlgn="base">
        <a:lnSpc>
          <a:spcPts val="1000"/>
        </a:lnSpc>
        <a:spcBef>
          <a:spcPct val="0"/>
        </a:spcBef>
        <a:spcAft>
          <a:spcPct val="0"/>
        </a:spcAft>
        <a:buFont typeface="Times New Roman" pitchFamily="18" charset="0"/>
        <a:buChar char="•"/>
        <a:defRPr sz="800">
          <a:solidFill>
            <a:schemeClr val="tx2"/>
          </a:solidFill>
          <a:latin typeface="+mn-lt"/>
        </a:defRPr>
      </a:lvl7pPr>
      <a:lvl8pPr marL="1647825" indent="-93663" algn="l" defTabSz="995363" rtl="0" fontAlgn="base">
        <a:lnSpc>
          <a:spcPts val="1000"/>
        </a:lnSpc>
        <a:spcBef>
          <a:spcPct val="0"/>
        </a:spcBef>
        <a:spcAft>
          <a:spcPct val="0"/>
        </a:spcAft>
        <a:buFont typeface="Times New Roman" pitchFamily="18" charset="0"/>
        <a:buChar char="•"/>
        <a:defRPr sz="800">
          <a:solidFill>
            <a:schemeClr val="tx2"/>
          </a:solidFill>
          <a:latin typeface="+mn-lt"/>
        </a:defRPr>
      </a:lvl8pPr>
      <a:lvl9pPr marL="2105025" indent="-93663" algn="l" defTabSz="995363" rtl="0" fontAlgn="base">
        <a:lnSpc>
          <a:spcPts val="1000"/>
        </a:lnSpc>
        <a:spcBef>
          <a:spcPct val="0"/>
        </a:spcBef>
        <a:spcAft>
          <a:spcPct val="0"/>
        </a:spcAft>
        <a:buFont typeface="Times New Roman" pitchFamily="18" charset="0"/>
        <a:buChar char="•"/>
        <a:defRPr sz="8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1619250" y="819150"/>
            <a:ext cx="8637588" cy="8016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title style</a:t>
            </a:r>
          </a:p>
        </p:txBody>
      </p:sp>
      <p:sp>
        <p:nvSpPr>
          <p:cNvPr id="7171" name="Rectangle 3"/>
          <p:cNvSpPr>
            <a:spLocks noGrp="1" noChangeArrowheads="1"/>
          </p:cNvSpPr>
          <p:nvPr>
            <p:ph type="body" idx="1"/>
          </p:nvPr>
        </p:nvSpPr>
        <p:spPr bwMode="auto">
          <a:xfrm>
            <a:off x="1619250" y="1673225"/>
            <a:ext cx="8637588" cy="51276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33796" name="Rectangle 4"/>
          <p:cNvSpPr>
            <a:spLocks noGrp="1" noChangeArrowheads="1"/>
          </p:cNvSpPr>
          <p:nvPr>
            <p:ph type="sldNum" sz="quarter" idx="4"/>
          </p:nvPr>
        </p:nvSpPr>
        <p:spPr bwMode="auto">
          <a:xfrm>
            <a:off x="9175750" y="7024688"/>
            <a:ext cx="1079500" cy="252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lnSpc>
                <a:spcPts val="1200"/>
              </a:lnSpc>
              <a:defRPr sz="1000">
                <a:solidFill>
                  <a:schemeClr val="tx1"/>
                </a:solidFill>
                <a:latin typeface="Times New Roman" pitchFamily="18" charset="0"/>
              </a:defRPr>
            </a:lvl1pPr>
          </a:lstStyle>
          <a:p>
            <a:fld id="{ED49CCD0-4036-41ED-A3F5-B992C8675BB3}" type="slidenum">
              <a:rPr lang="en-GB" smtClean="0">
                <a:solidFill>
                  <a:srgbClr val="000000"/>
                </a:solidFill>
              </a:rPr>
              <a:pPr/>
              <a:t>‹#›</a:t>
            </a:fld>
            <a:endParaRPr lang="en-GB" dirty="0">
              <a:solidFill>
                <a:srgbClr val="000000"/>
              </a:solidFill>
            </a:endParaRPr>
          </a:p>
        </p:txBody>
      </p:sp>
      <p:pic>
        <p:nvPicPr>
          <p:cNvPr id="7173" name="Picture 5" descr="Logo_small"/>
          <p:cNvPicPr>
            <a:picLocks noChangeAspect="1" noChangeArrowheads="1"/>
          </p:cNvPicPr>
          <p:nvPr userDrawn="1"/>
        </p:nvPicPr>
        <p:blipFill>
          <a:blip r:embed="rId5" cstate="print"/>
          <a:srcRect/>
          <a:stretch>
            <a:fillRect/>
          </a:stretch>
        </p:blipFill>
        <p:spPr bwMode="auto">
          <a:xfrm>
            <a:off x="254000" y="539750"/>
            <a:ext cx="749300" cy="749300"/>
          </a:xfrm>
          <a:prstGeom prst="rect">
            <a:avLst/>
          </a:prstGeom>
          <a:noFill/>
          <a:ln w="9525">
            <a:noFill/>
            <a:miter lim="800000"/>
            <a:headEnd/>
            <a:tailEnd/>
          </a:ln>
        </p:spPr>
      </p:pic>
      <p:sp>
        <p:nvSpPr>
          <p:cNvPr id="33798" name="Line 6"/>
          <p:cNvSpPr>
            <a:spLocks noChangeShapeType="1"/>
          </p:cNvSpPr>
          <p:nvPr userDrawn="1"/>
        </p:nvSpPr>
        <p:spPr bwMode="auto">
          <a:xfrm>
            <a:off x="1258888" y="539750"/>
            <a:ext cx="0" cy="969963"/>
          </a:xfrm>
          <a:prstGeom prst="line">
            <a:avLst/>
          </a:prstGeom>
          <a:noFill/>
          <a:ln w="12700">
            <a:solidFill>
              <a:schemeClr val="accent2"/>
            </a:solidFill>
            <a:round/>
            <a:headEnd/>
            <a:tailEnd/>
          </a:ln>
          <a:effectLst/>
        </p:spPr>
        <p:txBody>
          <a:bodyPr/>
          <a:lstStyle/>
          <a:p>
            <a:pPr>
              <a:defRPr/>
            </a:pPr>
            <a:endParaRPr lang="en-GB" dirty="0">
              <a:solidFill>
                <a:srgbClr val="000000"/>
              </a:solidFill>
            </a:endParaRPr>
          </a:p>
        </p:txBody>
      </p:sp>
      <p:sp>
        <p:nvSpPr>
          <p:cNvPr id="33799" name="Rectangle 7"/>
          <p:cNvSpPr>
            <a:spLocks noGrp="1" noChangeArrowheads="1"/>
          </p:cNvSpPr>
          <p:nvPr>
            <p:ph type="ftr" sz="quarter" idx="3"/>
          </p:nvPr>
        </p:nvSpPr>
        <p:spPr bwMode="auto">
          <a:xfrm>
            <a:off x="1619250" y="7024688"/>
            <a:ext cx="7197725" cy="252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smtClean="0">
                <a:solidFill>
                  <a:schemeClr val="tx1"/>
                </a:solidFill>
                <a:latin typeface="Times New Roman" pitchFamily="18" charset="0"/>
              </a:defRPr>
            </a:lvl1pPr>
          </a:lstStyle>
          <a:p>
            <a:pPr>
              <a:defRPr/>
            </a:pPr>
            <a:r>
              <a:rPr lang="en-GB" dirty="0" smtClean="0">
                <a:solidFill>
                  <a:srgbClr val="000000"/>
                </a:solidFill>
              </a:rPr>
              <a:t>Rathbone Investment Management | January 2014</a:t>
            </a:r>
            <a:endParaRPr lang="en-GB"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hdr="0" dt="0"/>
  <p:txStyles>
    <p:titleStyle>
      <a:lvl1pPr algn="l" defTabSz="995363" rtl="0" eaLnBrk="0" fontAlgn="base" hangingPunct="0">
        <a:lnSpc>
          <a:spcPts val="3000"/>
        </a:lnSpc>
        <a:spcBef>
          <a:spcPct val="0"/>
        </a:spcBef>
        <a:spcAft>
          <a:spcPct val="0"/>
        </a:spcAft>
        <a:defRPr sz="2500">
          <a:solidFill>
            <a:schemeClr val="tx1"/>
          </a:solidFill>
          <a:latin typeface="+mj-lt"/>
          <a:ea typeface="+mj-ea"/>
          <a:cs typeface="+mj-cs"/>
        </a:defRPr>
      </a:lvl1pPr>
      <a:lvl2pPr algn="l" defTabSz="995363" rtl="0" eaLnBrk="0" fontAlgn="base" hangingPunct="0">
        <a:lnSpc>
          <a:spcPts val="3000"/>
        </a:lnSpc>
        <a:spcBef>
          <a:spcPct val="0"/>
        </a:spcBef>
        <a:spcAft>
          <a:spcPct val="0"/>
        </a:spcAft>
        <a:defRPr sz="2500">
          <a:solidFill>
            <a:schemeClr val="tx2"/>
          </a:solidFill>
          <a:latin typeface="Trajan Pro" pitchFamily="18" charset="0"/>
        </a:defRPr>
      </a:lvl2pPr>
      <a:lvl3pPr algn="l" defTabSz="995363" rtl="0" eaLnBrk="0" fontAlgn="base" hangingPunct="0">
        <a:lnSpc>
          <a:spcPts val="3000"/>
        </a:lnSpc>
        <a:spcBef>
          <a:spcPct val="0"/>
        </a:spcBef>
        <a:spcAft>
          <a:spcPct val="0"/>
        </a:spcAft>
        <a:defRPr sz="2500">
          <a:solidFill>
            <a:schemeClr val="tx2"/>
          </a:solidFill>
          <a:latin typeface="Trajan Pro" pitchFamily="18" charset="0"/>
        </a:defRPr>
      </a:lvl3pPr>
      <a:lvl4pPr algn="l" defTabSz="995363" rtl="0" eaLnBrk="0" fontAlgn="base" hangingPunct="0">
        <a:lnSpc>
          <a:spcPts val="3000"/>
        </a:lnSpc>
        <a:spcBef>
          <a:spcPct val="0"/>
        </a:spcBef>
        <a:spcAft>
          <a:spcPct val="0"/>
        </a:spcAft>
        <a:defRPr sz="2500">
          <a:solidFill>
            <a:schemeClr val="tx2"/>
          </a:solidFill>
          <a:latin typeface="Trajan Pro" pitchFamily="18" charset="0"/>
        </a:defRPr>
      </a:lvl4pPr>
      <a:lvl5pPr algn="l" defTabSz="995363" rtl="0" eaLnBrk="0" fontAlgn="base" hangingPunct="0">
        <a:lnSpc>
          <a:spcPts val="3000"/>
        </a:lnSpc>
        <a:spcBef>
          <a:spcPct val="0"/>
        </a:spcBef>
        <a:spcAft>
          <a:spcPct val="0"/>
        </a:spcAft>
        <a:defRPr sz="2500">
          <a:solidFill>
            <a:schemeClr val="tx2"/>
          </a:solidFill>
          <a:latin typeface="Trajan Pro" pitchFamily="18" charset="0"/>
        </a:defRPr>
      </a:lvl5pPr>
      <a:lvl6pPr marL="457200" algn="l" defTabSz="995363" rtl="0" fontAlgn="base">
        <a:lnSpc>
          <a:spcPts val="3000"/>
        </a:lnSpc>
        <a:spcBef>
          <a:spcPct val="0"/>
        </a:spcBef>
        <a:spcAft>
          <a:spcPct val="0"/>
        </a:spcAft>
        <a:defRPr sz="2500">
          <a:solidFill>
            <a:schemeClr val="tx2"/>
          </a:solidFill>
          <a:latin typeface="Trajan Pro" pitchFamily="18" charset="0"/>
        </a:defRPr>
      </a:lvl6pPr>
      <a:lvl7pPr marL="914400" algn="l" defTabSz="995363" rtl="0" fontAlgn="base">
        <a:lnSpc>
          <a:spcPts val="3000"/>
        </a:lnSpc>
        <a:spcBef>
          <a:spcPct val="0"/>
        </a:spcBef>
        <a:spcAft>
          <a:spcPct val="0"/>
        </a:spcAft>
        <a:defRPr sz="2500">
          <a:solidFill>
            <a:schemeClr val="tx2"/>
          </a:solidFill>
          <a:latin typeface="Trajan Pro" pitchFamily="18" charset="0"/>
        </a:defRPr>
      </a:lvl7pPr>
      <a:lvl8pPr marL="1371600" algn="l" defTabSz="995363" rtl="0" fontAlgn="base">
        <a:lnSpc>
          <a:spcPts val="3000"/>
        </a:lnSpc>
        <a:spcBef>
          <a:spcPct val="0"/>
        </a:spcBef>
        <a:spcAft>
          <a:spcPct val="0"/>
        </a:spcAft>
        <a:defRPr sz="2500">
          <a:solidFill>
            <a:schemeClr val="tx2"/>
          </a:solidFill>
          <a:latin typeface="Trajan Pro" pitchFamily="18" charset="0"/>
        </a:defRPr>
      </a:lvl8pPr>
      <a:lvl9pPr marL="1828800" algn="l" defTabSz="995363" rtl="0" fontAlgn="base">
        <a:lnSpc>
          <a:spcPts val="3000"/>
        </a:lnSpc>
        <a:spcBef>
          <a:spcPct val="0"/>
        </a:spcBef>
        <a:spcAft>
          <a:spcPct val="0"/>
        </a:spcAft>
        <a:defRPr sz="2500">
          <a:solidFill>
            <a:schemeClr val="tx2"/>
          </a:solidFill>
          <a:latin typeface="Trajan Pro" pitchFamily="18" charset="0"/>
        </a:defRPr>
      </a:lvl9pPr>
    </p:titleStyle>
    <p:bodyStyle>
      <a:lvl1pPr marL="0" indent="0" algn="l" defTabSz="995363" rtl="0" eaLnBrk="0" fontAlgn="base" hangingPunct="0">
        <a:lnSpc>
          <a:spcPts val="1000"/>
        </a:lnSpc>
        <a:spcBef>
          <a:spcPct val="0"/>
        </a:spcBef>
        <a:spcAft>
          <a:spcPct val="0"/>
        </a:spcAft>
        <a:buNone/>
        <a:defRPr sz="800" b="1">
          <a:solidFill>
            <a:schemeClr val="tx1"/>
          </a:solidFill>
          <a:latin typeface="+mn-lt"/>
          <a:ea typeface="+mn-ea"/>
          <a:cs typeface="+mn-cs"/>
        </a:defRPr>
      </a:lvl1pPr>
      <a:lvl2pPr marL="1588" indent="-1588" algn="l" defTabSz="995363" rtl="0" eaLnBrk="0" fontAlgn="base" hangingPunct="0">
        <a:lnSpc>
          <a:spcPts val="1000"/>
        </a:lnSpc>
        <a:spcBef>
          <a:spcPct val="0"/>
        </a:spcBef>
        <a:spcAft>
          <a:spcPct val="0"/>
        </a:spcAft>
        <a:buNone/>
        <a:defRPr sz="800">
          <a:solidFill>
            <a:schemeClr val="tx1"/>
          </a:solidFill>
          <a:latin typeface="+mn-lt"/>
        </a:defRPr>
      </a:lvl2pPr>
      <a:lvl3pPr marL="95250" indent="-92075" algn="l" defTabSz="995363" rtl="0" eaLnBrk="0" fontAlgn="base" hangingPunct="0">
        <a:lnSpc>
          <a:spcPts val="1000"/>
        </a:lnSpc>
        <a:spcBef>
          <a:spcPct val="0"/>
        </a:spcBef>
        <a:spcAft>
          <a:spcPct val="0"/>
        </a:spcAft>
        <a:buChar char="•"/>
        <a:defRPr sz="800">
          <a:solidFill>
            <a:schemeClr val="tx1"/>
          </a:solidFill>
          <a:latin typeface="+mn-lt"/>
        </a:defRPr>
      </a:lvl3pPr>
      <a:lvl4pPr marL="180975" indent="-84138" algn="l" defTabSz="995363" rtl="0" eaLnBrk="0" fontAlgn="base" hangingPunct="0">
        <a:lnSpc>
          <a:spcPts val="1000"/>
        </a:lnSpc>
        <a:spcBef>
          <a:spcPct val="0"/>
        </a:spcBef>
        <a:spcAft>
          <a:spcPct val="0"/>
        </a:spcAft>
        <a:buFont typeface="Times New Roman" pitchFamily="18" charset="0"/>
        <a:buChar char="-"/>
        <a:defRPr sz="800">
          <a:solidFill>
            <a:schemeClr val="tx1"/>
          </a:solidFill>
          <a:latin typeface="+mn-lt"/>
        </a:defRPr>
      </a:lvl4pPr>
      <a:lvl5pPr marL="276225" indent="-93663" algn="l" defTabSz="995363" rtl="0" eaLnBrk="0" fontAlgn="base" hangingPunct="0">
        <a:lnSpc>
          <a:spcPts val="1000"/>
        </a:lnSpc>
        <a:spcBef>
          <a:spcPct val="0"/>
        </a:spcBef>
        <a:spcAft>
          <a:spcPct val="0"/>
        </a:spcAft>
        <a:buFont typeface="Times New Roman" pitchFamily="18" charset="0"/>
        <a:buChar char="•"/>
        <a:defRPr sz="800">
          <a:solidFill>
            <a:schemeClr val="tx1"/>
          </a:solidFill>
          <a:latin typeface="+mn-lt"/>
        </a:defRPr>
      </a:lvl5pPr>
      <a:lvl6pPr marL="733425" indent="-93663" algn="l" defTabSz="995363" rtl="0" fontAlgn="base">
        <a:lnSpc>
          <a:spcPts val="1000"/>
        </a:lnSpc>
        <a:spcBef>
          <a:spcPct val="0"/>
        </a:spcBef>
        <a:spcAft>
          <a:spcPct val="0"/>
        </a:spcAft>
        <a:buFont typeface="Times New Roman" pitchFamily="18" charset="0"/>
        <a:buChar char="•"/>
        <a:defRPr sz="800">
          <a:solidFill>
            <a:schemeClr val="tx2"/>
          </a:solidFill>
          <a:latin typeface="+mn-lt"/>
        </a:defRPr>
      </a:lvl6pPr>
      <a:lvl7pPr marL="1190625" indent="-93663" algn="l" defTabSz="995363" rtl="0" fontAlgn="base">
        <a:lnSpc>
          <a:spcPts val="1000"/>
        </a:lnSpc>
        <a:spcBef>
          <a:spcPct val="0"/>
        </a:spcBef>
        <a:spcAft>
          <a:spcPct val="0"/>
        </a:spcAft>
        <a:buFont typeface="Times New Roman" pitchFamily="18" charset="0"/>
        <a:buChar char="•"/>
        <a:defRPr sz="800">
          <a:solidFill>
            <a:schemeClr val="tx2"/>
          </a:solidFill>
          <a:latin typeface="+mn-lt"/>
        </a:defRPr>
      </a:lvl7pPr>
      <a:lvl8pPr marL="1647825" indent="-93663" algn="l" defTabSz="995363" rtl="0" fontAlgn="base">
        <a:lnSpc>
          <a:spcPts val="1000"/>
        </a:lnSpc>
        <a:spcBef>
          <a:spcPct val="0"/>
        </a:spcBef>
        <a:spcAft>
          <a:spcPct val="0"/>
        </a:spcAft>
        <a:buFont typeface="Times New Roman" pitchFamily="18" charset="0"/>
        <a:buChar char="•"/>
        <a:defRPr sz="800">
          <a:solidFill>
            <a:schemeClr val="tx2"/>
          </a:solidFill>
          <a:latin typeface="+mn-lt"/>
        </a:defRPr>
      </a:lvl8pPr>
      <a:lvl9pPr marL="2105025" indent="-93663" algn="l" defTabSz="995363" rtl="0" fontAlgn="base">
        <a:lnSpc>
          <a:spcPts val="1000"/>
        </a:lnSpc>
        <a:spcBef>
          <a:spcPct val="0"/>
        </a:spcBef>
        <a:spcAft>
          <a:spcPct val="0"/>
        </a:spcAft>
        <a:buFont typeface="Times New Roman" pitchFamily="18" charset="0"/>
        <a:buChar char="•"/>
        <a:defRPr sz="8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 Key Issues Shaping Current Investment Strategy</a:t>
            </a:r>
            <a:endParaRPr lang="en-GB"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1598812993"/>
              </p:ext>
            </p:extLst>
          </p:nvPr>
        </p:nvGraphicFramePr>
        <p:xfrm>
          <a:off x="1619250" y="2167848"/>
          <a:ext cx="8636964" cy="3349375"/>
        </p:xfrm>
        <a:graphic>
          <a:graphicData uri="http://schemas.openxmlformats.org/drawingml/2006/table">
            <a:tbl>
              <a:tblPr firstRow="1" bandRow="1">
                <a:tableStyleId>{5C22544A-7EE6-4342-B048-85BDC9FD1C3A}</a:tableStyleId>
              </a:tblPr>
              <a:tblGrid>
                <a:gridCol w="737762"/>
                <a:gridCol w="7899202"/>
              </a:tblGrid>
              <a:tr h="702691">
                <a:tc>
                  <a:txBody>
                    <a:bodyPr/>
                    <a:lstStyle/>
                    <a:p>
                      <a:r>
                        <a:rPr lang="en-GB" sz="1500" b="1" dirty="0" smtClean="0">
                          <a:solidFill>
                            <a:schemeClr val="tx1"/>
                          </a:solidFill>
                          <a:latin typeface="Times New Roman" pitchFamily="18" charset="0"/>
                          <a:cs typeface="Times New Roman" pitchFamily="18" charset="0"/>
                        </a:rPr>
                        <a:t>1</a:t>
                      </a:r>
                      <a:endParaRPr lang="en-GB" sz="1500" b="1" dirty="0">
                        <a:solidFill>
                          <a:schemeClr val="tx1"/>
                        </a:solidFill>
                        <a:latin typeface="Times New Roman" pitchFamily="18" charset="0"/>
                        <a:cs typeface="Times New Roman" pitchFamily="18" charset="0"/>
                      </a:endParaRPr>
                    </a:p>
                  </a:txBody>
                  <a:tcPr marL="114400" marR="11440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lang="en-GB" sz="1500" b="1" dirty="0" smtClean="0">
                          <a:solidFill>
                            <a:schemeClr val="tx1"/>
                          </a:solidFill>
                          <a:latin typeface="Times New Roman" pitchFamily="18" charset="0"/>
                          <a:cs typeface="Times New Roman" pitchFamily="18" charset="0"/>
                        </a:rPr>
                        <a:t>Equities: Markets are likely to reward high-quality growth businesses</a:t>
                      </a:r>
                      <a:endParaRPr lang="en-GB" sz="1500" b="1" dirty="0">
                        <a:solidFill>
                          <a:schemeClr val="tx1"/>
                        </a:solidFill>
                        <a:latin typeface="Times New Roman" pitchFamily="18" charset="0"/>
                        <a:cs typeface="Times New Roman" pitchFamily="18" charset="0"/>
                      </a:endParaRPr>
                    </a:p>
                  </a:txBody>
                  <a:tcPr marL="114400" marR="11440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661671">
                <a:tc>
                  <a:txBody>
                    <a:bodyPr/>
                    <a:lstStyle/>
                    <a:p>
                      <a:r>
                        <a:rPr lang="en-GB" sz="1500" b="1" dirty="0" smtClean="0">
                          <a:solidFill>
                            <a:schemeClr val="tx1"/>
                          </a:solidFill>
                          <a:latin typeface="Times New Roman" pitchFamily="18" charset="0"/>
                          <a:cs typeface="Times New Roman" pitchFamily="18" charset="0"/>
                        </a:rPr>
                        <a:t>2</a:t>
                      </a:r>
                      <a:endParaRPr lang="en-GB" sz="1500" b="1" dirty="0">
                        <a:solidFill>
                          <a:schemeClr val="tx1"/>
                        </a:solidFill>
                        <a:latin typeface="Times New Roman" pitchFamily="18" charset="0"/>
                        <a:cs typeface="Times New Roman" pitchFamily="18" charset="0"/>
                      </a:endParaRPr>
                    </a:p>
                  </a:txBody>
                  <a:tcPr marL="114400" marR="11440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lang="en-GB" sz="1500" b="1" dirty="0" smtClean="0">
                          <a:solidFill>
                            <a:schemeClr val="tx1"/>
                          </a:solidFill>
                          <a:latin typeface="Times New Roman" pitchFamily="18" charset="0"/>
                          <a:cs typeface="Times New Roman" pitchFamily="18" charset="0"/>
                        </a:rPr>
                        <a:t>Bonds: Evaporating</a:t>
                      </a:r>
                      <a:r>
                        <a:rPr lang="en-GB" sz="1500" b="1" baseline="0" dirty="0" smtClean="0">
                          <a:solidFill>
                            <a:schemeClr val="tx1"/>
                          </a:solidFill>
                          <a:latin typeface="Times New Roman" pitchFamily="18" charset="0"/>
                          <a:cs typeface="Times New Roman" pitchFamily="18" charset="0"/>
                        </a:rPr>
                        <a:t> liquidity and tight spreads may cause problems for investors</a:t>
                      </a:r>
                      <a:endParaRPr lang="en-GB" sz="1500" b="1" dirty="0">
                        <a:solidFill>
                          <a:schemeClr val="tx1"/>
                        </a:solidFill>
                        <a:latin typeface="Times New Roman" pitchFamily="18" charset="0"/>
                        <a:cs typeface="Times New Roman" pitchFamily="18" charset="0"/>
                      </a:endParaRPr>
                    </a:p>
                  </a:txBody>
                  <a:tcPr marL="114400" marR="11440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661671">
                <a:tc>
                  <a:txBody>
                    <a:bodyPr/>
                    <a:lstStyle/>
                    <a:p>
                      <a:r>
                        <a:rPr lang="en-GB" sz="1500" b="1" dirty="0" smtClean="0">
                          <a:solidFill>
                            <a:schemeClr val="tx1"/>
                          </a:solidFill>
                          <a:latin typeface="Times New Roman" pitchFamily="18" charset="0"/>
                          <a:cs typeface="Times New Roman" pitchFamily="18" charset="0"/>
                        </a:rPr>
                        <a:t>3</a:t>
                      </a:r>
                      <a:endParaRPr lang="en-GB" sz="1500" b="1" dirty="0">
                        <a:solidFill>
                          <a:schemeClr val="tx1"/>
                        </a:solidFill>
                        <a:latin typeface="Times New Roman" pitchFamily="18" charset="0"/>
                        <a:cs typeface="Times New Roman" pitchFamily="18" charset="0"/>
                      </a:endParaRPr>
                    </a:p>
                  </a:txBody>
                  <a:tcPr marL="114400" marR="11440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lang="en-GB" sz="1500" b="1" dirty="0" smtClean="0">
                          <a:solidFill>
                            <a:schemeClr val="tx1"/>
                          </a:solidFill>
                          <a:latin typeface="Times New Roman" pitchFamily="18" charset="0"/>
                          <a:cs typeface="Times New Roman" pitchFamily="18" charset="0"/>
                        </a:rPr>
                        <a:t>Disruptive technologies: The digital economy is creating</a:t>
                      </a:r>
                      <a:r>
                        <a:rPr lang="en-GB" sz="1500" b="1" baseline="0" dirty="0" smtClean="0">
                          <a:solidFill>
                            <a:schemeClr val="tx1"/>
                          </a:solidFill>
                          <a:latin typeface="Times New Roman" pitchFamily="18" charset="0"/>
                          <a:cs typeface="Times New Roman" pitchFamily="18" charset="0"/>
                        </a:rPr>
                        <a:t> investment opportunities</a:t>
                      </a:r>
                      <a:endParaRPr lang="en-GB" sz="1500" b="1" dirty="0">
                        <a:solidFill>
                          <a:schemeClr val="tx1"/>
                        </a:solidFill>
                        <a:latin typeface="Times New Roman" pitchFamily="18" charset="0"/>
                        <a:cs typeface="Times New Roman" pitchFamily="18" charset="0"/>
                      </a:endParaRPr>
                    </a:p>
                  </a:txBody>
                  <a:tcPr marL="114400" marR="11440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661671">
                <a:tc>
                  <a:txBody>
                    <a:bodyPr/>
                    <a:lstStyle/>
                    <a:p>
                      <a:r>
                        <a:rPr lang="en-GB" sz="1500" b="1" dirty="0" smtClean="0">
                          <a:solidFill>
                            <a:schemeClr val="tx1"/>
                          </a:solidFill>
                          <a:latin typeface="Times New Roman" pitchFamily="18" charset="0"/>
                          <a:cs typeface="Times New Roman" pitchFamily="18" charset="0"/>
                        </a:rPr>
                        <a:t>4</a:t>
                      </a:r>
                      <a:endParaRPr lang="en-GB" sz="1500" b="1" dirty="0">
                        <a:solidFill>
                          <a:schemeClr val="tx1"/>
                        </a:solidFill>
                        <a:latin typeface="Times New Roman" pitchFamily="18" charset="0"/>
                        <a:cs typeface="Times New Roman" pitchFamily="18" charset="0"/>
                      </a:endParaRPr>
                    </a:p>
                  </a:txBody>
                  <a:tcPr marL="114400" marR="11440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lang="en-GB" sz="1500" b="1" dirty="0" smtClean="0">
                          <a:solidFill>
                            <a:schemeClr val="tx1"/>
                          </a:solidFill>
                          <a:latin typeface="Times New Roman" panose="02020603050405020304" pitchFamily="18" charset="0"/>
                          <a:cs typeface="Times New Roman" panose="02020603050405020304" pitchFamily="18" charset="0"/>
                        </a:rPr>
                        <a:t>Currency wars:</a:t>
                      </a:r>
                      <a:r>
                        <a:rPr lang="en-GB" sz="1500" b="1" baseline="0" dirty="0" smtClean="0">
                          <a:solidFill>
                            <a:schemeClr val="tx1"/>
                          </a:solidFill>
                          <a:latin typeface="Times New Roman" panose="02020603050405020304" pitchFamily="18" charset="0"/>
                          <a:cs typeface="Times New Roman" panose="02020603050405020304" pitchFamily="18" charset="0"/>
                        </a:rPr>
                        <a:t> China is on the verge of devaluing the renminbi to support growth</a:t>
                      </a:r>
                      <a:endParaRPr lang="en-GB" sz="1500" b="1" dirty="0">
                        <a:solidFill>
                          <a:schemeClr val="tx1"/>
                        </a:solidFill>
                        <a:latin typeface="Times New Roman" pitchFamily="18" charset="0"/>
                        <a:cs typeface="Times New Roman" pitchFamily="18" charset="0"/>
                      </a:endParaRPr>
                    </a:p>
                  </a:txBody>
                  <a:tcPr marL="114400" marR="11440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661671">
                <a:tc>
                  <a:txBody>
                    <a:bodyPr/>
                    <a:lstStyle/>
                    <a:p>
                      <a:r>
                        <a:rPr lang="en-GB" sz="1500" b="1" dirty="0" smtClean="0">
                          <a:solidFill>
                            <a:schemeClr val="tx1"/>
                          </a:solidFill>
                          <a:latin typeface="Times New Roman" pitchFamily="18" charset="0"/>
                          <a:cs typeface="Times New Roman" pitchFamily="18" charset="0"/>
                        </a:rPr>
                        <a:t>5</a:t>
                      </a:r>
                      <a:endParaRPr lang="en-GB" sz="1500" b="1" dirty="0">
                        <a:solidFill>
                          <a:schemeClr val="tx1"/>
                        </a:solidFill>
                        <a:latin typeface="Times New Roman" pitchFamily="18" charset="0"/>
                        <a:cs typeface="Times New Roman" pitchFamily="18" charset="0"/>
                      </a:endParaRPr>
                    </a:p>
                  </a:txBody>
                  <a:tcPr marL="114400" marR="11440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lang="en-GB" sz="1500" b="1" baseline="0" dirty="0" smtClean="0">
                          <a:solidFill>
                            <a:schemeClr val="tx1"/>
                          </a:solidFill>
                          <a:latin typeface="Times New Roman" pitchFamily="18" charset="0"/>
                          <a:cs typeface="Times New Roman" pitchFamily="18" charset="0"/>
                        </a:rPr>
                        <a:t>The curse of deflation: Has economic stagnation and ECB inaction condemned Europe?</a:t>
                      </a:r>
                      <a:endParaRPr lang="en-GB" sz="1500" b="1" dirty="0">
                        <a:solidFill>
                          <a:schemeClr val="tx1"/>
                        </a:solidFill>
                        <a:latin typeface="Times New Roman" pitchFamily="18" charset="0"/>
                        <a:cs typeface="Times New Roman" pitchFamily="18" charset="0"/>
                      </a:endParaRPr>
                    </a:p>
                  </a:txBody>
                  <a:tcPr marL="114400" marR="11440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sp>
        <p:nvSpPr>
          <p:cNvPr id="4" name="Slide Number Placeholder 3"/>
          <p:cNvSpPr>
            <a:spLocks noGrp="1"/>
          </p:cNvSpPr>
          <p:nvPr>
            <p:ph type="sldNum" sz="quarter" idx="10"/>
          </p:nvPr>
        </p:nvSpPr>
        <p:spPr/>
        <p:txBody>
          <a:bodyPr/>
          <a:lstStyle/>
          <a:p>
            <a:fld id="{DEBD97A0-DB2E-4946-B0F4-2A91C1328D3E}" type="slidenum">
              <a:rPr lang="en-GB" smtClean="0"/>
              <a:pPr/>
              <a:t>1</a:t>
            </a:fld>
            <a:endParaRPr lang="en-GB" dirty="0"/>
          </a:p>
        </p:txBody>
      </p:sp>
      <p:sp>
        <p:nvSpPr>
          <p:cNvPr id="7" name="Footer Placeholder 6"/>
          <p:cNvSpPr>
            <a:spLocks noGrp="1"/>
          </p:cNvSpPr>
          <p:nvPr>
            <p:ph type="ftr" sz="quarter" idx="11"/>
          </p:nvPr>
        </p:nvSpPr>
        <p:spPr/>
        <p:txBody>
          <a:bodyPr/>
          <a:lstStyle/>
          <a:p>
            <a:pPr>
              <a:defRPr/>
            </a:pPr>
            <a:r>
              <a:rPr lang="en-GB" dirty="0" smtClean="0"/>
              <a:t>Rathbone Investment Management | July 2014</a:t>
            </a:r>
            <a:endParaRPr lang="en-GB" dirty="0"/>
          </a:p>
        </p:txBody>
      </p:sp>
      <p:sp>
        <p:nvSpPr>
          <p:cNvPr id="8" name="Text Placeholder 7"/>
          <p:cNvSpPr>
            <a:spLocks noGrp="1"/>
          </p:cNvSpPr>
          <p:nvPr>
            <p:ph type="body" sz="quarter" idx="12"/>
          </p:nvPr>
        </p:nvSpPr>
        <p:spPr/>
        <p:txBody>
          <a:bodyPr/>
          <a:lstStyle/>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p:cNvGraphicFramePr/>
          <p:nvPr/>
        </p:nvGraphicFramePr>
        <p:xfrm>
          <a:off x="7299860" y="1669515"/>
          <a:ext cx="2994846" cy="21730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p:nvPr/>
        </p:nvGraphicFramePr>
        <p:xfrm>
          <a:off x="7310884" y="4227781"/>
          <a:ext cx="2994096" cy="2183293"/>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GB" b="1" dirty="0" smtClean="0"/>
              <a:t>Equities:</a:t>
            </a:r>
            <a:r>
              <a:rPr lang="en-GB" dirty="0" smtClean="0"/>
              <a:t> Markets Are Likely To Reward High-Quality Growth Businesses</a:t>
            </a:r>
          </a:p>
        </p:txBody>
      </p:sp>
      <p:sp>
        <p:nvSpPr>
          <p:cNvPr id="6" name="Content Placeholder 15"/>
          <p:cNvSpPr>
            <a:spLocks noGrp="1"/>
          </p:cNvSpPr>
          <p:nvPr>
            <p:ph idx="1"/>
          </p:nvPr>
        </p:nvSpPr>
        <p:spPr/>
        <p:txBody>
          <a:bodyPr/>
          <a:lstStyle/>
          <a:p>
            <a:pPr marL="180975" lvl="0" indent="-180975">
              <a:lnSpc>
                <a:spcPct val="100000"/>
              </a:lnSpc>
              <a:spcAft>
                <a:spcPts val="1200"/>
              </a:spcAft>
              <a:buFont typeface="Arial" pitchFamily="34" charset="0"/>
              <a:buChar char="•"/>
            </a:pPr>
            <a:r>
              <a:rPr lang="en-GB" sz="1400" b="0" dirty="0" smtClean="0">
                <a:latin typeface="Times New Roman" pitchFamily="18" charset="0"/>
                <a:cs typeface="Times New Roman" pitchFamily="18" charset="0"/>
              </a:rPr>
              <a:t>Across various measures of value, most developed equity markets are hovering around their long-term average levels. What could encourage prices higher?</a:t>
            </a:r>
          </a:p>
          <a:p>
            <a:pPr marL="180975" lvl="0" indent="-180975">
              <a:lnSpc>
                <a:spcPct val="100000"/>
              </a:lnSpc>
              <a:spcAft>
                <a:spcPts val="1200"/>
              </a:spcAft>
              <a:buFont typeface="Arial" pitchFamily="34" charset="0"/>
              <a:buChar char="•"/>
            </a:pPr>
            <a:r>
              <a:rPr lang="en-GB" sz="1400" b="0" dirty="0" smtClean="0">
                <a:latin typeface="Times New Roman" pitchFamily="18" charset="0"/>
                <a:cs typeface="Times New Roman" pitchFamily="18" charset="0"/>
              </a:rPr>
              <a:t>The transition to rising interest rates is likely to be one of the key events. Companies with little debt should perform best in this environment. Investors are likely to pay a premium for high-quality growth businesses that can make efficient use of existing capital.</a:t>
            </a:r>
          </a:p>
          <a:p>
            <a:pPr marL="180975" lvl="0" indent="-180975">
              <a:lnSpc>
                <a:spcPct val="100000"/>
              </a:lnSpc>
              <a:spcAft>
                <a:spcPts val="1200"/>
              </a:spcAft>
              <a:buFont typeface="Arial" pitchFamily="34" charset="0"/>
              <a:buChar char="•"/>
            </a:pPr>
            <a:r>
              <a:rPr lang="en-GB" sz="1400" b="0" dirty="0" smtClean="0">
                <a:latin typeface="Times New Roman" pitchFamily="18" charset="0"/>
                <a:cs typeface="Times New Roman" pitchFamily="18" charset="0"/>
              </a:rPr>
              <a:t>The gap between the winners and losers has widened. This calls for an active investment approach in order to identify companies with the best prospects.</a:t>
            </a:r>
          </a:p>
          <a:p>
            <a:pPr marL="180975" lvl="0" indent="-180975">
              <a:lnSpc>
                <a:spcPct val="100000"/>
              </a:lnSpc>
              <a:spcAft>
                <a:spcPts val="1200"/>
              </a:spcAft>
              <a:buFont typeface="Arial" pitchFamily="34" charset="0"/>
              <a:buChar char="•"/>
            </a:pPr>
            <a:r>
              <a:rPr lang="en-GB" sz="1400" b="0" dirty="0" smtClean="0">
                <a:latin typeface="Times New Roman" pitchFamily="18" charset="0"/>
                <a:cs typeface="Times New Roman" pitchFamily="18" charset="0"/>
              </a:rPr>
              <a:t>The US offers a wide choice of growth companies. Its economy is benefiting from a broad-based recovery and we believe the US dollar is likely to strengthen against sterling.</a:t>
            </a:r>
          </a:p>
          <a:p>
            <a:pPr marL="180975" lvl="0" indent="-180975">
              <a:lnSpc>
                <a:spcPct val="100000"/>
              </a:lnSpc>
              <a:spcAft>
                <a:spcPts val="1200"/>
              </a:spcAft>
              <a:buFont typeface="Arial" pitchFamily="34" charset="0"/>
              <a:buChar char="•"/>
            </a:pPr>
            <a:r>
              <a:rPr lang="en-GB" sz="1400" b="0" dirty="0" smtClean="0">
                <a:latin typeface="Times New Roman" pitchFamily="18" charset="0"/>
                <a:cs typeface="Times New Roman" pitchFamily="18" charset="0"/>
              </a:rPr>
              <a:t>Continental Europe is our least favoured region owing to the weak outlook for growth. We believe Japan offers selected opportunities.</a:t>
            </a:r>
          </a:p>
          <a:p>
            <a:pPr marL="180975" lvl="0" indent="-180975">
              <a:lnSpc>
                <a:spcPct val="100000"/>
              </a:lnSpc>
              <a:spcAft>
                <a:spcPts val="1200"/>
              </a:spcAft>
              <a:buFont typeface="Arial" pitchFamily="34" charset="0"/>
              <a:buChar char="•"/>
            </a:pPr>
            <a:endParaRPr lang="en-GB" sz="1400" b="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DEBD97A0-DB2E-4946-B0F4-2A91C1328D3E}" type="slidenum">
              <a:rPr lang="en-GB" smtClean="0"/>
              <a:pPr/>
              <a:t>2</a:t>
            </a:fld>
            <a:endParaRPr lang="en-GB" dirty="0"/>
          </a:p>
        </p:txBody>
      </p:sp>
      <p:sp>
        <p:nvSpPr>
          <p:cNvPr id="10" name="Footer Placeholder 9"/>
          <p:cNvSpPr>
            <a:spLocks noGrp="1"/>
          </p:cNvSpPr>
          <p:nvPr>
            <p:ph type="ftr" sz="quarter" idx="11"/>
          </p:nvPr>
        </p:nvSpPr>
        <p:spPr/>
        <p:txBody>
          <a:bodyPr/>
          <a:lstStyle/>
          <a:p>
            <a:pPr>
              <a:defRPr/>
            </a:pPr>
            <a:r>
              <a:rPr lang="en-GB" dirty="0" smtClean="0"/>
              <a:t>Rathbone Investment Management | July 2014</a:t>
            </a:r>
            <a:endParaRPr lang="en-GB" dirty="0"/>
          </a:p>
        </p:txBody>
      </p:sp>
      <p:sp>
        <p:nvSpPr>
          <p:cNvPr id="5" name="Text Placeholder 4"/>
          <p:cNvSpPr>
            <a:spLocks noGrp="1"/>
          </p:cNvSpPr>
          <p:nvPr>
            <p:ph type="body" sz="quarter" idx="12"/>
          </p:nvPr>
        </p:nvSpPr>
        <p:spPr/>
        <p:txBody>
          <a:bodyPr/>
          <a:lstStyle/>
          <a:p>
            <a:endParaRPr lang="en-GB" dirty="0"/>
          </a:p>
        </p:txBody>
      </p:sp>
      <p:sp>
        <p:nvSpPr>
          <p:cNvPr id="7" name="Text Placeholder 6"/>
          <p:cNvSpPr txBox="1">
            <a:spLocks/>
          </p:cNvSpPr>
          <p:nvPr/>
        </p:nvSpPr>
        <p:spPr bwMode="auto">
          <a:xfrm>
            <a:off x="5895975" y="1681163"/>
            <a:ext cx="1250950" cy="14628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defTabSz="995363" eaLnBrk="0" hangingPunct="0">
              <a:lnSpc>
                <a:spcPts val="1200"/>
              </a:lnSpc>
              <a:defRPr/>
            </a:pPr>
            <a:r>
              <a:rPr lang="en-GB" sz="1000" b="1" kern="0" dirty="0" smtClean="0">
                <a:latin typeface="Times New Roman" pitchFamily="18" charset="0"/>
                <a:cs typeface="Times New Roman" pitchFamily="18" charset="0"/>
              </a:rPr>
              <a:t>Figure 1</a:t>
            </a:r>
          </a:p>
          <a:p>
            <a:pPr marL="0" lvl="1" defTabSz="995363" eaLnBrk="0" hangingPunct="0">
              <a:lnSpc>
                <a:spcPts val="1200"/>
              </a:lnSpc>
              <a:spcAft>
                <a:spcPts val="600"/>
              </a:spcAft>
              <a:defRPr/>
            </a:pPr>
            <a:r>
              <a:rPr lang="en-GB" sz="1000" dirty="0" smtClean="0">
                <a:latin typeface="Times New Roman" pitchFamily="18" charset="0"/>
                <a:cs typeface="Times New Roman" pitchFamily="18" charset="0"/>
              </a:rPr>
              <a:t>The S&amp;P500 Index recorded new highs in the second quarter. But can it continue to climb?</a:t>
            </a:r>
          </a:p>
          <a:p>
            <a:pPr marL="0" lvl="1" defTabSz="995363" eaLnBrk="0" hangingPunct="0">
              <a:lnSpc>
                <a:spcPts val="1200"/>
              </a:lnSpc>
              <a:spcAft>
                <a:spcPts val="600"/>
              </a:spcAft>
              <a:defRPr/>
            </a:pPr>
            <a:r>
              <a:rPr lang="en-GB" sz="800" kern="0" dirty="0" smtClean="0">
                <a:latin typeface="Arial" pitchFamily="34" charset="0"/>
                <a:cs typeface="Arial" pitchFamily="34" charset="0"/>
              </a:rPr>
              <a:t>Source: Rathbones, Datastream</a:t>
            </a:r>
          </a:p>
        </p:txBody>
      </p:sp>
      <p:sp>
        <p:nvSpPr>
          <p:cNvPr id="9" name="Text Placeholder 6"/>
          <p:cNvSpPr txBox="1">
            <a:spLocks/>
          </p:cNvSpPr>
          <p:nvPr/>
        </p:nvSpPr>
        <p:spPr bwMode="auto">
          <a:xfrm>
            <a:off x="5895975" y="4254499"/>
            <a:ext cx="1250950" cy="16414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defTabSz="995363" eaLnBrk="0" hangingPunct="0">
              <a:lnSpc>
                <a:spcPts val="1200"/>
              </a:lnSpc>
              <a:defRPr/>
            </a:pPr>
            <a:r>
              <a:rPr lang="en-GB" sz="1000" b="1" kern="0" dirty="0" smtClean="0">
                <a:latin typeface="Times New Roman" pitchFamily="18" charset="0"/>
                <a:cs typeface="Times New Roman" pitchFamily="18" charset="0"/>
              </a:rPr>
              <a:t>Figure 2</a:t>
            </a:r>
          </a:p>
          <a:p>
            <a:pPr marL="0" lvl="1" defTabSz="995363" eaLnBrk="0" hangingPunct="0">
              <a:lnSpc>
                <a:spcPts val="1200"/>
              </a:lnSpc>
              <a:spcAft>
                <a:spcPts val="600"/>
              </a:spcAft>
              <a:defRPr/>
            </a:pPr>
            <a:r>
              <a:rPr lang="en-GB" sz="1000" kern="0" dirty="0" smtClean="0">
                <a:latin typeface="Times New Roman" pitchFamily="18" charset="0"/>
                <a:cs typeface="Times New Roman" pitchFamily="18" charset="0"/>
              </a:rPr>
              <a:t>The gap between the winning and losing sectors has widened and we expect this trend to continue.</a:t>
            </a:r>
          </a:p>
          <a:p>
            <a:pPr marL="0" lvl="1" defTabSz="995363" eaLnBrk="0" hangingPunct="0">
              <a:lnSpc>
                <a:spcPts val="1200"/>
              </a:lnSpc>
              <a:spcAft>
                <a:spcPts val="600"/>
              </a:spcAft>
              <a:defRPr/>
            </a:pPr>
            <a:r>
              <a:rPr lang="en-GB" sz="800" kern="0" dirty="0" smtClean="0">
                <a:latin typeface="Arial" pitchFamily="34" charset="0"/>
                <a:cs typeface="Arial" pitchFamily="34" charset="0"/>
              </a:rPr>
              <a:t>Source: Rathbones, Datastream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p:cNvGraphicFramePr/>
          <p:nvPr/>
        </p:nvGraphicFramePr>
        <p:xfrm>
          <a:off x="7321158" y="1664752"/>
          <a:ext cx="2942726" cy="213668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p:nvPr/>
        </p:nvGraphicFramePr>
        <p:xfrm>
          <a:off x="7321157" y="4253840"/>
          <a:ext cx="2932452" cy="213668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GB" b="1" dirty="0" smtClean="0"/>
              <a:t>Bonds:</a:t>
            </a:r>
            <a:r>
              <a:rPr lang="en-GB" dirty="0" smtClean="0"/>
              <a:t> Evaporating Liquidity And Tight Spreads May Cause Problems For Investors</a:t>
            </a:r>
          </a:p>
        </p:txBody>
      </p:sp>
      <p:sp>
        <p:nvSpPr>
          <p:cNvPr id="6" name="Content Placeholder 15"/>
          <p:cNvSpPr>
            <a:spLocks noGrp="1"/>
          </p:cNvSpPr>
          <p:nvPr>
            <p:ph idx="1"/>
          </p:nvPr>
        </p:nvSpPr>
        <p:spPr>
          <a:xfrm>
            <a:off x="1619250" y="1673225"/>
            <a:ext cx="4093182" cy="5318125"/>
          </a:xfrm>
        </p:spPr>
        <p:txBody>
          <a:bodyPr/>
          <a:lstStyle/>
          <a:p>
            <a:pPr lvl="3">
              <a:lnSpc>
                <a:spcPct val="100000"/>
              </a:lnSpc>
              <a:spcAft>
                <a:spcPts val="1200"/>
              </a:spcAft>
              <a:buFont typeface="Arial" pitchFamily="34" charset="0"/>
              <a:buChar char="•"/>
            </a:pPr>
            <a:r>
              <a:rPr lang="en-GB" sz="1400" dirty="0" smtClean="0">
                <a:latin typeface="Times New Roman" pitchFamily="18" charset="0"/>
                <a:cs typeface="Times New Roman" pitchFamily="18" charset="0"/>
              </a:rPr>
              <a:t>Central bank monetary policies are diverging as the pace of growth varies. The US Fed and Bank of England are considering the first rate rises; the European Central Bank and Bank of Japan are heading the other way.</a:t>
            </a:r>
          </a:p>
          <a:p>
            <a:pPr lvl="3">
              <a:lnSpc>
                <a:spcPct val="100000"/>
              </a:lnSpc>
              <a:spcAft>
                <a:spcPts val="1200"/>
              </a:spcAft>
              <a:buFont typeface="Arial" pitchFamily="34" charset="0"/>
              <a:buChar char="•"/>
            </a:pPr>
            <a:r>
              <a:rPr lang="en-GB" sz="1400" dirty="0" smtClean="0">
                <a:latin typeface="Times New Roman" pitchFamily="18" charset="0"/>
                <a:cs typeface="Times New Roman" pitchFamily="18" charset="0"/>
              </a:rPr>
              <a:t>Although the economic outlook has improved in the US and UK, government bond yields have continued to fall. This is unusual. Artificially low prices are probably a side effect of quantitative easing, which has increased demand and reduced liquidity.</a:t>
            </a:r>
          </a:p>
          <a:p>
            <a:pPr lvl="3">
              <a:lnSpc>
                <a:spcPct val="100000"/>
              </a:lnSpc>
              <a:spcAft>
                <a:spcPts val="1200"/>
              </a:spcAft>
              <a:buFont typeface="Arial" pitchFamily="34" charset="0"/>
              <a:buChar char="•"/>
            </a:pPr>
            <a:r>
              <a:rPr lang="en-GB" sz="1400" dirty="0" smtClean="0">
                <a:latin typeface="Times New Roman" pitchFamily="18" charset="0"/>
                <a:cs typeface="Times New Roman" pitchFamily="18" charset="0"/>
              </a:rPr>
              <a:t>We are concerned that bond markets now look </a:t>
            </a:r>
            <a:br>
              <a:rPr lang="en-GB" sz="1400" dirty="0" smtClean="0">
                <a:latin typeface="Times New Roman" pitchFamily="18" charset="0"/>
                <a:cs typeface="Times New Roman" pitchFamily="18" charset="0"/>
              </a:rPr>
            </a:br>
            <a:r>
              <a:rPr lang="en-GB" sz="1400" dirty="0" smtClean="0">
                <a:latin typeface="Times New Roman" pitchFamily="18" charset="0"/>
                <a:cs typeface="Times New Roman" pitchFamily="18" charset="0"/>
              </a:rPr>
              <a:t>over-valued. One of the most extreme examples is in peripheral Europe, where yields have fallen sharply.</a:t>
            </a:r>
          </a:p>
          <a:p>
            <a:pPr lvl="3">
              <a:lnSpc>
                <a:spcPct val="100000"/>
              </a:lnSpc>
              <a:spcAft>
                <a:spcPts val="1200"/>
              </a:spcAft>
              <a:buFont typeface="Arial" pitchFamily="34" charset="0"/>
              <a:buChar char="•"/>
            </a:pPr>
            <a:r>
              <a:rPr lang="en-GB" sz="1400" dirty="0" smtClean="0">
                <a:latin typeface="Times New Roman" pitchFamily="18" charset="0"/>
                <a:cs typeface="Times New Roman" pitchFamily="18" charset="0"/>
              </a:rPr>
              <a:t>There is reduced liquidity in the corporate bond markets, leaving them vulnerable to a sharp and sudden correction. High-yield bonds look particularly expensive. When adjusted for losses and default rates, the additional yield over investment grade offers little compensation.</a:t>
            </a:r>
          </a:p>
          <a:p>
            <a:pPr lvl="3">
              <a:lnSpc>
                <a:spcPct val="100000"/>
              </a:lnSpc>
              <a:spcAft>
                <a:spcPts val="1200"/>
              </a:spcAft>
              <a:buFont typeface="Arial" pitchFamily="34" charset="0"/>
              <a:buChar char="•"/>
            </a:pPr>
            <a:r>
              <a:rPr lang="en-GB" sz="1400" dirty="0" smtClean="0">
                <a:latin typeface="Times New Roman" pitchFamily="18" charset="0"/>
                <a:cs typeface="Times New Roman" pitchFamily="18" charset="0"/>
              </a:rPr>
              <a:t>US Treasury Inflation Protected Securities (TIPS) valuations look attractive, helped by relative weakness in the underlying currency.</a:t>
            </a:r>
          </a:p>
        </p:txBody>
      </p:sp>
      <p:sp>
        <p:nvSpPr>
          <p:cNvPr id="4" name="Slide Number Placeholder 3"/>
          <p:cNvSpPr>
            <a:spLocks noGrp="1"/>
          </p:cNvSpPr>
          <p:nvPr>
            <p:ph type="sldNum" sz="quarter" idx="10"/>
          </p:nvPr>
        </p:nvSpPr>
        <p:spPr/>
        <p:txBody>
          <a:bodyPr/>
          <a:lstStyle/>
          <a:p>
            <a:fld id="{DEBD97A0-DB2E-4946-B0F4-2A91C1328D3E}" type="slidenum">
              <a:rPr lang="en-GB" smtClean="0"/>
              <a:pPr/>
              <a:t>3</a:t>
            </a:fld>
            <a:endParaRPr lang="en-GB" dirty="0"/>
          </a:p>
        </p:txBody>
      </p:sp>
      <p:sp>
        <p:nvSpPr>
          <p:cNvPr id="10" name="Footer Placeholder 9"/>
          <p:cNvSpPr>
            <a:spLocks noGrp="1"/>
          </p:cNvSpPr>
          <p:nvPr>
            <p:ph type="ftr" sz="quarter" idx="11"/>
          </p:nvPr>
        </p:nvSpPr>
        <p:spPr/>
        <p:txBody>
          <a:bodyPr/>
          <a:lstStyle/>
          <a:p>
            <a:pPr>
              <a:defRPr/>
            </a:pPr>
            <a:r>
              <a:rPr lang="en-GB" dirty="0" smtClean="0"/>
              <a:t>Rathbone Investment Management | July 2014</a:t>
            </a:r>
            <a:endParaRPr lang="en-GB" dirty="0"/>
          </a:p>
        </p:txBody>
      </p:sp>
      <p:sp>
        <p:nvSpPr>
          <p:cNvPr id="5" name="Text Placeholder 4"/>
          <p:cNvSpPr>
            <a:spLocks noGrp="1"/>
          </p:cNvSpPr>
          <p:nvPr>
            <p:ph type="body" sz="quarter" idx="12"/>
          </p:nvPr>
        </p:nvSpPr>
        <p:spPr/>
        <p:txBody>
          <a:bodyPr/>
          <a:lstStyle/>
          <a:p>
            <a:endParaRPr lang="en-GB" dirty="0"/>
          </a:p>
        </p:txBody>
      </p:sp>
      <p:sp>
        <p:nvSpPr>
          <p:cNvPr id="7" name="Text Placeholder 6"/>
          <p:cNvSpPr txBox="1">
            <a:spLocks/>
          </p:cNvSpPr>
          <p:nvPr/>
        </p:nvSpPr>
        <p:spPr bwMode="auto">
          <a:xfrm>
            <a:off x="5895975" y="1681163"/>
            <a:ext cx="1250950" cy="78924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defTabSz="995363" eaLnBrk="0" hangingPunct="0">
              <a:lnSpc>
                <a:spcPts val="1200"/>
              </a:lnSpc>
              <a:defRPr/>
            </a:pPr>
            <a:r>
              <a:rPr lang="en-GB" sz="1000" b="1" kern="0" dirty="0" smtClean="0">
                <a:latin typeface="Times New Roman" pitchFamily="18" charset="0"/>
              </a:rPr>
              <a:t>Figure 3</a:t>
            </a:r>
          </a:p>
          <a:p>
            <a:pPr marL="0" lvl="1" defTabSz="995363" eaLnBrk="0" hangingPunct="0">
              <a:lnSpc>
                <a:spcPts val="1200"/>
              </a:lnSpc>
              <a:spcAft>
                <a:spcPts val="600"/>
              </a:spcAft>
              <a:defRPr/>
            </a:pPr>
            <a:r>
              <a:rPr lang="en-GB" sz="1000" dirty="0" smtClean="0">
                <a:latin typeface="Times New Roman" pitchFamily="18" charset="0"/>
                <a:cs typeface="Times New Roman" pitchFamily="18" charset="0"/>
              </a:rPr>
              <a:t>Government bond yields in peripheral European countries have fallen sharply.</a:t>
            </a:r>
          </a:p>
          <a:p>
            <a:pPr marL="0" lvl="1" defTabSz="995363" eaLnBrk="0" hangingPunct="0">
              <a:lnSpc>
                <a:spcPts val="1200"/>
              </a:lnSpc>
              <a:spcAft>
                <a:spcPts val="600"/>
              </a:spcAft>
              <a:defRPr/>
            </a:pPr>
            <a:r>
              <a:rPr lang="en-GB" sz="800" kern="0" dirty="0" smtClean="0">
                <a:latin typeface="Arial" pitchFamily="34" charset="0"/>
                <a:cs typeface="Arial" pitchFamily="34" charset="0"/>
              </a:rPr>
              <a:t>Source: Rathbones, Datastream</a:t>
            </a:r>
          </a:p>
        </p:txBody>
      </p:sp>
      <p:sp>
        <p:nvSpPr>
          <p:cNvPr id="9" name="Text Placeholder 6"/>
          <p:cNvSpPr txBox="1">
            <a:spLocks/>
          </p:cNvSpPr>
          <p:nvPr/>
        </p:nvSpPr>
        <p:spPr bwMode="auto">
          <a:xfrm>
            <a:off x="5895975" y="4254499"/>
            <a:ext cx="1250950" cy="144291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defTabSz="995363" eaLnBrk="0" hangingPunct="0">
              <a:lnSpc>
                <a:spcPts val="1200"/>
              </a:lnSpc>
              <a:defRPr/>
            </a:pPr>
            <a:r>
              <a:rPr lang="en-GB" sz="1000" b="1" kern="0" dirty="0" smtClean="0">
                <a:latin typeface="Times New Roman" pitchFamily="18" charset="0"/>
              </a:rPr>
              <a:t>Figure 4</a:t>
            </a:r>
          </a:p>
          <a:p>
            <a:pPr marL="0" lvl="1" defTabSz="995363" eaLnBrk="0" hangingPunct="0">
              <a:lnSpc>
                <a:spcPts val="1200"/>
              </a:lnSpc>
              <a:spcAft>
                <a:spcPts val="600"/>
              </a:spcAft>
              <a:defRPr/>
            </a:pPr>
            <a:r>
              <a:rPr lang="en-GB" sz="1000" dirty="0" smtClean="0">
                <a:latin typeface="Times New Roman" pitchFamily="18" charset="0"/>
                <a:cs typeface="Times New Roman" pitchFamily="18" charset="0"/>
              </a:rPr>
              <a:t>High-yield corporate bonds look expensive relative to investment grade credit.</a:t>
            </a:r>
          </a:p>
          <a:p>
            <a:pPr marL="0" lvl="1" defTabSz="995363" eaLnBrk="0" hangingPunct="0">
              <a:lnSpc>
                <a:spcPts val="1200"/>
              </a:lnSpc>
              <a:spcAft>
                <a:spcPts val="600"/>
              </a:spcAft>
              <a:defRPr/>
            </a:pPr>
            <a:r>
              <a:rPr lang="en-GB" sz="800" kern="0" dirty="0" smtClean="0">
                <a:latin typeface="Arial" pitchFamily="34" charset="0"/>
                <a:cs typeface="Arial" pitchFamily="34" charset="0"/>
              </a:rPr>
              <a:t>Source: Rathbones, Bloomberg, Itraxx</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p:cNvGraphicFramePr/>
          <p:nvPr/>
        </p:nvGraphicFramePr>
        <p:xfrm>
          <a:off x="7283540" y="4258602"/>
          <a:ext cx="2980343" cy="218329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p:nvPr/>
        </p:nvGraphicFramePr>
        <p:xfrm>
          <a:off x="7283539" y="1680538"/>
          <a:ext cx="3000891" cy="21209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1619250" y="819150"/>
            <a:ext cx="9074150" cy="801688"/>
          </a:xfrm>
        </p:spPr>
        <p:txBody>
          <a:bodyPr/>
          <a:lstStyle/>
          <a:p>
            <a:r>
              <a:rPr lang="en-GB" b="1" dirty="0" smtClean="0"/>
              <a:t>Disruptive Technologies: </a:t>
            </a:r>
            <a:r>
              <a:rPr lang="en-GB" dirty="0" smtClean="0"/>
              <a:t>The Digital Economy Is Creating Investment Opportunities</a:t>
            </a:r>
          </a:p>
        </p:txBody>
      </p:sp>
      <p:sp>
        <p:nvSpPr>
          <p:cNvPr id="6" name="Content Placeholder 15"/>
          <p:cNvSpPr>
            <a:spLocks noGrp="1"/>
          </p:cNvSpPr>
          <p:nvPr>
            <p:ph idx="1"/>
          </p:nvPr>
        </p:nvSpPr>
        <p:spPr>
          <a:xfrm>
            <a:off x="1619251" y="1673225"/>
            <a:ext cx="4038600" cy="5127625"/>
          </a:xfrm>
        </p:spPr>
        <p:txBody>
          <a:bodyPr/>
          <a:lstStyle/>
          <a:p>
            <a:pPr marL="180975" indent="-180975">
              <a:lnSpc>
                <a:spcPct val="100000"/>
              </a:lnSpc>
              <a:spcAft>
                <a:spcPts val="1200"/>
              </a:spcAft>
              <a:buFont typeface="Arial" pitchFamily="34" charset="0"/>
              <a:buChar char="•"/>
            </a:pPr>
            <a:r>
              <a:rPr lang="en-GB" sz="1400" b="0" dirty="0" smtClean="0">
                <a:latin typeface="Times New Roman" pitchFamily="18" charset="0"/>
                <a:cs typeface="Times New Roman" pitchFamily="18" charset="0"/>
              </a:rPr>
              <a:t>During our annual investment conference industry experts and specialist fund managers explored how technology is changing how we live and how this might affect investors.</a:t>
            </a:r>
          </a:p>
          <a:p>
            <a:pPr marL="180975" indent="-180975">
              <a:lnSpc>
                <a:spcPct val="100000"/>
              </a:lnSpc>
              <a:spcAft>
                <a:spcPts val="1200"/>
              </a:spcAft>
              <a:buFont typeface="Arial" pitchFamily="34" charset="0"/>
              <a:buChar char="•"/>
            </a:pPr>
            <a:r>
              <a:rPr lang="en-GB" sz="1400" b="0" dirty="0" smtClean="0">
                <a:latin typeface="Times New Roman" pitchFamily="18" charset="0"/>
                <a:cs typeface="Times New Roman" pitchFamily="18" charset="0"/>
              </a:rPr>
              <a:t>The challenge for investors is that technological shifts may not be obvious for many years. The term ‘disruptive technologies’ applies not so much to the initial invention but the point at which it is widely adopted and changes the market.</a:t>
            </a:r>
          </a:p>
          <a:p>
            <a:pPr marL="180975" indent="-180975">
              <a:lnSpc>
                <a:spcPct val="100000"/>
              </a:lnSpc>
              <a:spcAft>
                <a:spcPts val="1200"/>
              </a:spcAft>
              <a:buFont typeface="Arial" pitchFamily="34" charset="0"/>
              <a:buChar char="•"/>
            </a:pPr>
            <a:r>
              <a:rPr lang="en-GB" sz="1400" b="0" dirty="0" smtClean="0">
                <a:latin typeface="Times New Roman" pitchFamily="18" charset="0"/>
                <a:cs typeface="Times New Roman" pitchFamily="18" charset="0"/>
              </a:rPr>
              <a:t>The digital economy is already worth around </a:t>
            </a:r>
            <a:br>
              <a:rPr lang="en-GB" sz="1400" b="0" dirty="0" smtClean="0">
                <a:latin typeface="Times New Roman" pitchFamily="18" charset="0"/>
                <a:cs typeface="Times New Roman" pitchFamily="18" charset="0"/>
              </a:rPr>
            </a:br>
            <a:r>
              <a:rPr lang="en-GB" sz="1400" b="0" dirty="0" smtClean="0">
                <a:latin typeface="Times New Roman" pitchFamily="18" charset="0"/>
                <a:cs typeface="Times New Roman" pitchFamily="18" charset="0"/>
              </a:rPr>
              <a:t>$2.4 trillion. Yet we are on the verge of massive further changes as we start to realise the potential of the cloud, big data, the internet, robotics, 3D printing, nanotechnology and alternative energy.</a:t>
            </a:r>
          </a:p>
          <a:p>
            <a:pPr marL="180975" indent="-180975">
              <a:lnSpc>
                <a:spcPct val="100000"/>
              </a:lnSpc>
              <a:spcAft>
                <a:spcPts val="1200"/>
              </a:spcAft>
              <a:buFont typeface="Arial" pitchFamily="34" charset="0"/>
              <a:buChar char="•"/>
            </a:pPr>
            <a:r>
              <a:rPr lang="en-GB" sz="1400" b="0" dirty="0" smtClean="0">
                <a:latin typeface="Times New Roman" pitchFamily="18" charset="0"/>
                <a:cs typeface="Times New Roman" pitchFamily="18" charset="0"/>
              </a:rPr>
              <a:t>The labour market is likely to go through profound changes as technology drives down wages and employment levels.</a:t>
            </a:r>
          </a:p>
          <a:p>
            <a:pPr marL="180975" indent="-180975">
              <a:lnSpc>
                <a:spcPct val="100000"/>
              </a:lnSpc>
              <a:spcAft>
                <a:spcPts val="1200"/>
              </a:spcAft>
              <a:buFont typeface="Arial" pitchFamily="34" charset="0"/>
              <a:buChar char="•"/>
            </a:pPr>
            <a:r>
              <a:rPr lang="en-GB" sz="1400" b="0" dirty="0" smtClean="0">
                <a:latin typeface="Times New Roman" pitchFamily="18" charset="0"/>
                <a:cs typeface="Times New Roman" pitchFamily="18" charset="0"/>
              </a:rPr>
              <a:t>The technology revolution is likely to be far reaching and companies in all sectors can benefit from falling costs. Investing in the changes brought about by technology may not be through technology companies.</a:t>
            </a:r>
          </a:p>
        </p:txBody>
      </p:sp>
      <p:sp>
        <p:nvSpPr>
          <p:cNvPr id="4" name="Slide Number Placeholder 3"/>
          <p:cNvSpPr>
            <a:spLocks noGrp="1"/>
          </p:cNvSpPr>
          <p:nvPr>
            <p:ph type="sldNum" sz="quarter" idx="10"/>
          </p:nvPr>
        </p:nvSpPr>
        <p:spPr/>
        <p:txBody>
          <a:bodyPr/>
          <a:lstStyle/>
          <a:p>
            <a:fld id="{DEBD97A0-DB2E-4946-B0F4-2A91C1328D3E}" type="slidenum">
              <a:rPr lang="en-GB" smtClean="0"/>
              <a:pPr/>
              <a:t>4</a:t>
            </a:fld>
            <a:endParaRPr lang="en-GB" dirty="0"/>
          </a:p>
        </p:txBody>
      </p:sp>
      <p:sp>
        <p:nvSpPr>
          <p:cNvPr id="10" name="Footer Placeholder 9"/>
          <p:cNvSpPr>
            <a:spLocks noGrp="1"/>
          </p:cNvSpPr>
          <p:nvPr>
            <p:ph type="ftr" sz="quarter" idx="11"/>
          </p:nvPr>
        </p:nvSpPr>
        <p:spPr/>
        <p:txBody>
          <a:bodyPr/>
          <a:lstStyle/>
          <a:p>
            <a:pPr>
              <a:defRPr/>
            </a:pPr>
            <a:r>
              <a:rPr lang="en-GB" dirty="0" smtClean="0"/>
              <a:t>Rathbone Investment Management | July 2014</a:t>
            </a:r>
            <a:endParaRPr lang="en-GB" dirty="0"/>
          </a:p>
        </p:txBody>
      </p:sp>
      <p:sp>
        <p:nvSpPr>
          <p:cNvPr id="5" name="Text Placeholder 4"/>
          <p:cNvSpPr>
            <a:spLocks noGrp="1"/>
          </p:cNvSpPr>
          <p:nvPr>
            <p:ph type="body" sz="quarter" idx="12"/>
          </p:nvPr>
        </p:nvSpPr>
        <p:spPr/>
        <p:txBody>
          <a:bodyPr/>
          <a:lstStyle/>
          <a:p>
            <a:endParaRPr lang="en-GB" dirty="0"/>
          </a:p>
        </p:txBody>
      </p:sp>
      <p:sp>
        <p:nvSpPr>
          <p:cNvPr id="7" name="Text Placeholder 6"/>
          <p:cNvSpPr txBox="1">
            <a:spLocks/>
          </p:cNvSpPr>
          <p:nvPr/>
        </p:nvSpPr>
        <p:spPr bwMode="auto">
          <a:xfrm>
            <a:off x="5895975" y="1676563"/>
            <a:ext cx="1200150" cy="6955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defTabSz="995363" eaLnBrk="0" hangingPunct="0">
              <a:lnSpc>
                <a:spcPts val="1200"/>
              </a:lnSpc>
              <a:defRPr/>
            </a:pPr>
            <a:r>
              <a:rPr lang="en-GB" sz="1000" b="1" kern="0" dirty="0" smtClean="0">
                <a:latin typeface="Times New Roman" pitchFamily="18" charset="0"/>
              </a:rPr>
              <a:t>Figure 5</a:t>
            </a:r>
          </a:p>
          <a:p>
            <a:pPr marL="0" lvl="1" defTabSz="995363" eaLnBrk="0" hangingPunct="0">
              <a:lnSpc>
                <a:spcPts val="1200"/>
              </a:lnSpc>
              <a:spcAft>
                <a:spcPts val="600"/>
              </a:spcAft>
              <a:defRPr/>
            </a:pPr>
            <a:r>
              <a:rPr lang="en-GB" sz="1000" dirty="0" smtClean="0">
                <a:latin typeface="Times New Roman" pitchFamily="18" charset="0"/>
                <a:cs typeface="Times New Roman" pitchFamily="18" charset="0"/>
              </a:rPr>
              <a:t>Increased mobile phone and internet usage is increasing the potential impact of disruptive technologies.</a:t>
            </a:r>
            <a:endParaRPr lang="en-GB" sz="1000" kern="0" dirty="0" smtClean="0">
              <a:latin typeface="Times New Roman" pitchFamily="18" charset="0"/>
              <a:cs typeface="Times New Roman" pitchFamily="18" charset="0"/>
            </a:endParaRPr>
          </a:p>
          <a:p>
            <a:pPr marL="0" lvl="1" defTabSz="995363" eaLnBrk="0" hangingPunct="0">
              <a:lnSpc>
                <a:spcPts val="1200"/>
              </a:lnSpc>
              <a:spcAft>
                <a:spcPts val="600"/>
              </a:spcAft>
              <a:defRPr/>
            </a:pPr>
            <a:r>
              <a:rPr lang="en-GB" sz="800" kern="0" dirty="0" smtClean="0">
                <a:cs typeface="Arial" charset="0"/>
              </a:rPr>
              <a:t>Source: Oxford Economics, PwC, Emarketer</a:t>
            </a:r>
          </a:p>
        </p:txBody>
      </p:sp>
      <p:sp>
        <p:nvSpPr>
          <p:cNvPr id="9" name="Text Placeholder 6"/>
          <p:cNvSpPr txBox="1">
            <a:spLocks/>
          </p:cNvSpPr>
          <p:nvPr/>
        </p:nvSpPr>
        <p:spPr bwMode="auto">
          <a:xfrm>
            <a:off x="5819774" y="4162425"/>
            <a:ext cx="1238251" cy="181732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defTabSz="995363" eaLnBrk="0" hangingPunct="0">
              <a:lnSpc>
                <a:spcPts val="1200"/>
              </a:lnSpc>
              <a:defRPr/>
            </a:pPr>
            <a:r>
              <a:rPr lang="en-GB" sz="1000" b="1" kern="0" dirty="0" smtClean="0">
                <a:latin typeface="Times New Roman" pitchFamily="18" charset="0"/>
              </a:rPr>
              <a:t>Figure 6</a:t>
            </a:r>
          </a:p>
          <a:p>
            <a:pPr marL="0" lvl="1" defTabSz="995363" eaLnBrk="0" hangingPunct="0">
              <a:lnSpc>
                <a:spcPts val="1200"/>
              </a:lnSpc>
              <a:spcAft>
                <a:spcPts val="600"/>
              </a:spcAft>
              <a:defRPr/>
            </a:pPr>
            <a:r>
              <a:rPr lang="en-GB" sz="1000" dirty="0" smtClean="0">
                <a:latin typeface="Times New Roman" pitchFamily="18" charset="0"/>
                <a:cs typeface="Times New Roman" pitchFamily="18" charset="0"/>
              </a:rPr>
              <a:t>Mobile phone penetration is also growing, creating new opportunities for all types of businesses.</a:t>
            </a:r>
          </a:p>
          <a:p>
            <a:pPr marL="0" lvl="1" defTabSz="995363" eaLnBrk="0" hangingPunct="0">
              <a:lnSpc>
                <a:spcPts val="1200"/>
              </a:lnSpc>
              <a:spcAft>
                <a:spcPts val="600"/>
              </a:spcAft>
              <a:defRPr/>
            </a:pPr>
            <a:r>
              <a:rPr lang="en-GB" sz="800" kern="0" dirty="0" smtClean="0">
                <a:cs typeface="Arial" charset="0"/>
              </a:rPr>
              <a:t>Source: Oxford Economics, PwC, Emarketer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p:cNvGraphicFramePr/>
          <p:nvPr/>
        </p:nvGraphicFramePr>
        <p:xfrm>
          <a:off x="7291084" y="4242816"/>
          <a:ext cx="2962934" cy="215343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hart 14"/>
          <p:cNvGraphicFramePr/>
          <p:nvPr/>
        </p:nvGraphicFramePr>
        <p:xfrm>
          <a:off x="7291083" y="1674276"/>
          <a:ext cx="2962526" cy="212716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GB" b="1" dirty="0" smtClean="0">
                <a:solidFill>
                  <a:srgbClr val="000000"/>
                </a:solidFill>
                <a:cs typeface="Times New Roman" pitchFamily="18" charset="0"/>
              </a:rPr>
              <a:t>Currency Wars</a:t>
            </a:r>
            <a:r>
              <a:rPr lang="en-GB" dirty="0" smtClean="0">
                <a:solidFill>
                  <a:srgbClr val="000000"/>
                </a:solidFill>
                <a:cs typeface="Times New Roman" pitchFamily="18" charset="0"/>
              </a:rPr>
              <a:t>: China Is On The Verge Of Devaluing The Renminbi To Support Growth</a:t>
            </a:r>
          </a:p>
        </p:txBody>
      </p:sp>
      <p:sp>
        <p:nvSpPr>
          <p:cNvPr id="6" name="Content Placeholder 15"/>
          <p:cNvSpPr>
            <a:spLocks noGrp="1"/>
          </p:cNvSpPr>
          <p:nvPr>
            <p:ph idx="1"/>
          </p:nvPr>
        </p:nvSpPr>
        <p:spPr>
          <a:xfrm>
            <a:off x="1619250" y="1673225"/>
            <a:ext cx="4075872" cy="5127625"/>
          </a:xfrm>
        </p:spPr>
        <p:txBody>
          <a:bodyPr/>
          <a:lstStyle/>
          <a:p>
            <a:pPr marL="180975" indent="-180975">
              <a:lnSpc>
                <a:spcPct val="100000"/>
              </a:lnSpc>
              <a:spcAft>
                <a:spcPts val="1200"/>
              </a:spcAft>
              <a:buFont typeface="Arial" pitchFamily="34" charset="0"/>
              <a:buChar char="•"/>
            </a:pPr>
            <a:r>
              <a:rPr lang="en-GB" sz="1400" b="0" dirty="0" smtClean="0">
                <a:latin typeface="Times New Roman" pitchFamily="18" charset="0"/>
                <a:cs typeface="Times New Roman" pitchFamily="18" charset="0"/>
              </a:rPr>
              <a:t>The pace of growth in China has been slowing over the past few years. Recent figures suggest it could be slipping below the official 7.5% target.</a:t>
            </a:r>
          </a:p>
          <a:p>
            <a:pPr marL="180975" indent="-180975">
              <a:lnSpc>
                <a:spcPct val="100000"/>
              </a:lnSpc>
              <a:spcAft>
                <a:spcPts val="1200"/>
              </a:spcAft>
              <a:buFont typeface="Arial" pitchFamily="34" charset="0"/>
              <a:buChar char="•"/>
            </a:pPr>
            <a:r>
              <a:rPr lang="en-GB" sz="1400" b="0" dirty="0" smtClean="0">
                <a:latin typeface="Times New Roman" pitchFamily="18" charset="0"/>
                <a:cs typeface="Times New Roman" pitchFamily="18" charset="0"/>
              </a:rPr>
              <a:t>The Chinese authorities are keen to avoid a further slowdown and it appears increasingly likely that they will devalue their currency, the renminbi.</a:t>
            </a:r>
          </a:p>
          <a:p>
            <a:pPr marL="180975" indent="-180975">
              <a:lnSpc>
                <a:spcPct val="100000"/>
              </a:lnSpc>
              <a:spcAft>
                <a:spcPts val="1200"/>
              </a:spcAft>
              <a:buFont typeface="Arial" pitchFamily="34" charset="0"/>
              <a:buChar char="•"/>
            </a:pPr>
            <a:r>
              <a:rPr lang="en-GB" sz="1400" b="0" dirty="0" smtClean="0">
                <a:latin typeface="Times New Roman" pitchFamily="18" charset="0"/>
                <a:cs typeface="Times New Roman" pitchFamily="18" charset="0"/>
              </a:rPr>
              <a:t>There are concerns that this move could trigger a wave of currency devaluations throughout Asia.</a:t>
            </a:r>
          </a:p>
          <a:p>
            <a:pPr marL="180975" indent="-180975">
              <a:lnSpc>
                <a:spcPct val="100000"/>
              </a:lnSpc>
              <a:spcAft>
                <a:spcPts val="1200"/>
              </a:spcAft>
              <a:buFont typeface="Arial" pitchFamily="34" charset="0"/>
              <a:buChar char="•"/>
            </a:pPr>
            <a:r>
              <a:rPr lang="en-GB" sz="1400" b="0" dirty="0" smtClean="0">
                <a:latin typeface="Times New Roman" pitchFamily="18" charset="0"/>
                <a:cs typeface="Times New Roman" pitchFamily="18" charset="0"/>
              </a:rPr>
              <a:t>In today’s low-growth environment, countries are keen to hold down the value of their currencies, which makes their exports cheaper and supports growth.</a:t>
            </a:r>
          </a:p>
          <a:p>
            <a:pPr marL="180975" indent="-180975">
              <a:lnSpc>
                <a:spcPct val="100000"/>
              </a:lnSpc>
              <a:spcAft>
                <a:spcPts val="1200"/>
              </a:spcAft>
              <a:buFont typeface="Arial" pitchFamily="34" charset="0"/>
              <a:buChar char="•"/>
            </a:pPr>
            <a:r>
              <a:rPr lang="en-GB" sz="1400" b="0" dirty="0" smtClean="0">
                <a:latin typeface="Times New Roman" pitchFamily="18" charset="0"/>
                <a:cs typeface="Times New Roman" pitchFamily="18" charset="0"/>
              </a:rPr>
              <a:t>A wave of currency nationalism could exacerbate existing political tensions in Asia and cause economic instability and uncertainty.</a:t>
            </a:r>
          </a:p>
          <a:p>
            <a:pPr marL="180975" indent="-180975">
              <a:lnSpc>
                <a:spcPct val="100000"/>
              </a:lnSpc>
              <a:spcAft>
                <a:spcPts val="1200"/>
              </a:spcAft>
              <a:buFont typeface="Arial" pitchFamily="34" charset="0"/>
              <a:buChar char="•"/>
            </a:pPr>
            <a:r>
              <a:rPr lang="en-GB" sz="1400" b="0" dirty="0" smtClean="0">
                <a:latin typeface="Times New Roman" pitchFamily="18" charset="0"/>
                <a:cs typeface="Times New Roman" pitchFamily="18" charset="0"/>
              </a:rPr>
              <a:t>There are many positive investment themes for Asia but volatility in the currency markets is likely to spread to other asset classes.</a:t>
            </a:r>
          </a:p>
          <a:p>
            <a:pPr marL="180975" indent="-180975">
              <a:lnSpc>
                <a:spcPct val="100000"/>
              </a:lnSpc>
              <a:spcAft>
                <a:spcPts val="1200"/>
              </a:spcAft>
              <a:buFont typeface="Arial" pitchFamily="34" charset="0"/>
              <a:buChar char="•"/>
            </a:pPr>
            <a:r>
              <a:rPr lang="en-GB" sz="1400" b="0" dirty="0" smtClean="0">
                <a:latin typeface="Times New Roman" pitchFamily="18" charset="0"/>
                <a:cs typeface="Times New Roman" pitchFamily="18" charset="0"/>
              </a:rPr>
              <a:t>Multi-national businesses that are exposed to Asia could find their revenues fluctuate as they translate profits back into their domestic currencies.</a:t>
            </a:r>
          </a:p>
        </p:txBody>
      </p:sp>
      <p:sp>
        <p:nvSpPr>
          <p:cNvPr id="4" name="Slide Number Placeholder 3"/>
          <p:cNvSpPr>
            <a:spLocks noGrp="1"/>
          </p:cNvSpPr>
          <p:nvPr>
            <p:ph type="sldNum" sz="quarter" idx="10"/>
          </p:nvPr>
        </p:nvSpPr>
        <p:spPr/>
        <p:txBody>
          <a:bodyPr/>
          <a:lstStyle/>
          <a:p>
            <a:fld id="{DEBD97A0-DB2E-4946-B0F4-2A91C1328D3E}" type="slidenum">
              <a:rPr lang="en-GB" smtClean="0"/>
              <a:pPr/>
              <a:t>5</a:t>
            </a:fld>
            <a:endParaRPr lang="en-GB" dirty="0"/>
          </a:p>
        </p:txBody>
      </p:sp>
      <p:sp>
        <p:nvSpPr>
          <p:cNvPr id="11" name="Footer Placeholder 10"/>
          <p:cNvSpPr>
            <a:spLocks noGrp="1"/>
          </p:cNvSpPr>
          <p:nvPr>
            <p:ph type="ftr" sz="quarter" idx="11"/>
          </p:nvPr>
        </p:nvSpPr>
        <p:spPr/>
        <p:txBody>
          <a:bodyPr/>
          <a:lstStyle/>
          <a:p>
            <a:pPr>
              <a:defRPr/>
            </a:pPr>
            <a:r>
              <a:rPr lang="en-GB" dirty="0" smtClean="0"/>
              <a:t>Rathbone Investment Management | July 2014</a:t>
            </a:r>
            <a:endParaRPr lang="en-GB" dirty="0"/>
          </a:p>
        </p:txBody>
      </p:sp>
      <p:sp>
        <p:nvSpPr>
          <p:cNvPr id="5" name="Text Placeholder 4"/>
          <p:cNvSpPr>
            <a:spLocks noGrp="1"/>
          </p:cNvSpPr>
          <p:nvPr>
            <p:ph type="body" sz="quarter" idx="12"/>
          </p:nvPr>
        </p:nvSpPr>
        <p:spPr/>
        <p:txBody>
          <a:bodyPr/>
          <a:lstStyle/>
          <a:p>
            <a:endParaRPr lang="en-GB" dirty="0"/>
          </a:p>
        </p:txBody>
      </p:sp>
      <p:sp>
        <p:nvSpPr>
          <p:cNvPr id="7" name="Text Placeholder 6"/>
          <p:cNvSpPr txBox="1">
            <a:spLocks/>
          </p:cNvSpPr>
          <p:nvPr/>
        </p:nvSpPr>
        <p:spPr bwMode="auto">
          <a:xfrm>
            <a:off x="5895975" y="1681163"/>
            <a:ext cx="1250950" cy="78924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defTabSz="995363" eaLnBrk="0" hangingPunct="0">
              <a:lnSpc>
                <a:spcPts val="1200"/>
              </a:lnSpc>
              <a:defRPr/>
            </a:pPr>
            <a:r>
              <a:rPr lang="en-GB" sz="1000" b="1" kern="0" dirty="0" smtClean="0">
                <a:latin typeface="Times New Roman" pitchFamily="18" charset="0"/>
              </a:rPr>
              <a:t>Figure 7</a:t>
            </a:r>
          </a:p>
          <a:p>
            <a:pPr marL="0" lvl="1" defTabSz="995363" eaLnBrk="0" hangingPunct="0">
              <a:lnSpc>
                <a:spcPts val="1200"/>
              </a:lnSpc>
              <a:spcAft>
                <a:spcPts val="600"/>
              </a:spcAft>
              <a:defRPr/>
            </a:pPr>
            <a:r>
              <a:rPr lang="en-GB" sz="1000" kern="0" dirty="0" smtClean="0">
                <a:latin typeface="Times New Roman" pitchFamily="18" charset="0"/>
                <a:cs typeface="Times New Roman" pitchFamily="18" charset="0"/>
              </a:rPr>
              <a:t>Is a devaluation of the renminbi on the cards?</a:t>
            </a:r>
          </a:p>
          <a:p>
            <a:pPr marL="0" lvl="1" defTabSz="995363" eaLnBrk="0" hangingPunct="0">
              <a:lnSpc>
                <a:spcPts val="1200"/>
              </a:lnSpc>
              <a:spcAft>
                <a:spcPts val="600"/>
              </a:spcAft>
              <a:defRPr/>
            </a:pPr>
            <a:r>
              <a:rPr lang="en-GB" sz="800" kern="0" dirty="0" smtClean="0">
                <a:cs typeface="Arial" charset="0"/>
              </a:rPr>
              <a:t>Source: Rathbones, Datastream</a:t>
            </a:r>
          </a:p>
        </p:txBody>
      </p:sp>
      <p:sp>
        <p:nvSpPr>
          <p:cNvPr id="9" name="Text Placeholder 6"/>
          <p:cNvSpPr txBox="1">
            <a:spLocks/>
          </p:cNvSpPr>
          <p:nvPr/>
        </p:nvSpPr>
        <p:spPr bwMode="auto">
          <a:xfrm>
            <a:off x="5895975" y="4254500"/>
            <a:ext cx="1250950" cy="78924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defTabSz="995363" eaLnBrk="0" hangingPunct="0">
              <a:lnSpc>
                <a:spcPts val="1200"/>
              </a:lnSpc>
              <a:defRPr/>
            </a:pPr>
            <a:r>
              <a:rPr lang="en-GB" sz="1000" b="1" kern="0" dirty="0" smtClean="0">
                <a:latin typeface="Times New Roman" pitchFamily="18" charset="0"/>
              </a:rPr>
              <a:t>Figure 8</a:t>
            </a:r>
          </a:p>
          <a:p>
            <a:pPr marL="0" lvl="1" defTabSz="995363" eaLnBrk="0" hangingPunct="0">
              <a:lnSpc>
                <a:spcPts val="1200"/>
              </a:lnSpc>
              <a:spcAft>
                <a:spcPts val="600"/>
              </a:spcAft>
              <a:defRPr/>
            </a:pPr>
            <a:r>
              <a:rPr lang="en-GB" sz="1000" kern="0" dirty="0" smtClean="0">
                <a:latin typeface="Times New Roman" pitchFamily="18" charset="0"/>
                <a:cs typeface="Times New Roman" pitchFamily="18" charset="0"/>
              </a:rPr>
              <a:t>Can China continue to rely on credit to drive investment and growth?</a:t>
            </a:r>
          </a:p>
          <a:p>
            <a:pPr marL="0" lvl="1" defTabSz="995363" eaLnBrk="0" hangingPunct="0">
              <a:lnSpc>
                <a:spcPts val="1200"/>
              </a:lnSpc>
              <a:spcAft>
                <a:spcPts val="600"/>
              </a:spcAft>
              <a:defRPr/>
            </a:pPr>
            <a:r>
              <a:rPr lang="en-GB" sz="800" kern="0" dirty="0" smtClean="0">
                <a:cs typeface="Arial" charset="0"/>
              </a:rPr>
              <a:t>Source: Rathbones, World Bank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p:cNvGraphicFramePr/>
          <p:nvPr/>
        </p:nvGraphicFramePr>
        <p:xfrm>
          <a:off x="7295099" y="4237306"/>
          <a:ext cx="2937962" cy="21326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Chart 15"/>
          <p:cNvGraphicFramePr/>
          <p:nvPr/>
        </p:nvGraphicFramePr>
        <p:xfrm>
          <a:off x="7315646" y="1674278"/>
          <a:ext cx="2937963" cy="213743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1619249" y="819150"/>
            <a:ext cx="8820152" cy="801688"/>
          </a:xfrm>
        </p:spPr>
        <p:txBody>
          <a:bodyPr/>
          <a:lstStyle/>
          <a:p>
            <a:r>
              <a:rPr lang="en-GB" sz="2300" b="1" dirty="0" smtClean="0"/>
              <a:t>The Curse Of Deflation</a:t>
            </a:r>
            <a:r>
              <a:rPr lang="en-GB" sz="2300" dirty="0" smtClean="0"/>
              <a:t>: Has Economic Stagnation And ECB Inaction Condemned Europe?</a:t>
            </a:r>
          </a:p>
        </p:txBody>
      </p:sp>
      <p:sp>
        <p:nvSpPr>
          <p:cNvPr id="6" name="Content Placeholder 15"/>
          <p:cNvSpPr>
            <a:spLocks noGrp="1"/>
          </p:cNvSpPr>
          <p:nvPr>
            <p:ph idx="1"/>
          </p:nvPr>
        </p:nvSpPr>
        <p:spPr>
          <a:xfrm>
            <a:off x="1619249" y="1673225"/>
            <a:ext cx="4092576" cy="5127625"/>
          </a:xfrm>
        </p:spPr>
        <p:txBody>
          <a:bodyPr/>
          <a:lstStyle/>
          <a:p>
            <a:pPr marL="180975" indent="-180975">
              <a:lnSpc>
                <a:spcPct val="100000"/>
              </a:lnSpc>
              <a:spcAft>
                <a:spcPts val="1200"/>
              </a:spcAft>
              <a:buFont typeface="Arial" pitchFamily="34" charset="0"/>
              <a:buChar char="•"/>
            </a:pPr>
            <a:r>
              <a:rPr lang="en-GB" sz="1400" b="0" dirty="0" smtClean="0">
                <a:latin typeface="Times New Roman" pitchFamily="18" charset="0"/>
                <a:cs typeface="Times New Roman" pitchFamily="18" charset="0"/>
              </a:rPr>
              <a:t>Most economists agree that the optimal level of inflation is 2% to 3%. Deflation is particularly harmful because it depresses activity by both consumers and businesses.</a:t>
            </a:r>
          </a:p>
          <a:p>
            <a:pPr marL="180975" indent="-180975">
              <a:lnSpc>
                <a:spcPct val="100000"/>
              </a:lnSpc>
              <a:spcAft>
                <a:spcPts val="1200"/>
              </a:spcAft>
              <a:buFont typeface="Arial" pitchFamily="34" charset="0"/>
              <a:buChar char="•"/>
            </a:pPr>
            <a:r>
              <a:rPr lang="en-GB" sz="1400" b="0" dirty="0" smtClean="0">
                <a:latin typeface="Times New Roman" pitchFamily="18" charset="0"/>
                <a:cs typeface="Times New Roman" pitchFamily="18" charset="0"/>
              </a:rPr>
              <a:t>Japan’s experience of a stagnant economy since the early 1990s demonstrates how difficult it can be to break free from a vicious cycle of falling prices.</a:t>
            </a:r>
          </a:p>
          <a:p>
            <a:pPr marL="180975" indent="-180975">
              <a:lnSpc>
                <a:spcPct val="100000"/>
              </a:lnSpc>
              <a:spcAft>
                <a:spcPts val="1200"/>
              </a:spcAft>
              <a:buFont typeface="Arial" pitchFamily="34" charset="0"/>
              <a:buChar char="•"/>
            </a:pPr>
            <a:r>
              <a:rPr lang="en-GB" sz="1400" b="0" dirty="0" smtClean="0">
                <a:latin typeface="Times New Roman" pitchFamily="18" charset="0"/>
                <a:cs typeface="Times New Roman" pitchFamily="18" charset="0"/>
              </a:rPr>
              <a:t>Could the eurozone be heading the same way? Growth is anaemic and inflation is worryingly low. Yet there appears to have been a lack of urgency by the European Central Bank (ECB) to tackle the problems.</a:t>
            </a:r>
          </a:p>
          <a:p>
            <a:pPr marL="180975" indent="-180975">
              <a:lnSpc>
                <a:spcPct val="100000"/>
              </a:lnSpc>
              <a:spcAft>
                <a:spcPts val="1200"/>
              </a:spcAft>
              <a:buFont typeface="Arial" pitchFamily="34" charset="0"/>
              <a:buChar char="•"/>
            </a:pPr>
            <a:r>
              <a:rPr lang="en-GB" sz="1400" b="0" dirty="0" smtClean="0">
                <a:latin typeface="Times New Roman" pitchFamily="18" charset="0"/>
                <a:cs typeface="Times New Roman" pitchFamily="18" charset="0"/>
              </a:rPr>
              <a:t>However, there are also some important differences with Japan. The eurozone is a currency union of 18 member states. Its largest member, Germany, has a vibrant and competitive economy. In addition, there has been some encouraging action from the ECB recently.</a:t>
            </a:r>
          </a:p>
          <a:p>
            <a:pPr marL="180975" indent="-180975">
              <a:lnSpc>
                <a:spcPct val="100000"/>
              </a:lnSpc>
              <a:spcAft>
                <a:spcPts val="1200"/>
              </a:spcAft>
              <a:buFont typeface="Arial" pitchFamily="34" charset="0"/>
              <a:buChar char="•"/>
            </a:pPr>
            <a:r>
              <a:rPr lang="en-GB" sz="1400" b="0" dirty="0" smtClean="0">
                <a:latin typeface="Times New Roman" pitchFamily="18" charset="0"/>
                <a:cs typeface="Times New Roman" pitchFamily="18" charset="0"/>
              </a:rPr>
              <a:t>Despite these differences, growth in the eurozone economy is likely to remain low for some time.</a:t>
            </a:r>
          </a:p>
        </p:txBody>
      </p:sp>
      <p:sp>
        <p:nvSpPr>
          <p:cNvPr id="4" name="Slide Number Placeholder 3"/>
          <p:cNvSpPr>
            <a:spLocks noGrp="1"/>
          </p:cNvSpPr>
          <p:nvPr>
            <p:ph type="sldNum" sz="quarter" idx="10"/>
          </p:nvPr>
        </p:nvSpPr>
        <p:spPr/>
        <p:txBody>
          <a:bodyPr/>
          <a:lstStyle/>
          <a:p>
            <a:fld id="{DEBD97A0-DB2E-4946-B0F4-2A91C1328D3E}" type="slidenum">
              <a:rPr lang="en-GB" smtClean="0"/>
              <a:pPr/>
              <a:t>6</a:t>
            </a:fld>
            <a:endParaRPr lang="en-GB" dirty="0"/>
          </a:p>
        </p:txBody>
      </p:sp>
      <p:sp>
        <p:nvSpPr>
          <p:cNvPr id="10" name="Footer Placeholder 9"/>
          <p:cNvSpPr>
            <a:spLocks noGrp="1"/>
          </p:cNvSpPr>
          <p:nvPr>
            <p:ph type="ftr" sz="quarter" idx="11"/>
          </p:nvPr>
        </p:nvSpPr>
        <p:spPr/>
        <p:txBody>
          <a:bodyPr/>
          <a:lstStyle/>
          <a:p>
            <a:pPr>
              <a:defRPr/>
            </a:pPr>
            <a:r>
              <a:rPr lang="en-GB" dirty="0" smtClean="0"/>
              <a:t>Rathbone Investment Management | July 2014</a:t>
            </a:r>
            <a:endParaRPr lang="en-GB" dirty="0"/>
          </a:p>
        </p:txBody>
      </p:sp>
      <p:sp>
        <p:nvSpPr>
          <p:cNvPr id="5" name="Text Placeholder 4"/>
          <p:cNvSpPr>
            <a:spLocks noGrp="1"/>
          </p:cNvSpPr>
          <p:nvPr>
            <p:ph type="body" sz="quarter" idx="12"/>
          </p:nvPr>
        </p:nvSpPr>
        <p:spPr/>
        <p:txBody>
          <a:bodyPr/>
          <a:lstStyle/>
          <a:p>
            <a:endParaRPr lang="en-GB" dirty="0"/>
          </a:p>
        </p:txBody>
      </p:sp>
      <p:sp>
        <p:nvSpPr>
          <p:cNvPr id="7" name="Text Placeholder 6"/>
          <p:cNvSpPr txBox="1">
            <a:spLocks/>
          </p:cNvSpPr>
          <p:nvPr/>
        </p:nvSpPr>
        <p:spPr bwMode="auto">
          <a:xfrm>
            <a:off x="5895975" y="1681163"/>
            <a:ext cx="1079500" cy="151307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defTabSz="995363" eaLnBrk="0" hangingPunct="0">
              <a:lnSpc>
                <a:spcPts val="1200"/>
              </a:lnSpc>
              <a:defRPr/>
            </a:pPr>
            <a:r>
              <a:rPr lang="en-GB" sz="1000" b="1" kern="0" dirty="0" smtClean="0">
                <a:latin typeface="Times New Roman" pitchFamily="18" charset="0"/>
              </a:rPr>
              <a:t>Figure 9</a:t>
            </a:r>
          </a:p>
          <a:p>
            <a:pPr marL="0" lvl="1" defTabSz="995363" eaLnBrk="0" hangingPunct="0">
              <a:lnSpc>
                <a:spcPts val="1200"/>
              </a:lnSpc>
              <a:spcAft>
                <a:spcPts val="600"/>
              </a:spcAft>
              <a:defRPr/>
            </a:pPr>
            <a:r>
              <a:rPr lang="en-GB" sz="1000" dirty="0" smtClean="0">
                <a:latin typeface="Times New Roman" pitchFamily="18" charset="0"/>
                <a:cs typeface="Times New Roman" pitchFamily="18" charset="0"/>
              </a:rPr>
              <a:t>Inflation has fallen to a worryingly low level in the eurozone.</a:t>
            </a:r>
            <a:endParaRPr lang="en-GB" sz="1000" kern="0" dirty="0" smtClean="0">
              <a:latin typeface="Times New Roman" pitchFamily="18" charset="0"/>
              <a:cs typeface="Times New Roman" pitchFamily="18" charset="0"/>
            </a:endParaRPr>
          </a:p>
          <a:p>
            <a:pPr marL="0" lvl="1" defTabSz="995363" eaLnBrk="0" hangingPunct="0">
              <a:lnSpc>
                <a:spcPts val="1200"/>
              </a:lnSpc>
              <a:spcAft>
                <a:spcPts val="600"/>
              </a:spcAft>
              <a:defRPr/>
            </a:pPr>
            <a:r>
              <a:rPr lang="en-GB" sz="800" kern="0" dirty="0" smtClean="0">
                <a:cs typeface="Arial" charset="0"/>
              </a:rPr>
              <a:t>Source: Rathbones Datastream</a:t>
            </a:r>
          </a:p>
        </p:txBody>
      </p:sp>
      <p:sp>
        <p:nvSpPr>
          <p:cNvPr id="9" name="Text Placeholder 6"/>
          <p:cNvSpPr txBox="1">
            <a:spLocks/>
          </p:cNvSpPr>
          <p:nvPr/>
        </p:nvSpPr>
        <p:spPr bwMode="auto">
          <a:xfrm>
            <a:off x="5895975" y="4254500"/>
            <a:ext cx="1162585" cy="99086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defTabSz="995363" eaLnBrk="0" hangingPunct="0">
              <a:lnSpc>
                <a:spcPts val="1200"/>
              </a:lnSpc>
              <a:defRPr/>
            </a:pPr>
            <a:r>
              <a:rPr lang="en-GB" sz="1000" b="1" kern="0" dirty="0" smtClean="0">
                <a:latin typeface="Times New Roman" pitchFamily="18" charset="0"/>
              </a:rPr>
              <a:t>Figure 10</a:t>
            </a:r>
          </a:p>
          <a:p>
            <a:pPr marL="0" lvl="1" defTabSz="995363" eaLnBrk="0" hangingPunct="0">
              <a:lnSpc>
                <a:spcPts val="1200"/>
              </a:lnSpc>
              <a:spcAft>
                <a:spcPts val="600"/>
              </a:spcAft>
              <a:defRPr/>
            </a:pPr>
            <a:r>
              <a:rPr lang="en-GB" sz="1000" dirty="0" smtClean="0">
                <a:latin typeface="Times New Roman" pitchFamily="18" charset="0"/>
                <a:cs typeface="Times New Roman" pitchFamily="18" charset="0"/>
              </a:rPr>
              <a:t>Eurozone growth remains subdued.</a:t>
            </a:r>
          </a:p>
          <a:p>
            <a:pPr marL="0" lvl="1" defTabSz="995363" eaLnBrk="0" hangingPunct="0">
              <a:lnSpc>
                <a:spcPts val="1200"/>
              </a:lnSpc>
              <a:spcAft>
                <a:spcPts val="600"/>
              </a:spcAft>
              <a:defRPr/>
            </a:pPr>
            <a:r>
              <a:rPr lang="en-GB" sz="800" kern="0" dirty="0" smtClean="0">
                <a:cs typeface="Arial" charset="0"/>
              </a:rPr>
              <a:t>Source: Rathbones Datastream</a:t>
            </a:r>
          </a:p>
        </p:txBody>
      </p:sp>
      <p:sp>
        <p:nvSpPr>
          <p:cNvPr id="12" name="Rectangle 11"/>
          <p:cNvSpPr/>
          <p:nvPr/>
        </p:nvSpPr>
        <p:spPr bwMode="auto">
          <a:xfrm>
            <a:off x="7308850" y="4302125"/>
            <a:ext cx="2924175" cy="127001"/>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995363" rtl="0" eaLnBrk="1" fontAlgn="base" latinLnBrk="0" hangingPunct="1">
              <a:lnSpc>
                <a:spcPct val="100000"/>
              </a:lnSpc>
              <a:spcBef>
                <a:spcPct val="0"/>
              </a:spcBef>
              <a:spcAft>
                <a:spcPct val="0"/>
              </a:spcAft>
              <a:buClrTx/>
              <a:buSzTx/>
              <a:buFontTx/>
              <a:buNone/>
              <a:tabLst/>
            </a:pPr>
            <a:endParaRPr kumimoji="0" lang="en-GB" sz="600" b="1" i="0" u="none" strike="noStrike" cap="none" normalizeH="0" baseline="0" dirty="0" smtClean="0">
              <a:ln>
                <a:noFill/>
              </a:ln>
              <a:solidFill>
                <a:schemeClr val="tx1"/>
              </a:solidFill>
              <a:effectLst/>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athbones">
  <a:themeElements>
    <a:clrScheme name="Custom 8">
      <a:dk1>
        <a:srgbClr val="000000"/>
      </a:dk1>
      <a:lt1>
        <a:srgbClr val="FFFFFF"/>
      </a:lt1>
      <a:dk2>
        <a:srgbClr val="002A42"/>
      </a:dk2>
      <a:lt2>
        <a:srgbClr val="988642"/>
      </a:lt2>
      <a:accent1>
        <a:srgbClr val="A9112C"/>
      </a:accent1>
      <a:accent2>
        <a:srgbClr val="A69360"/>
      </a:accent2>
      <a:accent3>
        <a:srgbClr val="576780"/>
      </a:accent3>
      <a:accent4>
        <a:srgbClr val="8D97AA"/>
      </a:accent4>
      <a:accent5>
        <a:srgbClr val="FBAE38"/>
      </a:accent5>
      <a:accent6>
        <a:srgbClr val="E0D8C5"/>
      </a:accent6>
      <a:hlink>
        <a:srgbClr val="ACB3C2"/>
      </a:hlink>
      <a:folHlink>
        <a:srgbClr val="337137"/>
      </a:folHlink>
    </a:clrScheme>
    <a:fontScheme name="Text_Level 1">
      <a:majorFont>
        <a:latin typeface="Trajan Pro"/>
        <a:ea typeface=""/>
        <a:cs typeface=""/>
      </a:majorFont>
      <a:minorFont>
        <a:latin typeface="Trajan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lnDef>
  </a:objectDefaults>
  <a:extraClrSchemeLst>
    <a:extraClrScheme>
      <a:clrScheme name="Text_Level 1 1">
        <a:dk1>
          <a:srgbClr val="000000"/>
        </a:dk1>
        <a:lt1>
          <a:srgbClr val="FFFFFF"/>
        </a:lt1>
        <a:dk2>
          <a:srgbClr val="002A42"/>
        </a:dk2>
        <a:lt2>
          <a:srgbClr val="988642"/>
        </a:lt2>
        <a:accent1>
          <a:srgbClr val="A9112C"/>
        </a:accent1>
        <a:accent2>
          <a:srgbClr val="A69360"/>
        </a:accent2>
        <a:accent3>
          <a:srgbClr val="FFFFFF"/>
        </a:accent3>
        <a:accent4>
          <a:srgbClr val="000000"/>
        </a:accent4>
        <a:accent5>
          <a:srgbClr val="D1AAAC"/>
        </a:accent5>
        <a:accent6>
          <a:srgbClr val="968556"/>
        </a:accent6>
        <a:hlink>
          <a:srgbClr val="576780"/>
        </a:hlink>
        <a:folHlink>
          <a:srgbClr val="8D97AA"/>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5_Text Caption Small_W BGD">
  <a:themeElements>
    <a:clrScheme name="Custom 11">
      <a:dk1>
        <a:srgbClr val="000000"/>
      </a:dk1>
      <a:lt1>
        <a:srgbClr val="FFFFFF"/>
      </a:lt1>
      <a:dk2>
        <a:srgbClr val="002A42"/>
      </a:dk2>
      <a:lt2>
        <a:srgbClr val="576780"/>
      </a:lt2>
      <a:accent1>
        <a:srgbClr val="002A42"/>
      </a:accent1>
      <a:accent2>
        <a:srgbClr val="988642"/>
      </a:accent2>
      <a:accent3>
        <a:srgbClr val="A9112C"/>
      </a:accent3>
      <a:accent4>
        <a:srgbClr val="FBAE38"/>
      </a:accent4>
      <a:accent5>
        <a:srgbClr val="00ACC9"/>
      </a:accent5>
      <a:accent6>
        <a:srgbClr val="6F324F"/>
      </a:accent6>
      <a:hlink>
        <a:srgbClr val="337137"/>
      </a:hlink>
      <a:folHlink>
        <a:srgbClr val="E0D8C5"/>
      </a:folHlink>
    </a:clrScheme>
    <a:fontScheme name="Text_Small Caption">
      <a:majorFont>
        <a:latin typeface="Trajan Pro"/>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spDef>
    <a:lnDef>
      <a:spPr bwMode="auto">
        <a:noFill/>
        <a:ln w="9525" cap="flat" cmpd="sng" algn="ctr">
          <a:solidFill>
            <a:schemeClr val="tx2"/>
          </a:solidFill>
          <a:prstDash val="solid"/>
          <a:round/>
          <a:headEnd type="none" w="med" len="med"/>
          <a:tailEnd type="none" w="med" len="med"/>
        </a:ln>
        <a:effectLst/>
      </a:spPr>
      <a:bodyPr/>
      <a:lstStyle/>
    </a:lnDef>
  </a:objectDefaults>
  <a:extraClrSchemeLst>
    <a:extraClrScheme>
      <a:clrScheme name="Text_Small Caption 1">
        <a:dk1>
          <a:srgbClr val="000000"/>
        </a:dk1>
        <a:lt1>
          <a:srgbClr val="FFFFFF"/>
        </a:lt1>
        <a:dk2>
          <a:srgbClr val="002A42"/>
        </a:dk2>
        <a:lt2>
          <a:srgbClr val="988642"/>
        </a:lt2>
        <a:accent1>
          <a:srgbClr val="A9112C"/>
        </a:accent1>
        <a:accent2>
          <a:srgbClr val="A69360"/>
        </a:accent2>
        <a:accent3>
          <a:srgbClr val="FFFFFF"/>
        </a:accent3>
        <a:accent4>
          <a:srgbClr val="000000"/>
        </a:accent4>
        <a:accent5>
          <a:srgbClr val="D1AAAC"/>
        </a:accent5>
        <a:accent6>
          <a:srgbClr val="968556"/>
        </a:accent6>
        <a:hlink>
          <a:srgbClr val="576780"/>
        </a:hlink>
        <a:folHlink>
          <a:srgbClr val="8D97AA"/>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_Rathbones">
  <a:themeElements>
    <a:clrScheme name="Custom 8">
      <a:dk1>
        <a:srgbClr val="000000"/>
      </a:dk1>
      <a:lt1>
        <a:srgbClr val="FFFFFF"/>
      </a:lt1>
      <a:dk2>
        <a:srgbClr val="002A42"/>
      </a:dk2>
      <a:lt2>
        <a:srgbClr val="988642"/>
      </a:lt2>
      <a:accent1>
        <a:srgbClr val="A9112C"/>
      </a:accent1>
      <a:accent2>
        <a:srgbClr val="A69360"/>
      </a:accent2>
      <a:accent3>
        <a:srgbClr val="576780"/>
      </a:accent3>
      <a:accent4>
        <a:srgbClr val="8D97AA"/>
      </a:accent4>
      <a:accent5>
        <a:srgbClr val="FBAE38"/>
      </a:accent5>
      <a:accent6>
        <a:srgbClr val="E0D8C5"/>
      </a:accent6>
      <a:hlink>
        <a:srgbClr val="ACB3C2"/>
      </a:hlink>
      <a:folHlink>
        <a:srgbClr val="337137"/>
      </a:folHlink>
    </a:clrScheme>
    <a:fontScheme name="Text_Level 1">
      <a:majorFont>
        <a:latin typeface="Trajan Pro"/>
        <a:ea typeface=""/>
        <a:cs typeface=""/>
      </a:majorFont>
      <a:minorFont>
        <a:latin typeface="Trajan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lnDef>
  </a:objectDefaults>
  <a:extraClrSchemeLst>
    <a:extraClrScheme>
      <a:clrScheme name="Text_Level 1 1">
        <a:dk1>
          <a:srgbClr val="000000"/>
        </a:dk1>
        <a:lt1>
          <a:srgbClr val="FFFFFF"/>
        </a:lt1>
        <a:dk2>
          <a:srgbClr val="002A42"/>
        </a:dk2>
        <a:lt2>
          <a:srgbClr val="988642"/>
        </a:lt2>
        <a:accent1>
          <a:srgbClr val="A9112C"/>
        </a:accent1>
        <a:accent2>
          <a:srgbClr val="A69360"/>
        </a:accent2>
        <a:accent3>
          <a:srgbClr val="FFFFFF"/>
        </a:accent3>
        <a:accent4>
          <a:srgbClr val="000000"/>
        </a:accent4>
        <a:accent5>
          <a:srgbClr val="D1AAAC"/>
        </a:accent5>
        <a:accent6>
          <a:srgbClr val="968556"/>
        </a:accent6>
        <a:hlink>
          <a:srgbClr val="576780"/>
        </a:hlink>
        <a:folHlink>
          <a:srgbClr val="8D97AA"/>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_Rathbones">
  <a:themeElements>
    <a:clrScheme name="Custom 8">
      <a:dk1>
        <a:srgbClr val="000000"/>
      </a:dk1>
      <a:lt1>
        <a:srgbClr val="FFFFFF"/>
      </a:lt1>
      <a:dk2>
        <a:srgbClr val="002A42"/>
      </a:dk2>
      <a:lt2>
        <a:srgbClr val="988642"/>
      </a:lt2>
      <a:accent1>
        <a:srgbClr val="A9112C"/>
      </a:accent1>
      <a:accent2>
        <a:srgbClr val="A69360"/>
      </a:accent2>
      <a:accent3>
        <a:srgbClr val="576780"/>
      </a:accent3>
      <a:accent4>
        <a:srgbClr val="8D97AA"/>
      </a:accent4>
      <a:accent5>
        <a:srgbClr val="FBAE38"/>
      </a:accent5>
      <a:accent6>
        <a:srgbClr val="E0D8C5"/>
      </a:accent6>
      <a:hlink>
        <a:srgbClr val="ACB3C2"/>
      </a:hlink>
      <a:folHlink>
        <a:srgbClr val="337137"/>
      </a:folHlink>
    </a:clrScheme>
    <a:fontScheme name="Text_Level 1">
      <a:majorFont>
        <a:latin typeface="Trajan Pro"/>
        <a:ea typeface=""/>
        <a:cs typeface=""/>
      </a:majorFont>
      <a:minorFont>
        <a:latin typeface="Trajan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lnDef>
  </a:objectDefaults>
  <a:extraClrSchemeLst>
    <a:extraClrScheme>
      <a:clrScheme name="Text_Level 1 1">
        <a:dk1>
          <a:srgbClr val="000000"/>
        </a:dk1>
        <a:lt1>
          <a:srgbClr val="FFFFFF"/>
        </a:lt1>
        <a:dk2>
          <a:srgbClr val="002A42"/>
        </a:dk2>
        <a:lt2>
          <a:srgbClr val="988642"/>
        </a:lt2>
        <a:accent1>
          <a:srgbClr val="A9112C"/>
        </a:accent1>
        <a:accent2>
          <a:srgbClr val="A69360"/>
        </a:accent2>
        <a:accent3>
          <a:srgbClr val="FFFFFF"/>
        </a:accent3>
        <a:accent4>
          <a:srgbClr val="000000"/>
        </a:accent4>
        <a:accent5>
          <a:srgbClr val="D1AAAC"/>
        </a:accent5>
        <a:accent6>
          <a:srgbClr val="968556"/>
        </a:accent6>
        <a:hlink>
          <a:srgbClr val="576780"/>
        </a:hlink>
        <a:folHlink>
          <a:srgbClr val="8D97AA"/>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xt L2_White BGD">
  <a:themeElements>
    <a:clrScheme name="Custom 9">
      <a:dk1>
        <a:srgbClr val="000000"/>
      </a:dk1>
      <a:lt1>
        <a:srgbClr val="FFFFFF"/>
      </a:lt1>
      <a:dk2>
        <a:srgbClr val="002A42"/>
      </a:dk2>
      <a:lt2>
        <a:srgbClr val="988642"/>
      </a:lt2>
      <a:accent1>
        <a:srgbClr val="A9112C"/>
      </a:accent1>
      <a:accent2>
        <a:srgbClr val="A69360"/>
      </a:accent2>
      <a:accent3>
        <a:srgbClr val="576780"/>
      </a:accent3>
      <a:accent4>
        <a:srgbClr val="8D97AA"/>
      </a:accent4>
      <a:accent5>
        <a:srgbClr val="FBAE38"/>
      </a:accent5>
      <a:accent6>
        <a:srgbClr val="E0D8C5"/>
      </a:accent6>
      <a:hlink>
        <a:srgbClr val="ACB3C2"/>
      </a:hlink>
      <a:folHlink>
        <a:srgbClr val="337137"/>
      </a:folHlink>
    </a:clrScheme>
    <a:fontScheme name="Text_Level 3">
      <a:majorFont>
        <a:latin typeface="Trajan Pro"/>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0D3DC"/>
        </a:solidFill>
        <a:ln w="9525" cap="flat" cmpd="sng" algn="ctr">
          <a:noFill/>
          <a:prstDash val="solid"/>
          <a:round/>
          <a:headEnd type="none" w="med" len="med"/>
          <a:tailEnd type="none" w="med" len="med"/>
        </a:ln>
        <a:effectLst/>
      </a:spPr>
      <a:bodyPr vert="horz" wrap="square" lIns="0" tIns="0" rIns="0" bIns="0" numCol="1" rtlCol="0"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0"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lnDef>
    <a:txDef>
      <a:spPr bwMode="auto">
        <a:noFill/>
        <a:ln w="9525">
          <a:noFill/>
          <a:miter lim="800000"/>
          <a:headEnd/>
          <a:tailEnd/>
        </a:ln>
      </a:spPr>
      <a:bodyPr vert="horz" wrap="square" lIns="0" tIns="0" rIns="0" bIns="0" numCol="1" rtlCol="0" anchor="t" anchorCtr="0" compatLnSpc="1">
        <a:prstTxWarp prst="textNoShape">
          <a:avLst/>
        </a:prstTxWarp>
        <a:spAutoFit/>
      </a:bodyPr>
      <a:lstStyle>
        <a:defPPr marL="0" defTabSz="995363" eaLnBrk="0" hangingPunct="0">
          <a:lnSpc>
            <a:spcPts val="2000"/>
          </a:lnSpc>
          <a:spcAft>
            <a:spcPts val="1000"/>
          </a:spcAft>
          <a:defRPr kumimoji="0" sz="1500" b="1" i="0" u="none" strike="noStrike" kern="0" cap="none" spc="0" normalizeH="0" baseline="0" noProof="0" dirty="0" err="1" smtClean="0">
            <a:ln>
              <a:noFill/>
            </a:ln>
            <a:effectLst/>
            <a:uLnTx/>
            <a:uFillTx/>
            <a:latin typeface="+mj-lt"/>
            <a:cs typeface="Times New Roman" pitchFamily="18" charset="0"/>
          </a:defRPr>
        </a:defPPr>
      </a:lstStyle>
    </a:txDef>
  </a:objectDefaults>
  <a:extraClrSchemeLst>
    <a:extraClrScheme>
      <a:clrScheme name="Text_Level 3 1">
        <a:dk1>
          <a:srgbClr val="000000"/>
        </a:dk1>
        <a:lt1>
          <a:srgbClr val="FFFFFF"/>
        </a:lt1>
        <a:dk2>
          <a:srgbClr val="002A42"/>
        </a:dk2>
        <a:lt2>
          <a:srgbClr val="988642"/>
        </a:lt2>
        <a:accent1>
          <a:srgbClr val="A9112C"/>
        </a:accent1>
        <a:accent2>
          <a:srgbClr val="A69360"/>
        </a:accent2>
        <a:accent3>
          <a:srgbClr val="FFFFFF"/>
        </a:accent3>
        <a:accent4>
          <a:srgbClr val="000000"/>
        </a:accent4>
        <a:accent5>
          <a:srgbClr val="D1AAAC"/>
        </a:accent5>
        <a:accent6>
          <a:srgbClr val="968556"/>
        </a:accent6>
        <a:hlink>
          <a:srgbClr val="576780"/>
        </a:hlink>
        <a:folHlink>
          <a:srgbClr val="8D97A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xt Caption_White BGD">
  <a:themeElements>
    <a:clrScheme name="Custom 10">
      <a:dk1>
        <a:srgbClr val="000000"/>
      </a:dk1>
      <a:lt1>
        <a:srgbClr val="FFFFFF"/>
      </a:lt1>
      <a:dk2>
        <a:srgbClr val="002A42"/>
      </a:dk2>
      <a:lt2>
        <a:srgbClr val="988642"/>
      </a:lt2>
      <a:accent1>
        <a:srgbClr val="A9112C"/>
      </a:accent1>
      <a:accent2>
        <a:srgbClr val="A69360"/>
      </a:accent2>
      <a:accent3>
        <a:srgbClr val="576780"/>
      </a:accent3>
      <a:accent4>
        <a:srgbClr val="8D97AA"/>
      </a:accent4>
      <a:accent5>
        <a:srgbClr val="FBAE38"/>
      </a:accent5>
      <a:accent6>
        <a:srgbClr val="E0D8C5"/>
      </a:accent6>
      <a:hlink>
        <a:srgbClr val="ACB3C2"/>
      </a:hlink>
      <a:folHlink>
        <a:srgbClr val="337137"/>
      </a:folHlink>
    </a:clrScheme>
    <a:fontScheme name="Text_Caption">
      <a:majorFont>
        <a:latin typeface="Trajan Pro"/>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lnDef>
  </a:objectDefaults>
  <a:extraClrSchemeLst>
    <a:extraClrScheme>
      <a:clrScheme name="Text_Caption 1">
        <a:dk1>
          <a:srgbClr val="000000"/>
        </a:dk1>
        <a:lt1>
          <a:srgbClr val="FFFFFF"/>
        </a:lt1>
        <a:dk2>
          <a:srgbClr val="002A42"/>
        </a:dk2>
        <a:lt2>
          <a:srgbClr val="988642"/>
        </a:lt2>
        <a:accent1>
          <a:srgbClr val="A9112C"/>
        </a:accent1>
        <a:accent2>
          <a:srgbClr val="A69360"/>
        </a:accent2>
        <a:accent3>
          <a:srgbClr val="FFFFFF"/>
        </a:accent3>
        <a:accent4>
          <a:srgbClr val="000000"/>
        </a:accent4>
        <a:accent5>
          <a:srgbClr val="D1AAAC"/>
        </a:accent5>
        <a:accent6>
          <a:srgbClr val="968556"/>
        </a:accent6>
        <a:hlink>
          <a:srgbClr val="576780"/>
        </a:hlink>
        <a:folHlink>
          <a:srgbClr val="8D97A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xt Caption Small_W BGD">
  <a:themeElements>
    <a:clrScheme name="Custom 11">
      <a:dk1>
        <a:srgbClr val="000000"/>
      </a:dk1>
      <a:lt1>
        <a:srgbClr val="FFFFFF"/>
      </a:lt1>
      <a:dk2>
        <a:srgbClr val="002A42"/>
      </a:dk2>
      <a:lt2>
        <a:srgbClr val="576780"/>
      </a:lt2>
      <a:accent1>
        <a:srgbClr val="002A42"/>
      </a:accent1>
      <a:accent2>
        <a:srgbClr val="988642"/>
      </a:accent2>
      <a:accent3>
        <a:srgbClr val="A9112C"/>
      </a:accent3>
      <a:accent4>
        <a:srgbClr val="FBAE38"/>
      </a:accent4>
      <a:accent5>
        <a:srgbClr val="00ACC9"/>
      </a:accent5>
      <a:accent6>
        <a:srgbClr val="6F324F"/>
      </a:accent6>
      <a:hlink>
        <a:srgbClr val="337137"/>
      </a:hlink>
      <a:folHlink>
        <a:srgbClr val="E0D8C5"/>
      </a:folHlink>
    </a:clrScheme>
    <a:fontScheme name="Text_Small Caption">
      <a:majorFont>
        <a:latin typeface="Trajan Pro"/>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spDef>
    <a:lnDef>
      <a:spPr bwMode="auto">
        <a:noFill/>
        <a:ln w="9525" cap="flat" cmpd="sng" algn="ctr">
          <a:solidFill>
            <a:schemeClr val="tx2"/>
          </a:solidFill>
          <a:prstDash val="solid"/>
          <a:round/>
          <a:headEnd type="none" w="med" len="med"/>
          <a:tailEnd type="none" w="med" len="med"/>
        </a:ln>
        <a:effectLst/>
      </a:spPr>
      <a:bodyPr/>
      <a:lstStyle/>
    </a:lnDef>
  </a:objectDefaults>
  <a:extraClrSchemeLst>
    <a:extraClrScheme>
      <a:clrScheme name="Text_Small Caption 1">
        <a:dk1>
          <a:srgbClr val="000000"/>
        </a:dk1>
        <a:lt1>
          <a:srgbClr val="FFFFFF"/>
        </a:lt1>
        <a:dk2>
          <a:srgbClr val="002A42"/>
        </a:dk2>
        <a:lt2>
          <a:srgbClr val="988642"/>
        </a:lt2>
        <a:accent1>
          <a:srgbClr val="A9112C"/>
        </a:accent1>
        <a:accent2>
          <a:srgbClr val="A69360"/>
        </a:accent2>
        <a:accent3>
          <a:srgbClr val="FFFFFF"/>
        </a:accent3>
        <a:accent4>
          <a:srgbClr val="000000"/>
        </a:accent4>
        <a:accent5>
          <a:srgbClr val="D1AAAC"/>
        </a:accent5>
        <a:accent6>
          <a:srgbClr val="968556"/>
        </a:accent6>
        <a:hlink>
          <a:srgbClr val="576780"/>
        </a:hlink>
        <a:folHlink>
          <a:srgbClr val="8D97A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Text Caption Small_W BGD">
  <a:themeElements>
    <a:clrScheme name="Custom 11">
      <a:dk1>
        <a:srgbClr val="000000"/>
      </a:dk1>
      <a:lt1>
        <a:srgbClr val="FFFFFF"/>
      </a:lt1>
      <a:dk2>
        <a:srgbClr val="002A42"/>
      </a:dk2>
      <a:lt2>
        <a:srgbClr val="576780"/>
      </a:lt2>
      <a:accent1>
        <a:srgbClr val="002A42"/>
      </a:accent1>
      <a:accent2>
        <a:srgbClr val="988642"/>
      </a:accent2>
      <a:accent3>
        <a:srgbClr val="A9112C"/>
      </a:accent3>
      <a:accent4>
        <a:srgbClr val="FBAE38"/>
      </a:accent4>
      <a:accent5>
        <a:srgbClr val="00ACC9"/>
      </a:accent5>
      <a:accent6>
        <a:srgbClr val="6F324F"/>
      </a:accent6>
      <a:hlink>
        <a:srgbClr val="337137"/>
      </a:hlink>
      <a:folHlink>
        <a:srgbClr val="E0D8C5"/>
      </a:folHlink>
    </a:clrScheme>
    <a:fontScheme name="Text_Small Caption">
      <a:majorFont>
        <a:latin typeface="Trajan Pro"/>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spDef>
    <a:lnDef>
      <a:spPr bwMode="auto">
        <a:noFill/>
        <a:ln w="9525" cap="flat" cmpd="sng" algn="ctr">
          <a:solidFill>
            <a:schemeClr val="tx2"/>
          </a:solidFill>
          <a:prstDash val="solid"/>
          <a:round/>
          <a:headEnd type="none" w="med" len="med"/>
          <a:tailEnd type="none" w="med" len="med"/>
        </a:ln>
        <a:effectLst/>
      </a:spPr>
      <a:bodyPr/>
      <a:lstStyle/>
    </a:lnDef>
  </a:objectDefaults>
  <a:extraClrSchemeLst>
    <a:extraClrScheme>
      <a:clrScheme name="Text_Small Caption 1">
        <a:dk1>
          <a:srgbClr val="000000"/>
        </a:dk1>
        <a:lt1>
          <a:srgbClr val="FFFFFF"/>
        </a:lt1>
        <a:dk2>
          <a:srgbClr val="002A42"/>
        </a:dk2>
        <a:lt2>
          <a:srgbClr val="988642"/>
        </a:lt2>
        <a:accent1>
          <a:srgbClr val="A9112C"/>
        </a:accent1>
        <a:accent2>
          <a:srgbClr val="A69360"/>
        </a:accent2>
        <a:accent3>
          <a:srgbClr val="FFFFFF"/>
        </a:accent3>
        <a:accent4>
          <a:srgbClr val="000000"/>
        </a:accent4>
        <a:accent5>
          <a:srgbClr val="D1AAAC"/>
        </a:accent5>
        <a:accent6>
          <a:srgbClr val="968556"/>
        </a:accent6>
        <a:hlink>
          <a:srgbClr val="576780"/>
        </a:hlink>
        <a:folHlink>
          <a:srgbClr val="8D97A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Text Caption Small_W BGD">
  <a:themeElements>
    <a:clrScheme name="Custom 11">
      <a:dk1>
        <a:srgbClr val="000000"/>
      </a:dk1>
      <a:lt1>
        <a:srgbClr val="FFFFFF"/>
      </a:lt1>
      <a:dk2>
        <a:srgbClr val="002A42"/>
      </a:dk2>
      <a:lt2>
        <a:srgbClr val="576780"/>
      </a:lt2>
      <a:accent1>
        <a:srgbClr val="002A42"/>
      </a:accent1>
      <a:accent2>
        <a:srgbClr val="988642"/>
      </a:accent2>
      <a:accent3>
        <a:srgbClr val="A9112C"/>
      </a:accent3>
      <a:accent4>
        <a:srgbClr val="FBAE38"/>
      </a:accent4>
      <a:accent5>
        <a:srgbClr val="00ACC9"/>
      </a:accent5>
      <a:accent6>
        <a:srgbClr val="6F324F"/>
      </a:accent6>
      <a:hlink>
        <a:srgbClr val="337137"/>
      </a:hlink>
      <a:folHlink>
        <a:srgbClr val="E0D8C5"/>
      </a:folHlink>
    </a:clrScheme>
    <a:fontScheme name="Text_Small Caption">
      <a:majorFont>
        <a:latin typeface="Trajan Pro"/>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spDef>
    <a:lnDef>
      <a:spPr bwMode="auto">
        <a:noFill/>
        <a:ln w="9525" cap="flat" cmpd="sng" algn="ctr">
          <a:solidFill>
            <a:schemeClr val="tx2"/>
          </a:solidFill>
          <a:prstDash val="solid"/>
          <a:round/>
          <a:headEnd type="none" w="med" len="med"/>
          <a:tailEnd type="none" w="med" len="med"/>
        </a:ln>
        <a:effectLst/>
      </a:spPr>
      <a:bodyPr/>
      <a:lstStyle/>
    </a:lnDef>
  </a:objectDefaults>
  <a:extraClrSchemeLst>
    <a:extraClrScheme>
      <a:clrScheme name="Text_Small Caption 1">
        <a:dk1>
          <a:srgbClr val="000000"/>
        </a:dk1>
        <a:lt1>
          <a:srgbClr val="FFFFFF"/>
        </a:lt1>
        <a:dk2>
          <a:srgbClr val="002A42"/>
        </a:dk2>
        <a:lt2>
          <a:srgbClr val="988642"/>
        </a:lt2>
        <a:accent1>
          <a:srgbClr val="A9112C"/>
        </a:accent1>
        <a:accent2>
          <a:srgbClr val="A69360"/>
        </a:accent2>
        <a:accent3>
          <a:srgbClr val="FFFFFF"/>
        </a:accent3>
        <a:accent4>
          <a:srgbClr val="000000"/>
        </a:accent4>
        <a:accent5>
          <a:srgbClr val="D1AAAC"/>
        </a:accent5>
        <a:accent6>
          <a:srgbClr val="968556"/>
        </a:accent6>
        <a:hlink>
          <a:srgbClr val="576780"/>
        </a:hlink>
        <a:folHlink>
          <a:srgbClr val="8D97AA"/>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XXXX_Rathbones Master">
  <a:themeElements>
    <a:clrScheme name="Custom 7">
      <a:dk1>
        <a:srgbClr val="000000"/>
      </a:dk1>
      <a:lt1>
        <a:srgbClr val="FFFFFF"/>
      </a:lt1>
      <a:dk2>
        <a:srgbClr val="002A42"/>
      </a:dk2>
      <a:lt2>
        <a:srgbClr val="988642"/>
      </a:lt2>
      <a:accent1>
        <a:srgbClr val="A9112C"/>
      </a:accent1>
      <a:accent2>
        <a:srgbClr val="A69360"/>
      </a:accent2>
      <a:accent3>
        <a:srgbClr val="576780"/>
      </a:accent3>
      <a:accent4>
        <a:srgbClr val="8D97AA"/>
      </a:accent4>
      <a:accent5>
        <a:srgbClr val="FBAE38"/>
      </a:accent5>
      <a:accent6>
        <a:srgbClr val="E0D8C5"/>
      </a:accent6>
      <a:hlink>
        <a:srgbClr val="ACB3C2"/>
      </a:hlink>
      <a:folHlink>
        <a:srgbClr val="337137"/>
      </a:folHlink>
    </a:clrScheme>
    <a:fontScheme name="Text_Level 1">
      <a:majorFont>
        <a:latin typeface="Trajan Pro"/>
        <a:ea typeface=""/>
        <a:cs typeface=""/>
      </a:majorFont>
      <a:minorFont>
        <a:latin typeface="Trajan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0D3DC"/>
        </a:solidFill>
        <a:ln w="9525" cap="flat" cmpd="sng" algn="ctr">
          <a:noFill/>
          <a:prstDash val="solid"/>
          <a:round/>
          <a:headEnd type="none" w="med" len="med"/>
          <a:tailEnd type="none" w="med" len="med"/>
        </a:ln>
        <a:effectLst/>
      </a:spPr>
      <a:bodyPr vert="horz" wrap="square" lIns="0" tIns="0" rIns="0" bIns="0" numCol="1" rtlCol="0"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0"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lnDef>
    <a:txDef>
      <a:spPr>
        <a:noFill/>
      </a:spPr>
      <a:bodyPr wrap="square" lIns="0" tIns="0" rIns="0" bIns="0" rtlCol="0">
        <a:spAutoFit/>
      </a:bodyPr>
      <a:lstStyle>
        <a:defPPr>
          <a:lnSpc>
            <a:spcPts val="2000"/>
          </a:lnSpc>
          <a:defRPr sz="1500" b="1" dirty="0" err="1" smtClean="0">
            <a:solidFill>
              <a:schemeClr val="tx2"/>
            </a:solidFill>
            <a:latin typeface="+mn-lt"/>
          </a:defRPr>
        </a:defPPr>
      </a:lstStyle>
    </a:txDef>
  </a:objectDefaults>
  <a:extraClrSchemeLst>
    <a:extraClrScheme>
      <a:clrScheme name="Text_Level 1 1">
        <a:dk1>
          <a:srgbClr val="000000"/>
        </a:dk1>
        <a:lt1>
          <a:srgbClr val="FFFFFF"/>
        </a:lt1>
        <a:dk2>
          <a:srgbClr val="002A42"/>
        </a:dk2>
        <a:lt2>
          <a:srgbClr val="988642"/>
        </a:lt2>
        <a:accent1>
          <a:srgbClr val="A9112C"/>
        </a:accent1>
        <a:accent2>
          <a:srgbClr val="A69360"/>
        </a:accent2>
        <a:accent3>
          <a:srgbClr val="FFFFFF"/>
        </a:accent3>
        <a:accent4>
          <a:srgbClr val="000000"/>
        </a:accent4>
        <a:accent5>
          <a:srgbClr val="D1AAAC"/>
        </a:accent5>
        <a:accent6>
          <a:srgbClr val="968556"/>
        </a:accent6>
        <a:hlink>
          <a:srgbClr val="576780"/>
        </a:hlink>
        <a:folHlink>
          <a:srgbClr val="8D97AA"/>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3_Text Caption Small_W BGD">
  <a:themeElements>
    <a:clrScheme name="Custom 11">
      <a:dk1>
        <a:srgbClr val="000000"/>
      </a:dk1>
      <a:lt1>
        <a:srgbClr val="FFFFFF"/>
      </a:lt1>
      <a:dk2>
        <a:srgbClr val="002A42"/>
      </a:dk2>
      <a:lt2>
        <a:srgbClr val="576780"/>
      </a:lt2>
      <a:accent1>
        <a:srgbClr val="002A42"/>
      </a:accent1>
      <a:accent2>
        <a:srgbClr val="988642"/>
      </a:accent2>
      <a:accent3>
        <a:srgbClr val="A9112C"/>
      </a:accent3>
      <a:accent4>
        <a:srgbClr val="FBAE38"/>
      </a:accent4>
      <a:accent5>
        <a:srgbClr val="00ACC9"/>
      </a:accent5>
      <a:accent6>
        <a:srgbClr val="6F324F"/>
      </a:accent6>
      <a:hlink>
        <a:srgbClr val="337137"/>
      </a:hlink>
      <a:folHlink>
        <a:srgbClr val="E0D8C5"/>
      </a:folHlink>
    </a:clrScheme>
    <a:fontScheme name="Text_Small Caption">
      <a:majorFont>
        <a:latin typeface="Trajan Pro"/>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spDef>
    <a:lnDef>
      <a:spPr bwMode="auto">
        <a:noFill/>
        <a:ln w="9525" cap="flat" cmpd="sng" algn="ctr">
          <a:solidFill>
            <a:schemeClr val="tx2"/>
          </a:solidFill>
          <a:prstDash val="solid"/>
          <a:round/>
          <a:headEnd type="none" w="med" len="med"/>
          <a:tailEnd type="none" w="med" len="med"/>
        </a:ln>
        <a:effectLst/>
      </a:spPr>
      <a:bodyPr/>
      <a:lstStyle/>
    </a:lnDef>
  </a:objectDefaults>
  <a:extraClrSchemeLst>
    <a:extraClrScheme>
      <a:clrScheme name="Text_Small Caption 1">
        <a:dk1>
          <a:srgbClr val="000000"/>
        </a:dk1>
        <a:lt1>
          <a:srgbClr val="FFFFFF"/>
        </a:lt1>
        <a:dk2>
          <a:srgbClr val="002A42"/>
        </a:dk2>
        <a:lt2>
          <a:srgbClr val="988642"/>
        </a:lt2>
        <a:accent1>
          <a:srgbClr val="A9112C"/>
        </a:accent1>
        <a:accent2>
          <a:srgbClr val="A69360"/>
        </a:accent2>
        <a:accent3>
          <a:srgbClr val="FFFFFF"/>
        </a:accent3>
        <a:accent4>
          <a:srgbClr val="000000"/>
        </a:accent4>
        <a:accent5>
          <a:srgbClr val="D1AAAC"/>
        </a:accent5>
        <a:accent6>
          <a:srgbClr val="968556"/>
        </a:accent6>
        <a:hlink>
          <a:srgbClr val="576780"/>
        </a:hlink>
        <a:folHlink>
          <a:srgbClr val="8D97AA"/>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4_Text Caption Small_W BGD">
  <a:themeElements>
    <a:clrScheme name="Custom 11">
      <a:dk1>
        <a:srgbClr val="000000"/>
      </a:dk1>
      <a:lt1>
        <a:srgbClr val="FFFFFF"/>
      </a:lt1>
      <a:dk2>
        <a:srgbClr val="002A42"/>
      </a:dk2>
      <a:lt2>
        <a:srgbClr val="576780"/>
      </a:lt2>
      <a:accent1>
        <a:srgbClr val="002A42"/>
      </a:accent1>
      <a:accent2>
        <a:srgbClr val="988642"/>
      </a:accent2>
      <a:accent3>
        <a:srgbClr val="A9112C"/>
      </a:accent3>
      <a:accent4>
        <a:srgbClr val="FBAE38"/>
      </a:accent4>
      <a:accent5>
        <a:srgbClr val="00ACC9"/>
      </a:accent5>
      <a:accent6>
        <a:srgbClr val="6F324F"/>
      </a:accent6>
      <a:hlink>
        <a:srgbClr val="337137"/>
      </a:hlink>
      <a:folHlink>
        <a:srgbClr val="E0D8C5"/>
      </a:folHlink>
    </a:clrScheme>
    <a:fontScheme name="Text_Small Caption">
      <a:majorFont>
        <a:latin typeface="Trajan Pro"/>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spDef>
    <a:lnDef>
      <a:spPr bwMode="auto">
        <a:noFill/>
        <a:ln w="9525" cap="flat" cmpd="sng" algn="ctr">
          <a:solidFill>
            <a:schemeClr val="tx2"/>
          </a:solidFill>
          <a:prstDash val="solid"/>
          <a:round/>
          <a:headEnd type="none" w="med" len="med"/>
          <a:tailEnd type="none" w="med" len="med"/>
        </a:ln>
        <a:effectLst/>
      </a:spPr>
      <a:bodyPr/>
      <a:lstStyle/>
    </a:lnDef>
  </a:objectDefaults>
  <a:extraClrSchemeLst>
    <a:extraClrScheme>
      <a:clrScheme name="Text_Small Caption 1">
        <a:dk1>
          <a:srgbClr val="000000"/>
        </a:dk1>
        <a:lt1>
          <a:srgbClr val="FFFFFF"/>
        </a:lt1>
        <a:dk2>
          <a:srgbClr val="002A42"/>
        </a:dk2>
        <a:lt2>
          <a:srgbClr val="988642"/>
        </a:lt2>
        <a:accent1>
          <a:srgbClr val="A9112C"/>
        </a:accent1>
        <a:accent2>
          <a:srgbClr val="A69360"/>
        </a:accent2>
        <a:accent3>
          <a:srgbClr val="FFFFFF"/>
        </a:accent3>
        <a:accent4>
          <a:srgbClr val="000000"/>
        </a:accent4>
        <a:accent5>
          <a:srgbClr val="D1AAAC"/>
        </a:accent5>
        <a:accent6>
          <a:srgbClr val="968556"/>
        </a:accent6>
        <a:hlink>
          <a:srgbClr val="576780"/>
        </a:hlink>
        <a:folHlink>
          <a:srgbClr val="8D97AA"/>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10562</TotalTime>
  <Words>1089</Words>
  <Application>Microsoft Office PowerPoint</Application>
  <PresentationFormat>Custom</PresentationFormat>
  <Paragraphs>96</Paragraphs>
  <Slides>6</Slides>
  <Notes>0</Notes>
  <HiddenSlides>0</HiddenSlides>
  <MMClips>0</MMClips>
  <ScaleCrop>false</ScaleCrop>
  <HeadingPairs>
    <vt:vector size="4" baseType="variant">
      <vt:variant>
        <vt:lpstr>Theme</vt:lpstr>
      </vt:variant>
      <vt:variant>
        <vt:i4>12</vt:i4>
      </vt:variant>
      <vt:variant>
        <vt:lpstr>Slide Titles</vt:lpstr>
      </vt:variant>
      <vt:variant>
        <vt:i4>6</vt:i4>
      </vt:variant>
    </vt:vector>
  </HeadingPairs>
  <TitlesOfParts>
    <vt:vector size="18" baseType="lpstr">
      <vt:lpstr>Rathbones</vt:lpstr>
      <vt:lpstr>Text L2_White BGD</vt:lpstr>
      <vt:lpstr>Text Caption_White BGD</vt:lpstr>
      <vt:lpstr>Text Caption Small_W BGD</vt:lpstr>
      <vt:lpstr>1_Text Caption Small_W BGD</vt:lpstr>
      <vt:lpstr>2_Text Caption Small_W BGD</vt:lpstr>
      <vt:lpstr>XXXX_Rathbones Master</vt:lpstr>
      <vt:lpstr>3_Text Caption Small_W BGD</vt:lpstr>
      <vt:lpstr>4_Text Caption Small_W BGD</vt:lpstr>
      <vt:lpstr>5_Text Caption Small_W BGD</vt:lpstr>
      <vt:lpstr>1_Rathbones</vt:lpstr>
      <vt:lpstr>2_Rathbones</vt:lpstr>
      <vt:lpstr>5 Key Issues Shaping Current Investment Strategy</vt:lpstr>
      <vt:lpstr>Equities: Markets Are Likely To Reward High-Quality Growth Businesses</vt:lpstr>
      <vt:lpstr>Bonds: Evaporating Liquidity And Tight Spreads May Cause Problems For Investors</vt:lpstr>
      <vt:lpstr>Disruptive Technologies: The Digital Economy Is Creating Investment Opportunities</vt:lpstr>
      <vt:lpstr>Currency Wars: China Is On The Verge Of Devaluing The Renminbi To Support Growth</vt:lpstr>
      <vt:lpstr>The Curse Of Deflation: Has Economic Stagnation And ECB Inaction Condemned Europe?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Kenneth Broo</dc:creator>
  <cp:lastModifiedBy>gwilson</cp:lastModifiedBy>
  <cp:revision>1221</cp:revision>
  <dcterms:created xsi:type="dcterms:W3CDTF">2011-10-20T13:19:13Z</dcterms:created>
  <dcterms:modified xsi:type="dcterms:W3CDTF">2014-07-03T13:33:19Z</dcterms:modified>
</cp:coreProperties>
</file>